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6.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7.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8.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9.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0.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92" r:id="rId3"/>
    <p:sldMasterId id="2147483714" r:id="rId4"/>
    <p:sldMasterId id="2147483726" r:id="rId5"/>
    <p:sldMasterId id="2147483756" r:id="rId6"/>
    <p:sldMasterId id="2147483768" r:id="rId7"/>
    <p:sldMasterId id="2147483786" r:id="rId8"/>
    <p:sldMasterId id="2147483849" r:id="rId9"/>
    <p:sldMasterId id="2147483884" r:id="rId10"/>
    <p:sldMasterId id="2147483896" r:id="rId11"/>
  </p:sldMasterIdLst>
  <p:notesMasterIdLst>
    <p:notesMasterId r:id="rId43"/>
  </p:notesMasterIdLst>
  <p:sldIdLst>
    <p:sldId id="440" r:id="rId12"/>
    <p:sldId id="1780" r:id="rId13"/>
    <p:sldId id="1781" r:id="rId14"/>
    <p:sldId id="1782" r:id="rId15"/>
    <p:sldId id="1784" r:id="rId16"/>
    <p:sldId id="1956" r:id="rId17"/>
    <p:sldId id="1959" r:id="rId18"/>
    <p:sldId id="1961" r:id="rId19"/>
    <p:sldId id="1962" r:id="rId20"/>
    <p:sldId id="1963" r:id="rId21"/>
    <p:sldId id="1955" r:id="rId22"/>
    <p:sldId id="1965" r:id="rId23"/>
    <p:sldId id="1967" r:id="rId24"/>
    <p:sldId id="260" r:id="rId25"/>
    <p:sldId id="261" r:id="rId26"/>
    <p:sldId id="1969" r:id="rId27"/>
    <p:sldId id="262" r:id="rId28"/>
    <p:sldId id="263" r:id="rId29"/>
    <p:sldId id="1968" r:id="rId30"/>
    <p:sldId id="1971" r:id="rId31"/>
    <p:sldId id="1970" r:id="rId32"/>
    <p:sldId id="1077" r:id="rId33"/>
    <p:sldId id="1966" r:id="rId34"/>
    <p:sldId id="1915" r:id="rId35"/>
    <p:sldId id="1947" r:id="rId36"/>
    <p:sldId id="267" r:id="rId37"/>
    <p:sldId id="268" r:id="rId38"/>
    <p:sldId id="1905" r:id="rId39"/>
    <p:sldId id="1906" r:id="rId40"/>
    <p:sldId id="1908" r:id="rId41"/>
    <p:sldId id="1952" r:id="rId4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EDD4"/>
    <a:srgbClr val="00F8E1"/>
    <a:srgbClr val="5F6B5F"/>
    <a:srgbClr val="FB6047"/>
    <a:srgbClr val="6C7A6C"/>
    <a:srgbClr val="5055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66"/>
    <p:restoredTop sz="73459"/>
  </p:normalViewPr>
  <p:slideViewPr>
    <p:cSldViewPr snapToGrid="0">
      <p:cViewPr varScale="1">
        <p:scale>
          <a:sx n="111" d="100"/>
          <a:sy n="111" d="100"/>
        </p:scale>
        <p:origin x="232" y="20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notesMaster" Target="notesMasters/notesMaster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theme" Target="theme/theme1.xml"/><Relationship Id="rId20" Type="http://schemas.openxmlformats.org/officeDocument/2006/relationships/slide" Target="slides/slide9.xml"/><Relationship Id="rId41"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E1C3BE-F069-2043-9C83-BF1865BDEB02}" type="datetimeFigureOut">
              <a:rPr lang="en-GB" smtClean="0"/>
              <a:t>25/09/2024</a:t>
            </a:fld>
            <a:endParaRPr lang="en-GB" dirty="0"/>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AA3AFF-BB67-EF4E-AF6E-E97FDE2A9092}" type="slidenum">
              <a:rPr lang="en-GB" smtClean="0"/>
              <a:t>‹#›</a:t>
            </a:fld>
            <a:endParaRPr lang="en-GB" dirty="0"/>
          </a:p>
        </p:txBody>
      </p:sp>
    </p:spTree>
    <p:extLst>
      <p:ext uri="{BB962C8B-B14F-4D97-AF65-F5344CB8AC3E}">
        <p14:creationId xmlns:p14="http://schemas.microsoft.com/office/powerpoint/2010/main" val="3113725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noProof="0" dirty="0"/>
          </a:p>
          <a:p>
            <a:endParaRPr lang="sv-SE" noProof="0" dirty="0"/>
          </a:p>
          <a:p>
            <a:endParaRPr lang="sv-SE" noProof="0" dirty="0"/>
          </a:p>
          <a:p>
            <a:endParaRPr lang="sv-SE" noProof="0" dirty="0"/>
          </a:p>
          <a:p>
            <a:endParaRPr lang="sv-SE" noProof="0" dirty="0"/>
          </a:p>
          <a:p>
            <a:endParaRPr lang="sv-SE" noProof="0" dirty="0"/>
          </a:p>
          <a:p>
            <a:r>
              <a:rPr lang="sv-SE" noProof="0" dirty="0"/>
              <a:t>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413601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122792a15d9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122792a15d9_0_10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sv-SE" dirty="0"/>
              <a:t>Varav 15 år som forskare kring unga och psykisk hälsa </a:t>
            </a:r>
            <a:r>
              <a:rPr lang="sv-SE" dirty="0" err="1"/>
              <a:t>ochohälsa</a:t>
            </a:r>
            <a:endParaRPr dirty="0"/>
          </a:p>
        </p:txBody>
      </p:sp>
    </p:spTree>
    <p:extLst>
      <p:ext uri="{BB962C8B-B14F-4D97-AF65-F5344CB8AC3E}">
        <p14:creationId xmlns:p14="http://schemas.microsoft.com/office/powerpoint/2010/main" val="1608334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822822C4-241D-7B66-A295-3FC034BF4AE1}"/>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171BF5A3-911B-B823-E64C-C629B807CEB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01132793-DAB5-33F8-71CB-A21739A15271}"/>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endParaRPr dirty="0"/>
          </a:p>
        </p:txBody>
      </p:sp>
    </p:spTree>
    <p:extLst>
      <p:ext uri="{BB962C8B-B14F-4D97-AF65-F5344CB8AC3E}">
        <p14:creationId xmlns:p14="http://schemas.microsoft.com/office/powerpoint/2010/main" val="1605669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A5D8A336-C20D-9500-9FEE-EC2698C90254}"/>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D814D669-12AF-7B5D-66D4-FC521AD7B79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BD5D2C61-9F01-64EC-58C1-289CFA395294}"/>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endParaRPr dirty="0"/>
          </a:p>
        </p:txBody>
      </p:sp>
    </p:spTree>
    <p:extLst>
      <p:ext uri="{BB962C8B-B14F-4D97-AF65-F5344CB8AC3E}">
        <p14:creationId xmlns:p14="http://schemas.microsoft.com/office/powerpoint/2010/main" val="1635460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0A761EA7-16BE-5D3D-B2BC-FB0A04C99155}"/>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50BFB90C-53A5-0771-788F-82E26885E7C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47A219F6-3905-B2F1-230B-AFEB50AEDDF5}"/>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endParaRPr dirty="0"/>
          </a:p>
        </p:txBody>
      </p:sp>
    </p:spTree>
    <p:extLst>
      <p:ext uri="{BB962C8B-B14F-4D97-AF65-F5344CB8AC3E}">
        <p14:creationId xmlns:p14="http://schemas.microsoft.com/office/powerpoint/2010/main" val="543773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4E57B-7084-515A-39F9-3B71337745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79CC3DB-EBC6-A6AE-079A-A78E7872D27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0DCD11C-73CC-F697-96D8-5FC15DCB57D7}"/>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142228F7-5BE0-E444-DAFC-750AB4BD305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561728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0F5EB-D263-5E24-AB41-FD639234BC3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E3B5B93-B417-043C-DD58-E997B929C5F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1D42FA2-28A5-A981-5A4C-7D2EB83E3A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Undanträngning: Jag vet att det finns invändningar, allt är inte </a:t>
            </a:r>
            <a:r>
              <a:rPr lang="sv-SE" dirty="0" err="1"/>
              <a:t>stillasiattande</a:t>
            </a:r>
            <a:r>
              <a:rPr lang="sv-SE" dirty="0"/>
              <a:t>, kan vara lyssna på musik, kan vara flera medier samtidigt. Men ger ändå en kraftfull indikation. </a:t>
            </a:r>
            <a:br>
              <a:rPr lang="sv-SE" dirty="0"/>
            </a:br>
            <a:br>
              <a:rPr lang="sv-SE" dirty="0"/>
            </a:br>
            <a:r>
              <a:rPr lang="sv-SE" dirty="0">
                <a:effectLst/>
                <a:latin typeface="Times New Roman" panose="02020603050405020304" pitchFamily="18" charset="0"/>
              </a:rPr>
              <a:t>kunskapssammanställningen ingår även resultat från två forskningssammanställningar av </a:t>
            </a:r>
            <a:r>
              <a:rPr lang="sv-SE" dirty="0" err="1">
                <a:effectLst/>
                <a:latin typeface="Times New Roman" panose="02020603050405020304" pitchFamily="18" charset="0"/>
              </a:rPr>
              <a:t>Folkehelseinstituttet</a:t>
            </a:r>
            <a:r>
              <a:rPr lang="sv-SE" dirty="0">
                <a:effectLst/>
                <a:latin typeface="Times New Roman" panose="02020603050405020304" pitchFamily="18" charset="0"/>
              </a:rPr>
              <a:t> i Norge (6, 7). I dem användes en annan mall för att granska risk för bias (AMSTAR 2) och systemet GRADE (</a:t>
            </a:r>
            <a:r>
              <a:rPr lang="sv-SE" dirty="0" err="1">
                <a:effectLst/>
                <a:latin typeface="Times New Roman" panose="02020603050405020304" pitchFamily="18" charset="0"/>
              </a:rPr>
              <a:t>Grading</a:t>
            </a:r>
            <a:r>
              <a:rPr lang="sv-SE" dirty="0">
                <a:effectLst/>
                <a:latin typeface="Times New Roman" panose="02020603050405020304" pitchFamily="18" charset="0"/>
              </a:rPr>
              <a:t> </a:t>
            </a:r>
            <a:r>
              <a:rPr lang="sv-SE" dirty="0" err="1">
                <a:effectLst/>
                <a:latin typeface="Times New Roman" panose="02020603050405020304" pitchFamily="18" charset="0"/>
              </a:rPr>
              <a:t>of</a:t>
            </a:r>
            <a:r>
              <a:rPr lang="sv-SE" dirty="0">
                <a:effectLst/>
                <a:latin typeface="Times New Roman" panose="02020603050405020304" pitchFamily="18" charset="0"/>
              </a:rPr>
              <a:t> </a:t>
            </a:r>
            <a:r>
              <a:rPr lang="sv-SE" dirty="0" err="1">
                <a:effectLst/>
                <a:latin typeface="Times New Roman" panose="02020603050405020304" pitchFamily="18" charset="0"/>
              </a:rPr>
              <a:t>Recommendations</a:t>
            </a:r>
            <a:r>
              <a:rPr lang="sv-SE" dirty="0">
                <a:effectLst/>
                <a:latin typeface="Times New Roman" panose="02020603050405020304" pitchFamily="18" charset="0"/>
              </a:rPr>
              <a:t> </a:t>
            </a:r>
            <a:r>
              <a:rPr lang="sv-SE" dirty="0" err="1">
                <a:effectLst/>
                <a:latin typeface="Times New Roman" panose="02020603050405020304" pitchFamily="18" charset="0"/>
              </a:rPr>
              <a:t>Assessment</a:t>
            </a:r>
            <a:r>
              <a:rPr lang="sv-SE" dirty="0">
                <a:effectLst/>
                <a:latin typeface="Times New Roman" panose="02020603050405020304" pitchFamily="18" charset="0"/>
              </a:rPr>
              <a:t>, </a:t>
            </a:r>
            <a:r>
              <a:rPr lang="sv-SE" dirty="0" err="1">
                <a:effectLst/>
                <a:latin typeface="Times New Roman" panose="02020603050405020304" pitchFamily="18" charset="0"/>
              </a:rPr>
              <a:t>Development</a:t>
            </a:r>
            <a:r>
              <a:rPr lang="sv-SE" dirty="0">
                <a:effectLst/>
                <a:latin typeface="Times New Roman" panose="02020603050405020304" pitchFamily="18" charset="0"/>
              </a:rPr>
              <a:t> and </a:t>
            </a:r>
            <a:r>
              <a:rPr lang="sv-SE" dirty="0" err="1">
                <a:effectLst/>
                <a:latin typeface="Times New Roman" panose="02020603050405020304" pitchFamily="18" charset="0"/>
              </a:rPr>
              <a:t>Evaluation</a:t>
            </a:r>
            <a:r>
              <a:rPr lang="sv-SE" dirty="0">
                <a:effectLst/>
                <a:latin typeface="Times New Roman" panose="02020603050405020304" pitchFamily="18" charset="0"/>
              </a:rPr>
              <a:t>) för att gradera tillförlitlighet. Frågorna handlade om digitala medier och barns och ungas kognitiva, emotionella och motoriska utveckling och </a:t>
            </a:r>
            <a:r>
              <a:rPr lang="sv-SE" dirty="0" err="1">
                <a:effectLst/>
                <a:latin typeface="Times New Roman" panose="02020603050405020304" pitchFamily="18" charset="0"/>
              </a:rPr>
              <a:t>ögonhälsa</a:t>
            </a:r>
            <a:r>
              <a:rPr lang="sv-SE" dirty="0">
                <a:effectLst/>
                <a:latin typeface="Times New Roman" panose="02020603050405020304" pitchFamily="18" charset="0"/>
              </a:rPr>
              <a:t> samt eventuella </a:t>
            </a:r>
            <a:r>
              <a:rPr lang="sv-SE" dirty="0" err="1">
                <a:effectLst/>
                <a:latin typeface="Times New Roman" panose="02020603050405020304" pitchFamily="18" charset="0"/>
              </a:rPr>
              <a:t>muskuloskeletala</a:t>
            </a:r>
            <a:r>
              <a:rPr lang="sv-SE" dirty="0">
                <a:effectLst/>
                <a:latin typeface="Times New Roman" panose="02020603050405020304" pitchFamily="18" charset="0"/>
              </a:rPr>
              <a:t> besvär. </a:t>
            </a:r>
            <a:br>
              <a:rPr lang="sv-SE" dirty="0">
                <a:effectLst/>
                <a:latin typeface="Times New Roman" panose="02020603050405020304" pitchFamily="18" charset="0"/>
              </a:rPr>
            </a:br>
            <a:br>
              <a:rPr lang="sv-SE" dirty="0">
                <a:effectLst/>
                <a:latin typeface="Times New Roman" panose="02020603050405020304" pitchFamily="18" charset="0"/>
              </a:rPr>
            </a:br>
            <a:r>
              <a:rPr lang="sv-SE" sz="1800" dirty="0">
                <a:solidFill>
                  <a:srgbClr val="9900FF"/>
                </a:solidFill>
                <a:effectLst/>
                <a:latin typeface="Arial" panose="020B0604020202020204" pitchFamily="34" charset="0"/>
                <a:ea typeface="Arial" panose="020B0604020202020204" pitchFamily="34" charset="0"/>
              </a:rPr>
              <a:t>Som exempel kan nämnas att man i sökningen av studier på samband mellan “Digitala medier och psykisk hälsa” först hittade 1 441 sökträffar, exkluderade 1 431 studier med hänvisning till för låg kvalitet  och i slutändan inkluderade 10 studier i </a:t>
            </a:r>
            <a:endParaRPr lang="sv-SE" dirty="0">
              <a:effectLst/>
              <a:latin typeface="Times New Roman" panose="02020603050405020304" pitchFamily="18" charset="0"/>
            </a:endParaRPr>
          </a:p>
          <a:p>
            <a:endParaRPr lang="sv-SE" dirty="0"/>
          </a:p>
        </p:txBody>
      </p:sp>
      <p:sp>
        <p:nvSpPr>
          <p:cNvPr id="4" name="Platshållare för bildnummer 3">
            <a:extLst>
              <a:ext uri="{FF2B5EF4-FFF2-40B4-BE49-F238E27FC236}">
                <a16:creationId xmlns:a16="http://schemas.microsoft.com/office/drawing/2014/main" id="{F6F3ED53-BB2B-A33A-94D8-9D5B24B740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103311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EC966-BF50-E5BE-B790-F096FBF84DD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721523B-C6FA-E3DE-95C5-6C1C5267033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455F8A4-E18C-26AF-C5F5-AF9641B7664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att hög användning kan leda till sämre sömn, depressiva symtom och missnöje med den egna kroppen. Barn och unga bekräftar också att det är lätt att fastna i användandet på bekostnad av sömn, relationer och fysisk aktivitet.</a:t>
            </a:r>
            <a:br>
              <a:rPr lang="sv-SE" dirty="0"/>
            </a:br>
            <a:endParaRPr lang="sv-SE" dirty="0"/>
          </a:p>
        </p:txBody>
      </p:sp>
      <p:sp>
        <p:nvSpPr>
          <p:cNvPr id="4" name="Platshållare för bildnummer 3">
            <a:extLst>
              <a:ext uri="{FF2B5EF4-FFF2-40B4-BE49-F238E27FC236}">
                <a16:creationId xmlns:a16="http://schemas.microsoft.com/office/drawing/2014/main" id="{B3A6CC5D-4E16-6DFB-CCA2-8C3091B2D2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636584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6FA47-E47F-EC9C-78BD-359A21049D3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C4CC9D5-226E-299A-A338-8DF21987DC5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2CAA20C-735E-377B-CB36-B08F73448DE5}"/>
              </a:ext>
            </a:extLst>
          </p:cNvPr>
          <p:cNvSpPr>
            <a:spLocks noGrp="1"/>
          </p:cNvSpPr>
          <p:nvPr>
            <p:ph type="body" idx="1"/>
          </p:nvPr>
        </p:nvSpPr>
        <p:spPr/>
        <p:txBody>
          <a:bodyPr/>
          <a:lstStyle/>
          <a:p>
            <a:pPr>
              <a:lnSpc>
                <a:spcPct val="115000"/>
              </a:lnSpc>
            </a:pPr>
            <a:r>
              <a:rPr lang="sv-SE" sz="1800" dirty="0">
                <a:solidFill>
                  <a:srgbClr val="9900FF"/>
                </a:solidFill>
                <a:effectLst/>
                <a:latin typeface="Arial" panose="020B0604020202020204" pitchFamily="34" charset="0"/>
                <a:ea typeface="Arial" panose="020B0604020202020204" pitchFamily="34" charset="0"/>
              </a:rPr>
              <a:t>Forskaren och socialpsykologen Jonathan </a:t>
            </a:r>
            <a:r>
              <a:rPr lang="sv-SE" sz="1800" dirty="0" err="1">
                <a:solidFill>
                  <a:srgbClr val="9900FF"/>
                </a:solidFill>
                <a:effectLst/>
                <a:latin typeface="Arial" panose="020B0604020202020204" pitchFamily="34" charset="0"/>
                <a:ea typeface="Arial" panose="020B0604020202020204" pitchFamily="34" charset="0"/>
              </a:rPr>
              <a:t>Haidt</a:t>
            </a:r>
            <a:r>
              <a:rPr lang="sv-SE" sz="1800" dirty="0">
                <a:solidFill>
                  <a:srgbClr val="9900FF"/>
                </a:solidFill>
                <a:effectLst/>
                <a:latin typeface="Arial" panose="020B0604020202020204" pitchFamily="34" charset="0"/>
                <a:ea typeface="Arial" panose="020B0604020202020204" pitchFamily="34" charset="0"/>
              </a:rPr>
              <a:t> har nyligen kommit med en ny bok med titeln “The </a:t>
            </a:r>
            <a:r>
              <a:rPr lang="sv-SE" sz="1800" dirty="0" err="1">
                <a:solidFill>
                  <a:srgbClr val="9900FF"/>
                </a:solidFill>
                <a:effectLst/>
                <a:latin typeface="Arial" panose="020B0604020202020204" pitchFamily="34" charset="0"/>
                <a:ea typeface="Arial" panose="020B0604020202020204" pitchFamily="34" charset="0"/>
              </a:rPr>
              <a:t>Anxious</a:t>
            </a:r>
            <a:r>
              <a:rPr lang="sv-SE" sz="1800" dirty="0">
                <a:solidFill>
                  <a:srgbClr val="9900FF"/>
                </a:solidFill>
                <a:effectLst/>
                <a:latin typeface="Arial" panose="020B0604020202020204" pitchFamily="34" charset="0"/>
                <a:ea typeface="Arial" panose="020B0604020202020204" pitchFamily="34" charset="0"/>
              </a:rPr>
              <a:t> Generation - </a:t>
            </a:r>
            <a:r>
              <a:rPr lang="sv-SE" sz="1800" dirty="0" err="1">
                <a:solidFill>
                  <a:srgbClr val="9900FF"/>
                </a:solidFill>
                <a:effectLst/>
                <a:latin typeface="Arial" panose="020B0604020202020204" pitchFamily="34" charset="0"/>
                <a:ea typeface="Arial" panose="020B0604020202020204" pitchFamily="34" charset="0"/>
              </a:rPr>
              <a:t>How</a:t>
            </a:r>
            <a:r>
              <a:rPr lang="sv-SE" sz="1800" dirty="0">
                <a:solidFill>
                  <a:srgbClr val="9900FF"/>
                </a:solidFill>
                <a:effectLst/>
                <a:latin typeface="Arial" panose="020B0604020202020204" pitchFamily="34" charset="0"/>
                <a:ea typeface="Arial" panose="020B0604020202020204" pitchFamily="34" charset="0"/>
              </a:rPr>
              <a:t> the </a:t>
            </a:r>
            <a:r>
              <a:rPr lang="sv-SE" sz="1800" dirty="0" err="1">
                <a:solidFill>
                  <a:srgbClr val="9900FF"/>
                </a:solidFill>
                <a:effectLst/>
                <a:latin typeface="Arial" panose="020B0604020202020204" pitchFamily="34" charset="0"/>
                <a:ea typeface="Arial" panose="020B0604020202020204" pitchFamily="34" charset="0"/>
              </a:rPr>
              <a:t>Great</a:t>
            </a:r>
            <a:r>
              <a:rPr lang="sv-SE" sz="1800" dirty="0">
                <a:solidFill>
                  <a:srgbClr val="9900FF"/>
                </a:solidFill>
                <a:effectLst/>
                <a:latin typeface="Arial" panose="020B0604020202020204" pitchFamily="34" charset="0"/>
                <a:ea typeface="Arial" panose="020B0604020202020204" pitchFamily="34" charset="0"/>
              </a:rPr>
              <a:t> </a:t>
            </a:r>
            <a:r>
              <a:rPr lang="sv-SE" sz="1800" dirty="0" err="1">
                <a:solidFill>
                  <a:srgbClr val="9900FF"/>
                </a:solidFill>
                <a:effectLst/>
                <a:latin typeface="Arial" panose="020B0604020202020204" pitchFamily="34" charset="0"/>
                <a:ea typeface="Arial" panose="020B0604020202020204" pitchFamily="34" charset="0"/>
              </a:rPr>
              <a:t>Rewiring</a:t>
            </a:r>
            <a:r>
              <a:rPr lang="sv-SE" sz="1800" dirty="0">
                <a:solidFill>
                  <a:srgbClr val="9900FF"/>
                </a:solidFill>
                <a:effectLst/>
                <a:latin typeface="Arial" panose="020B0604020202020204" pitchFamily="34" charset="0"/>
                <a:ea typeface="Arial" panose="020B0604020202020204" pitchFamily="34" charset="0"/>
              </a:rPr>
              <a:t> </a:t>
            </a:r>
            <a:r>
              <a:rPr lang="sv-SE" sz="1800" dirty="0" err="1">
                <a:solidFill>
                  <a:srgbClr val="9900FF"/>
                </a:solidFill>
                <a:effectLst/>
                <a:latin typeface="Arial" panose="020B0604020202020204" pitchFamily="34" charset="0"/>
                <a:ea typeface="Arial" panose="020B0604020202020204" pitchFamily="34" charset="0"/>
              </a:rPr>
              <a:t>of</a:t>
            </a:r>
            <a:r>
              <a:rPr lang="sv-SE" sz="1800" dirty="0">
                <a:solidFill>
                  <a:srgbClr val="9900FF"/>
                </a:solidFill>
                <a:effectLst/>
                <a:latin typeface="Arial" panose="020B0604020202020204" pitchFamily="34" charset="0"/>
                <a:ea typeface="Arial" panose="020B0604020202020204" pitchFamily="34" charset="0"/>
              </a:rPr>
              <a:t> </a:t>
            </a:r>
            <a:r>
              <a:rPr lang="sv-SE" sz="1800" dirty="0" err="1">
                <a:solidFill>
                  <a:srgbClr val="9900FF"/>
                </a:solidFill>
                <a:effectLst/>
                <a:latin typeface="Arial" panose="020B0604020202020204" pitchFamily="34" charset="0"/>
                <a:ea typeface="Arial" panose="020B0604020202020204" pitchFamily="34" charset="0"/>
              </a:rPr>
              <a:t>Childhood</a:t>
            </a:r>
            <a:r>
              <a:rPr lang="sv-SE" sz="1800" dirty="0">
                <a:solidFill>
                  <a:srgbClr val="9900FF"/>
                </a:solidFill>
                <a:effectLst/>
                <a:latin typeface="Arial" panose="020B0604020202020204" pitchFamily="34" charset="0"/>
                <a:ea typeface="Arial" panose="020B0604020202020204" pitchFamily="34" charset="0"/>
              </a:rPr>
              <a:t> Is </a:t>
            </a:r>
            <a:r>
              <a:rPr lang="sv-SE" sz="1800" dirty="0" err="1">
                <a:solidFill>
                  <a:srgbClr val="9900FF"/>
                </a:solidFill>
                <a:effectLst/>
                <a:latin typeface="Arial" panose="020B0604020202020204" pitchFamily="34" charset="0"/>
                <a:ea typeface="Arial" panose="020B0604020202020204" pitchFamily="34" charset="0"/>
              </a:rPr>
              <a:t>Causing</a:t>
            </a:r>
            <a:r>
              <a:rPr lang="sv-SE" sz="1800" dirty="0">
                <a:solidFill>
                  <a:srgbClr val="9900FF"/>
                </a:solidFill>
                <a:effectLst/>
                <a:latin typeface="Arial" panose="020B0604020202020204" pitchFamily="34" charset="0"/>
                <a:ea typeface="Arial" panose="020B0604020202020204" pitchFamily="34" charset="0"/>
              </a:rPr>
              <a:t> an </a:t>
            </a:r>
            <a:r>
              <a:rPr lang="sv-SE" sz="1800" dirty="0" err="1">
                <a:solidFill>
                  <a:srgbClr val="9900FF"/>
                </a:solidFill>
                <a:effectLst/>
                <a:latin typeface="Arial" panose="020B0604020202020204" pitchFamily="34" charset="0"/>
                <a:ea typeface="Arial" panose="020B0604020202020204" pitchFamily="34" charset="0"/>
              </a:rPr>
              <a:t>Epidemic</a:t>
            </a:r>
            <a:r>
              <a:rPr lang="sv-SE" sz="1800" dirty="0">
                <a:solidFill>
                  <a:srgbClr val="9900FF"/>
                </a:solidFill>
                <a:effectLst/>
                <a:latin typeface="Arial" panose="020B0604020202020204" pitchFamily="34" charset="0"/>
                <a:ea typeface="Arial" panose="020B0604020202020204" pitchFamily="34" charset="0"/>
              </a:rPr>
              <a:t> </a:t>
            </a:r>
            <a:r>
              <a:rPr lang="sv-SE" sz="1800" dirty="0" err="1">
                <a:solidFill>
                  <a:srgbClr val="9900FF"/>
                </a:solidFill>
                <a:effectLst/>
                <a:latin typeface="Arial" panose="020B0604020202020204" pitchFamily="34" charset="0"/>
                <a:ea typeface="Arial" panose="020B0604020202020204" pitchFamily="34" charset="0"/>
              </a:rPr>
              <a:t>of</a:t>
            </a:r>
            <a:r>
              <a:rPr lang="sv-SE" sz="1800" dirty="0">
                <a:solidFill>
                  <a:srgbClr val="9900FF"/>
                </a:solidFill>
                <a:effectLst/>
                <a:latin typeface="Arial" panose="020B0604020202020204" pitchFamily="34" charset="0"/>
                <a:ea typeface="Arial" panose="020B0604020202020204" pitchFamily="34" charset="0"/>
              </a:rPr>
              <a:t> Mental </a:t>
            </a:r>
            <a:r>
              <a:rPr lang="sv-SE" sz="1800" dirty="0" err="1">
                <a:solidFill>
                  <a:srgbClr val="9900FF"/>
                </a:solidFill>
                <a:effectLst/>
                <a:latin typeface="Arial" panose="020B0604020202020204" pitchFamily="34" charset="0"/>
                <a:ea typeface="Arial" panose="020B0604020202020204" pitchFamily="34" charset="0"/>
              </a:rPr>
              <a:t>Illness</a:t>
            </a:r>
            <a:r>
              <a:rPr lang="sv-SE" sz="1800" dirty="0">
                <a:solidFill>
                  <a:srgbClr val="9900FF"/>
                </a:solidFill>
                <a:effectLst/>
                <a:latin typeface="Arial" panose="020B0604020202020204" pitchFamily="34" charset="0"/>
                <a:ea typeface="Arial" panose="020B0604020202020204" pitchFamily="34" charset="0"/>
              </a:rPr>
              <a:t>” (svenskt översatt “Den ängsliga generationen - Hur den stora omprogrammeringen av barndomen orsakar en epidemi av psykisk sjukdom”) som fått stort internationellt genomslag. </a:t>
            </a:r>
            <a:endParaRPr lang="sv-SE" sz="1800" dirty="0">
              <a:effectLst/>
              <a:latin typeface="Arial" panose="020B0604020202020204" pitchFamily="34" charset="0"/>
              <a:ea typeface="Arial" panose="020B0604020202020204" pitchFamily="34" charset="0"/>
            </a:endParaRPr>
          </a:p>
          <a:p>
            <a:pPr>
              <a:lnSpc>
                <a:spcPct val="115000"/>
              </a:lnSpc>
            </a:pPr>
            <a:r>
              <a:rPr lang="sv-SE" sz="1800" dirty="0">
                <a:solidFill>
                  <a:srgbClr val="9900FF"/>
                </a:solidFill>
                <a:effectLst/>
                <a:latin typeface="Arial" panose="020B0604020202020204" pitchFamily="34" charset="0"/>
                <a:ea typeface="Arial" panose="020B0604020202020204" pitchFamily="34" charset="0"/>
              </a:rPr>
              <a:t> </a:t>
            </a:r>
            <a:endParaRPr lang="sv-SE" sz="1800" dirty="0">
              <a:effectLst/>
              <a:latin typeface="Arial" panose="020B0604020202020204" pitchFamily="34" charset="0"/>
              <a:ea typeface="Arial" panose="020B0604020202020204" pitchFamily="34" charset="0"/>
            </a:endParaRPr>
          </a:p>
          <a:p>
            <a:pPr>
              <a:lnSpc>
                <a:spcPct val="115000"/>
              </a:lnSpc>
            </a:pPr>
            <a:r>
              <a:rPr lang="sv-SE" sz="1800" dirty="0">
                <a:solidFill>
                  <a:srgbClr val="9900FF"/>
                </a:solidFill>
                <a:effectLst/>
                <a:latin typeface="Arial" panose="020B0604020202020204" pitchFamily="34" charset="0"/>
                <a:ea typeface="Arial" panose="020B0604020202020204" pitchFamily="34" charset="0"/>
              </a:rPr>
              <a:t>I boken sammanfattar han internationell forskning och forskning fokuserad på USA där han pekar på sambandet mellan ökad skärmanvändning och ökande psykisk ohälsa bland barn och unga. </a:t>
            </a:r>
            <a:r>
              <a:rPr lang="sv-SE" sz="1800" dirty="0" err="1">
                <a:solidFill>
                  <a:srgbClr val="9900FF"/>
                </a:solidFill>
                <a:effectLst/>
                <a:latin typeface="Arial" panose="020B0604020202020204" pitchFamily="34" charset="0"/>
                <a:ea typeface="Arial" panose="020B0604020202020204" pitchFamily="34" charset="0"/>
              </a:rPr>
              <a:t>Haidt</a:t>
            </a:r>
            <a:r>
              <a:rPr lang="sv-SE" sz="1800" dirty="0">
                <a:solidFill>
                  <a:srgbClr val="9900FF"/>
                </a:solidFill>
                <a:effectLst/>
                <a:latin typeface="Arial" panose="020B0604020202020204" pitchFamily="34" charset="0"/>
                <a:ea typeface="Arial" panose="020B0604020202020204" pitchFamily="34" charset="0"/>
              </a:rPr>
              <a:t> föreslår även ett åtgärdspaket om fyra punkter.   </a:t>
            </a:r>
            <a:endParaRPr lang="sv-SE" sz="1800" dirty="0">
              <a:effectLst/>
              <a:latin typeface="Arial" panose="020B0604020202020204" pitchFamily="34" charset="0"/>
              <a:ea typeface="Arial" panose="020B0604020202020204" pitchFamily="34" charset="0"/>
            </a:endParaRPr>
          </a:p>
          <a:p>
            <a:pPr>
              <a:lnSpc>
                <a:spcPct val="115000"/>
              </a:lnSpc>
            </a:pPr>
            <a:r>
              <a:rPr lang="sv-SE" sz="1800" dirty="0">
                <a:solidFill>
                  <a:srgbClr val="9900FF"/>
                </a:solidFill>
                <a:effectLst/>
                <a:latin typeface="Arial" panose="020B0604020202020204" pitchFamily="34" charset="0"/>
                <a:ea typeface="Arial" panose="020B0604020202020204" pitchFamily="34" charset="0"/>
              </a:rPr>
              <a:t> </a:t>
            </a:r>
            <a:endParaRPr lang="sv-SE" sz="1800" dirty="0">
              <a:effectLst/>
              <a:latin typeface="Arial" panose="020B0604020202020204" pitchFamily="34" charset="0"/>
              <a:ea typeface="Arial" panose="020B0604020202020204" pitchFamily="34" charset="0"/>
            </a:endParaRPr>
          </a:p>
          <a:p>
            <a:pPr>
              <a:lnSpc>
                <a:spcPct val="115000"/>
              </a:lnSpc>
            </a:pPr>
            <a:r>
              <a:rPr lang="sv-SE" sz="1800" dirty="0">
                <a:solidFill>
                  <a:srgbClr val="9900FF"/>
                </a:solidFill>
                <a:effectLst/>
                <a:latin typeface="Arial" panose="020B0604020202020204" pitchFamily="34" charset="0"/>
                <a:ea typeface="Arial" panose="020B0604020202020204" pitchFamily="34" charset="0"/>
              </a:rPr>
              <a:t>Dessa fyra punkter är enkla, tydliga och har väckt såväl politisk mobilisering i frågan som en massrörelse av föräldrar och skolor som organiserar sig i frågan. </a:t>
            </a:r>
            <a:endParaRPr lang="sv-SE" sz="1800" dirty="0">
              <a:effectLst/>
              <a:latin typeface="Arial" panose="020B0604020202020204" pitchFamily="34" charset="0"/>
              <a:ea typeface="Arial" panose="020B0604020202020204" pitchFamily="34" charset="0"/>
            </a:endParaRPr>
          </a:p>
          <a:p>
            <a:pPr>
              <a:lnSpc>
                <a:spcPct val="115000"/>
              </a:lnSpc>
            </a:pPr>
            <a:r>
              <a:rPr lang="sv-SE" sz="1800" dirty="0">
                <a:solidFill>
                  <a:srgbClr val="9900FF"/>
                </a:solidFill>
                <a:effectLst/>
                <a:latin typeface="Arial" panose="020B0604020202020204" pitchFamily="34" charset="0"/>
                <a:ea typeface="Arial" panose="020B0604020202020204" pitchFamily="34" charset="0"/>
              </a:rPr>
              <a:t> </a:t>
            </a:r>
            <a:endParaRPr lang="sv-SE" sz="1800" dirty="0">
              <a:effectLst/>
              <a:latin typeface="Arial" panose="020B0604020202020204" pitchFamily="34" charset="0"/>
              <a:ea typeface="Arial" panose="020B0604020202020204" pitchFamily="34" charset="0"/>
            </a:endParaRPr>
          </a:p>
          <a:p>
            <a:pPr>
              <a:lnSpc>
                <a:spcPct val="115000"/>
              </a:lnSpc>
            </a:pPr>
            <a:r>
              <a:rPr lang="sv-SE" sz="1800" dirty="0">
                <a:solidFill>
                  <a:srgbClr val="9900FF"/>
                </a:solidFill>
                <a:effectLst/>
                <a:latin typeface="Arial" panose="020B0604020202020204" pitchFamily="34" charset="0"/>
                <a:ea typeface="Arial" panose="020B0604020202020204" pitchFamily="34" charset="0"/>
              </a:rPr>
              <a:t>Vi bakom detta initiativ tycker att åtgärdspaketet är intressant och inspirerande. </a:t>
            </a:r>
            <a:endParaRPr lang="sv-SE" sz="1800" dirty="0">
              <a:effectLst/>
              <a:latin typeface="Arial" panose="020B0604020202020204" pitchFamily="34" charset="0"/>
              <a:ea typeface="Arial" panose="020B0604020202020204" pitchFamily="34" charset="0"/>
            </a:endParaRPr>
          </a:p>
          <a:p>
            <a:pPr>
              <a:lnSpc>
                <a:spcPct val="115000"/>
              </a:lnSpc>
            </a:pPr>
            <a:r>
              <a:rPr lang="sv-SE" sz="1800" dirty="0">
                <a:solidFill>
                  <a:srgbClr val="9900FF"/>
                </a:solidFill>
                <a:effectLst/>
                <a:latin typeface="Arial" panose="020B0604020202020204" pitchFamily="34" charset="0"/>
                <a:ea typeface="Arial" panose="020B0604020202020204" pitchFamily="34" charset="0"/>
              </a:rPr>
              <a:t> </a:t>
            </a:r>
            <a:endParaRPr lang="sv-SE" sz="1800" dirty="0">
              <a:effectLst/>
              <a:latin typeface="Arial" panose="020B0604020202020204" pitchFamily="34" charset="0"/>
              <a:ea typeface="Arial" panose="020B0604020202020204" pitchFamily="34" charset="0"/>
            </a:endParaRPr>
          </a:p>
          <a:p>
            <a:pPr>
              <a:lnSpc>
                <a:spcPct val="115000"/>
              </a:lnSpc>
            </a:pPr>
            <a:r>
              <a:rPr lang="sv-SE" sz="1800" dirty="0">
                <a:solidFill>
                  <a:srgbClr val="9900FF"/>
                </a:solidFill>
                <a:effectLst/>
                <a:latin typeface="Arial" panose="020B0604020202020204" pitchFamily="34" charset="0"/>
                <a:ea typeface="Arial" panose="020B0604020202020204" pitchFamily="34" charset="0"/>
              </a:rPr>
              <a:t>Vi tror också att det är viktigt att vi inte rakt av anammar ett koncept som är framtaget för ett amerikanskt sammanhang och </a:t>
            </a:r>
            <a:r>
              <a:rPr lang="sv-SE" sz="1800" dirty="0" err="1">
                <a:solidFill>
                  <a:srgbClr val="9900FF"/>
                </a:solidFill>
                <a:effectLst/>
                <a:latin typeface="Arial" panose="020B0604020202020204" pitchFamily="34" charset="0"/>
                <a:ea typeface="Arial" panose="020B0604020202020204" pitchFamily="34" charset="0"/>
              </a:rPr>
              <a:t>direktimporterar</a:t>
            </a:r>
            <a:r>
              <a:rPr lang="sv-SE" sz="1800" dirty="0">
                <a:solidFill>
                  <a:srgbClr val="9900FF"/>
                </a:solidFill>
                <a:effectLst/>
                <a:latin typeface="Arial" panose="020B0604020202020204" pitchFamily="34" charset="0"/>
                <a:ea typeface="Arial" panose="020B0604020202020204" pitchFamily="34" charset="0"/>
              </a:rPr>
              <a:t> till ett svenskt sammanhang. Vi ser hellre att vi låter </a:t>
            </a:r>
            <a:r>
              <a:rPr lang="sv-SE" sz="1800" dirty="0" err="1">
                <a:solidFill>
                  <a:srgbClr val="9900FF"/>
                </a:solidFill>
                <a:effectLst/>
                <a:latin typeface="Arial" panose="020B0604020202020204" pitchFamily="34" charset="0"/>
                <a:ea typeface="Arial" panose="020B0604020202020204" pitchFamily="34" charset="0"/>
              </a:rPr>
              <a:t>Haidts</a:t>
            </a:r>
            <a:r>
              <a:rPr lang="sv-SE" sz="1800" dirty="0">
                <a:solidFill>
                  <a:srgbClr val="9900FF"/>
                </a:solidFill>
                <a:effectLst/>
                <a:latin typeface="Arial" panose="020B0604020202020204" pitchFamily="34" charset="0"/>
                <a:ea typeface="Arial" panose="020B0604020202020204" pitchFamily="34" charset="0"/>
              </a:rPr>
              <a:t> åtgärdspaket ligga ett exempel för att stimulera samtal kring: </a:t>
            </a:r>
            <a:endParaRPr lang="sv-SE" sz="1800" dirty="0">
              <a:effectLst/>
              <a:latin typeface="Arial" panose="020B0604020202020204" pitchFamily="34" charset="0"/>
              <a:ea typeface="Arial" panose="020B0604020202020204" pitchFamily="34" charset="0"/>
            </a:endParaRPr>
          </a:p>
          <a:p>
            <a:pPr>
              <a:lnSpc>
                <a:spcPct val="115000"/>
              </a:lnSpc>
            </a:pPr>
            <a:r>
              <a:rPr lang="sv-SE" sz="1800" dirty="0">
                <a:solidFill>
                  <a:srgbClr val="9900FF"/>
                </a:solidFill>
                <a:effectLst/>
                <a:latin typeface="Arial" panose="020B0604020202020204" pitchFamily="34" charset="0"/>
                <a:ea typeface="Arial" panose="020B0604020202020204" pitchFamily="34" charset="0"/>
              </a:rPr>
              <a:t> </a:t>
            </a:r>
            <a:endParaRPr lang="sv-SE" sz="1800" dirty="0">
              <a:effectLst/>
              <a:latin typeface="Arial" panose="020B0604020202020204" pitchFamily="34" charset="0"/>
              <a:ea typeface="Arial" panose="020B0604020202020204" pitchFamily="34" charset="0"/>
            </a:endParaRPr>
          </a:p>
          <a:p>
            <a:pPr marL="342900" lvl="0" indent="-342900">
              <a:lnSpc>
                <a:spcPct val="115000"/>
              </a:lnSpc>
              <a:buFont typeface="+mj-lt"/>
              <a:buAutoNum type="arabicPeriod"/>
            </a:pPr>
            <a:r>
              <a:rPr lang="sv-SE" sz="1800" u="none" strike="noStrike" dirty="0">
                <a:solidFill>
                  <a:srgbClr val="9900FF"/>
                </a:solidFill>
                <a:effectLst/>
                <a:latin typeface="Arial" panose="020B0604020202020204" pitchFamily="34" charset="0"/>
                <a:ea typeface="Arial" panose="020B0604020202020204" pitchFamily="34" charset="0"/>
              </a:rPr>
              <a:t>Hur vill vi i Sverige ta oss an frågan om hur vi bäst kan hjälpa barn och unga i relation till skärmtid? </a:t>
            </a:r>
            <a:br>
              <a:rPr lang="sv-SE" sz="1800" u="none" strike="noStrike" dirty="0">
                <a:solidFill>
                  <a:srgbClr val="9900FF"/>
                </a:solidFill>
                <a:effectLst/>
                <a:latin typeface="Arial" panose="020B0604020202020204" pitchFamily="34" charset="0"/>
                <a:ea typeface="Arial" panose="020B0604020202020204" pitchFamily="34" charset="0"/>
              </a:rPr>
            </a:br>
            <a:endParaRPr lang="sv-SE" sz="1800" u="none" strike="noStrike" dirty="0">
              <a:solidFill>
                <a:srgbClr val="9900FF"/>
              </a:solidFill>
              <a:effectLst/>
              <a:latin typeface="Arial" panose="020B0604020202020204" pitchFamily="34" charset="0"/>
              <a:ea typeface="Arial" panose="020B0604020202020204" pitchFamily="34" charset="0"/>
            </a:endParaRPr>
          </a:p>
          <a:p>
            <a:pPr marL="342900" lvl="0" indent="-342900">
              <a:lnSpc>
                <a:spcPct val="115000"/>
              </a:lnSpc>
              <a:buFont typeface="+mj-lt"/>
              <a:buAutoNum type="arabicPeriod"/>
            </a:pPr>
            <a:r>
              <a:rPr lang="sv-SE" sz="1800" u="none" strike="noStrike" dirty="0">
                <a:solidFill>
                  <a:srgbClr val="9900FF"/>
                </a:solidFill>
                <a:effectLst/>
                <a:latin typeface="Arial" panose="020B0604020202020204" pitchFamily="34" charset="0"/>
                <a:ea typeface="Arial" panose="020B0604020202020204" pitchFamily="34" charset="0"/>
              </a:rPr>
              <a:t>Hur kan vi aktivera lokala och nationella konsensus kring riktlinjer kring användning av skärm? (som vi beskrivit ovanför)</a:t>
            </a:r>
            <a:br>
              <a:rPr lang="sv-SE" sz="1800" u="none" strike="noStrike" dirty="0">
                <a:solidFill>
                  <a:srgbClr val="9900FF"/>
                </a:solidFill>
                <a:effectLst/>
                <a:latin typeface="Arial" panose="020B0604020202020204" pitchFamily="34" charset="0"/>
                <a:ea typeface="Arial" panose="020B0604020202020204" pitchFamily="34" charset="0"/>
              </a:rPr>
            </a:br>
            <a:endParaRPr lang="sv-SE" sz="1800" u="none" strike="noStrike" dirty="0">
              <a:solidFill>
                <a:srgbClr val="9900FF"/>
              </a:solidFill>
              <a:effectLst/>
              <a:latin typeface="Arial" panose="020B0604020202020204" pitchFamily="34" charset="0"/>
              <a:ea typeface="Arial" panose="020B0604020202020204" pitchFamily="34" charset="0"/>
            </a:endParaRPr>
          </a:p>
          <a:p>
            <a:pPr marL="342900" lvl="0" indent="-342900">
              <a:lnSpc>
                <a:spcPct val="115000"/>
              </a:lnSpc>
              <a:buFont typeface="+mj-lt"/>
              <a:buAutoNum type="arabicPeriod"/>
            </a:pPr>
            <a:r>
              <a:rPr lang="sv-SE" sz="1800" u="none" strike="noStrike" dirty="0">
                <a:solidFill>
                  <a:srgbClr val="9900FF"/>
                </a:solidFill>
                <a:effectLst/>
                <a:latin typeface="Arial" panose="020B0604020202020204" pitchFamily="34" charset="0"/>
                <a:ea typeface="Arial" panose="020B0604020202020204" pitchFamily="34" charset="0"/>
              </a:rPr>
              <a:t>Finns det något att inspireras ifrån i </a:t>
            </a:r>
            <a:r>
              <a:rPr lang="sv-SE" sz="1800" u="none" strike="noStrike" dirty="0" err="1">
                <a:solidFill>
                  <a:srgbClr val="9900FF"/>
                </a:solidFill>
                <a:effectLst/>
                <a:latin typeface="Arial" panose="020B0604020202020204" pitchFamily="34" charset="0"/>
                <a:ea typeface="Arial" panose="020B0604020202020204" pitchFamily="34" charset="0"/>
              </a:rPr>
              <a:t>Haidts</a:t>
            </a:r>
            <a:r>
              <a:rPr lang="sv-SE" sz="1800" u="none" strike="noStrike" dirty="0">
                <a:solidFill>
                  <a:srgbClr val="9900FF"/>
                </a:solidFill>
                <a:effectLst/>
                <a:latin typeface="Arial" panose="020B0604020202020204" pitchFamily="34" charset="0"/>
                <a:ea typeface="Arial" panose="020B0604020202020204" pitchFamily="34" charset="0"/>
              </a:rPr>
              <a:t> åtgärdspaket? </a:t>
            </a:r>
          </a:p>
          <a:p>
            <a:pPr>
              <a:lnSpc>
                <a:spcPct val="115000"/>
              </a:lnSpc>
            </a:pPr>
            <a:r>
              <a:rPr lang="sv-SE" sz="1800" dirty="0">
                <a:solidFill>
                  <a:srgbClr val="9900FF"/>
                </a:solidFill>
                <a:effectLst/>
                <a:latin typeface="Arial" panose="020B0604020202020204" pitchFamily="34" charset="0"/>
                <a:ea typeface="Arial" panose="020B0604020202020204" pitchFamily="34" charset="0"/>
              </a:rPr>
              <a:t> </a:t>
            </a:r>
            <a:endParaRPr lang="sv-SE" sz="1800" dirty="0">
              <a:effectLst/>
              <a:latin typeface="Arial" panose="020B0604020202020204" pitchFamily="34" charset="0"/>
              <a:ea typeface="Arial" panose="020B0604020202020204" pitchFamily="34" charset="0"/>
            </a:endParaRPr>
          </a:p>
          <a:p>
            <a:pPr>
              <a:lnSpc>
                <a:spcPct val="115000"/>
              </a:lnSpc>
            </a:pPr>
            <a:r>
              <a:rPr lang="sv-SE" sz="1800" dirty="0">
                <a:solidFill>
                  <a:srgbClr val="9900FF"/>
                </a:solidFill>
                <a:effectLst/>
                <a:latin typeface="Arial" panose="020B0604020202020204" pitchFamily="34" charset="0"/>
                <a:ea typeface="Arial" panose="020B0604020202020204" pitchFamily="34" charset="0"/>
              </a:rPr>
              <a:t>I korthet handlar </a:t>
            </a:r>
            <a:r>
              <a:rPr lang="sv-SE" sz="1800" dirty="0" err="1">
                <a:solidFill>
                  <a:srgbClr val="9900FF"/>
                </a:solidFill>
                <a:effectLst/>
                <a:latin typeface="Arial" panose="020B0604020202020204" pitchFamily="34" charset="0"/>
                <a:ea typeface="Arial" panose="020B0604020202020204" pitchFamily="34" charset="0"/>
              </a:rPr>
              <a:t>Haidts</a:t>
            </a:r>
            <a:r>
              <a:rPr lang="sv-SE" sz="1800" dirty="0">
                <a:solidFill>
                  <a:srgbClr val="9900FF"/>
                </a:solidFill>
                <a:effectLst/>
                <a:latin typeface="Arial" panose="020B0604020202020204" pitchFamily="34" charset="0"/>
                <a:ea typeface="Arial" panose="020B0604020202020204" pitchFamily="34" charset="0"/>
              </a:rPr>
              <a:t> åtgärdspaket om dessa fyra rekommendationer på nationell nivå för USA: </a:t>
            </a:r>
            <a:endParaRPr lang="sv-SE" sz="1800" dirty="0">
              <a:effectLst/>
              <a:latin typeface="Arial" panose="020B0604020202020204" pitchFamily="34" charset="0"/>
              <a:ea typeface="Arial" panose="020B0604020202020204" pitchFamily="34" charset="0"/>
            </a:endParaRPr>
          </a:p>
          <a:p>
            <a:pPr>
              <a:lnSpc>
                <a:spcPct val="115000"/>
              </a:lnSpc>
            </a:pPr>
            <a:r>
              <a:rPr lang="sv-SE" sz="1800" dirty="0">
                <a:solidFill>
                  <a:srgbClr val="9900FF"/>
                </a:solidFill>
                <a:effectLst/>
                <a:latin typeface="Arial" panose="020B0604020202020204" pitchFamily="34" charset="0"/>
                <a:ea typeface="Arial" panose="020B0604020202020204" pitchFamily="34" charset="0"/>
              </a:rPr>
              <a:t> </a:t>
            </a:r>
            <a:endParaRPr lang="sv-SE" sz="18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pPr>
            <a:r>
              <a:rPr lang="sv-SE" sz="1800" b="1" dirty="0">
                <a:solidFill>
                  <a:srgbClr val="9900FF"/>
                </a:solidFill>
                <a:effectLst/>
                <a:latin typeface="Arial" panose="020B0604020202020204" pitchFamily="34" charset="0"/>
                <a:ea typeface="Arial" panose="020B0604020202020204" pitchFamily="34" charset="0"/>
              </a:rPr>
              <a:t>1. Ingen smartphone före högstadiet</a:t>
            </a:r>
            <a:br>
              <a:rPr lang="sv-SE" sz="1800" b="1" dirty="0">
                <a:solidFill>
                  <a:srgbClr val="9900FF"/>
                </a:solidFill>
                <a:effectLst/>
                <a:latin typeface="Arial" panose="020B0604020202020204" pitchFamily="34" charset="0"/>
                <a:ea typeface="Arial" panose="020B0604020202020204" pitchFamily="34" charset="0"/>
              </a:rPr>
            </a:br>
            <a:r>
              <a:rPr lang="sv-SE" sz="1800" dirty="0">
                <a:solidFill>
                  <a:srgbClr val="9900FF"/>
                </a:solidFill>
                <a:effectLst/>
                <a:latin typeface="Arial" panose="020B0604020202020204" pitchFamily="34" charset="0"/>
                <a:ea typeface="Arial" panose="020B0604020202020204" pitchFamily="34" charset="0"/>
              </a:rPr>
              <a:t>Föräldrar bör fördröja sina barns inträde i ständig internetåtkomst genom att endast ge dem grundläggande telefoner (telefoner med begränsade </a:t>
            </a:r>
            <a:r>
              <a:rPr lang="sv-SE" sz="1800" dirty="0" err="1">
                <a:solidFill>
                  <a:srgbClr val="9900FF"/>
                </a:solidFill>
                <a:effectLst/>
                <a:latin typeface="Arial" panose="020B0604020202020204" pitchFamily="34" charset="0"/>
                <a:ea typeface="Arial" panose="020B0604020202020204" pitchFamily="34" charset="0"/>
              </a:rPr>
              <a:t>appar</a:t>
            </a:r>
            <a:r>
              <a:rPr lang="sv-SE" sz="1800" dirty="0">
                <a:solidFill>
                  <a:srgbClr val="9900FF"/>
                </a:solidFill>
                <a:effectLst/>
                <a:latin typeface="Arial" panose="020B0604020202020204" pitchFamily="34" charset="0"/>
                <a:ea typeface="Arial" panose="020B0604020202020204" pitchFamily="34" charset="0"/>
              </a:rPr>
              <a:t> och ingen webbläsare) innan årskurs 9 (ungefär 14 års ålder).</a:t>
            </a:r>
            <a:br>
              <a:rPr lang="sv-SE" sz="1800" dirty="0">
                <a:solidFill>
                  <a:srgbClr val="9900FF"/>
                </a:solidFill>
                <a:effectLst/>
                <a:latin typeface="Arial" panose="020B0604020202020204" pitchFamily="34" charset="0"/>
                <a:ea typeface="Arial" panose="020B0604020202020204" pitchFamily="34" charset="0"/>
              </a:rPr>
            </a:br>
            <a:endParaRPr lang="sv-SE" sz="18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pPr>
            <a:r>
              <a:rPr lang="sv-SE" sz="1800" b="1" dirty="0">
                <a:solidFill>
                  <a:srgbClr val="9900FF"/>
                </a:solidFill>
                <a:effectLst/>
                <a:latin typeface="Arial" panose="020B0604020202020204" pitchFamily="34" charset="0"/>
                <a:ea typeface="Arial" panose="020B0604020202020204" pitchFamily="34" charset="0"/>
              </a:rPr>
              <a:t>2. Inga sociala medier före 16 års ålder</a:t>
            </a:r>
            <a:br>
              <a:rPr lang="sv-SE" sz="1800" b="1" dirty="0">
                <a:solidFill>
                  <a:srgbClr val="9900FF"/>
                </a:solidFill>
                <a:effectLst/>
                <a:latin typeface="Arial" panose="020B0604020202020204" pitchFamily="34" charset="0"/>
                <a:ea typeface="Arial" panose="020B0604020202020204" pitchFamily="34" charset="0"/>
              </a:rPr>
            </a:br>
            <a:r>
              <a:rPr lang="sv-SE" sz="1800" dirty="0">
                <a:solidFill>
                  <a:srgbClr val="9900FF"/>
                </a:solidFill>
                <a:effectLst/>
                <a:latin typeface="Arial" panose="020B0604020202020204" pitchFamily="34" charset="0"/>
                <a:ea typeface="Arial" panose="020B0604020202020204" pitchFamily="34" charset="0"/>
              </a:rPr>
              <a:t>Låt barn komma igenom den mest sårbara perioden av hjärnans utveckling innan de kopplas till en flod av social jämförelse och algoritmiskt utvalda influenser.</a:t>
            </a:r>
            <a:br>
              <a:rPr lang="sv-SE" sz="1800" dirty="0">
                <a:solidFill>
                  <a:srgbClr val="9900FF"/>
                </a:solidFill>
                <a:effectLst/>
                <a:latin typeface="Arial" panose="020B0604020202020204" pitchFamily="34" charset="0"/>
                <a:ea typeface="Arial" panose="020B0604020202020204" pitchFamily="34" charset="0"/>
              </a:rPr>
            </a:br>
            <a:endParaRPr lang="sv-SE" sz="18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pPr>
            <a:r>
              <a:rPr lang="sv-SE" sz="1800" b="1" dirty="0">
                <a:solidFill>
                  <a:srgbClr val="9900FF"/>
                </a:solidFill>
                <a:effectLst/>
                <a:latin typeface="Arial" panose="020B0604020202020204" pitchFamily="34" charset="0"/>
                <a:ea typeface="Arial" panose="020B0604020202020204" pitchFamily="34" charset="0"/>
              </a:rPr>
              <a:t>3. Telefonfria skolor</a:t>
            </a:r>
            <a:br>
              <a:rPr lang="sv-SE" sz="1800" b="1" dirty="0">
                <a:solidFill>
                  <a:srgbClr val="9900FF"/>
                </a:solidFill>
                <a:effectLst/>
                <a:latin typeface="Arial" panose="020B0604020202020204" pitchFamily="34" charset="0"/>
                <a:ea typeface="Arial" panose="020B0604020202020204" pitchFamily="34" charset="0"/>
              </a:rPr>
            </a:br>
            <a:r>
              <a:rPr lang="sv-SE" sz="1800" dirty="0">
                <a:solidFill>
                  <a:srgbClr val="9900FF"/>
                </a:solidFill>
                <a:effectLst/>
                <a:latin typeface="Arial" panose="020B0604020202020204" pitchFamily="34" charset="0"/>
                <a:ea typeface="Arial" panose="020B0604020202020204" pitchFamily="34" charset="0"/>
              </a:rPr>
              <a:t>I alla skolor från grundskolan till gymnasiet ska eleverna förvara sina telefoner, smartklockor och andra personliga enheter som kan skicka eller ta emot textmeddelanden i telefonlådor eller låsta påsar under skoldagen för att frigöra deras uppmärksamhet.</a:t>
            </a:r>
            <a:br>
              <a:rPr lang="sv-SE" sz="1800" dirty="0">
                <a:solidFill>
                  <a:srgbClr val="9900FF"/>
                </a:solidFill>
                <a:effectLst/>
                <a:latin typeface="Arial" panose="020B0604020202020204" pitchFamily="34" charset="0"/>
                <a:ea typeface="Arial" panose="020B0604020202020204" pitchFamily="34" charset="0"/>
              </a:rPr>
            </a:br>
            <a:endParaRPr lang="sv-SE" sz="18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pPr>
            <a:r>
              <a:rPr lang="sv-SE" sz="1800" b="1" dirty="0">
                <a:solidFill>
                  <a:srgbClr val="9900FF"/>
                </a:solidFill>
                <a:effectLst/>
                <a:latin typeface="Arial" panose="020B0604020202020204" pitchFamily="34" charset="0"/>
                <a:ea typeface="Arial" panose="020B0604020202020204" pitchFamily="34" charset="0"/>
              </a:rPr>
              <a:t>4. Mer självständighet, fri lek och ansvar i den verkliga världen</a:t>
            </a:r>
            <a:br>
              <a:rPr lang="sv-SE" sz="1800" b="1" dirty="0">
                <a:solidFill>
                  <a:srgbClr val="9900FF"/>
                </a:solidFill>
                <a:effectLst/>
                <a:latin typeface="Arial" panose="020B0604020202020204" pitchFamily="34" charset="0"/>
                <a:ea typeface="Arial" panose="020B0604020202020204" pitchFamily="34" charset="0"/>
              </a:rPr>
            </a:br>
            <a:r>
              <a:rPr lang="sv-SE" sz="1800" dirty="0">
                <a:solidFill>
                  <a:srgbClr val="9900FF"/>
                </a:solidFill>
                <a:effectLst/>
                <a:latin typeface="Arial" panose="020B0604020202020204" pitchFamily="34" charset="0"/>
                <a:ea typeface="Arial" panose="020B0604020202020204" pitchFamily="34" charset="0"/>
              </a:rPr>
              <a:t>Det är så barn naturligt utvecklar sociala färdigheter, övervinner ångest och blir självstyrande unga vuxna.</a:t>
            </a:r>
            <a:endParaRPr lang="sv-SE" sz="1800" dirty="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a:extLst>
              <a:ext uri="{FF2B5EF4-FFF2-40B4-BE49-F238E27FC236}">
                <a16:creationId xmlns:a16="http://schemas.microsoft.com/office/drawing/2014/main" id="{B0DEEB58-89B3-31DD-C5E4-D452570F82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769146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6F1C33E2-5068-7541-4EAE-5131692F1AAA}"/>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C6ED9E2F-E08B-C008-E5B8-DD25ACF0DFB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CBF1054B-D397-6406-9871-849A1F0E9D31}"/>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endParaRPr dirty="0"/>
          </a:p>
        </p:txBody>
      </p:sp>
    </p:spTree>
    <p:extLst>
      <p:ext uri="{BB962C8B-B14F-4D97-AF65-F5344CB8AC3E}">
        <p14:creationId xmlns:p14="http://schemas.microsoft.com/office/powerpoint/2010/main" val="1703867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4"/>
        <p:cNvGrpSpPr/>
        <p:nvPr/>
      </p:nvGrpSpPr>
      <p:grpSpPr>
        <a:xfrm>
          <a:off x="0" y="0"/>
          <a:ext cx="0" cy="0"/>
          <a:chOff x="0" y="0"/>
          <a:chExt cx="0" cy="0"/>
        </a:xfrm>
      </p:grpSpPr>
      <p:sp>
        <p:nvSpPr>
          <p:cNvPr id="1735" name="Google Shape;1735;g245c6540db1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6" name="Google Shape;1736;g245c6540db1_0_1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err="1">
                <a:solidFill>
                  <a:schemeClr val="dk1"/>
                </a:solidFill>
                <a:latin typeface="Arial"/>
                <a:ea typeface="Arial"/>
                <a:cs typeface="Arial"/>
                <a:sym typeface="Arial"/>
              </a:rPr>
              <a:t>Novusrapport</a:t>
            </a:r>
            <a:r>
              <a:rPr lang="en" sz="1200" dirty="0">
                <a:solidFill>
                  <a:schemeClr val="dk1"/>
                </a:solidFill>
                <a:latin typeface="Arial"/>
                <a:ea typeface="Arial"/>
                <a:cs typeface="Arial"/>
                <a:sym typeface="Arial"/>
              </a:rPr>
              <a:t> 2021. Barn </a:t>
            </a:r>
            <a:r>
              <a:rPr lang="en" sz="1200" dirty="0" err="1">
                <a:solidFill>
                  <a:schemeClr val="dk1"/>
                </a:solidFill>
                <a:latin typeface="Arial"/>
                <a:ea typeface="Arial"/>
                <a:cs typeface="Arial"/>
                <a:sym typeface="Arial"/>
              </a:rPr>
              <a:t>och</a:t>
            </a:r>
            <a:r>
              <a:rPr lang="en" sz="1200" dirty="0">
                <a:solidFill>
                  <a:schemeClr val="dk1"/>
                </a:solidFill>
                <a:latin typeface="Arial"/>
                <a:ea typeface="Arial"/>
                <a:cs typeface="Arial"/>
                <a:sym typeface="Arial"/>
              </a:rPr>
              <a:t> </a:t>
            </a:r>
            <a:r>
              <a:rPr lang="en" sz="1200" dirty="0" err="1">
                <a:solidFill>
                  <a:schemeClr val="dk1"/>
                </a:solidFill>
                <a:latin typeface="Arial"/>
                <a:ea typeface="Arial"/>
                <a:cs typeface="Arial"/>
                <a:sym typeface="Arial"/>
              </a:rPr>
              <a:t>unga</a:t>
            </a:r>
            <a:r>
              <a:rPr lang="en" sz="1200" dirty="0">
                <a:solidFill>
                  <a:schemeClr val="dk1"/>
                </a:solidFill>
                <a:latin typeface="Arial"/>
                <a:ea typeface="Arial"/>
                <a:cs typeface="Arial"/>
                <a:sym typeface="Arial"/>
              </a:rPr>
              <a:t> om </a:t>
            </a:r>
            <a:r>
              <a:rPr lang="en" sz="1200" dirty="0" err="1">
                <a:solidFill>
                  <a:schemeClr val="dk1"/>
                </a:solidFill>
                <a:latin typeface="Arial"/>
                <a:ea typeface="Arial"/>
                <a:cs typeface="Arial"/>
                <a:sym typeface="Arial"/>
              </a:rPr>
              <a:t>klimatet</a:t>
            </a:r>
            <a:r>
              <a:rPr lang="en" sz="1200" dirty="0">
                <a:solidFill>
                  <a:schemeClr val="dk1"/>
                </a:solidFill>
                <a:latin typeface="Arial"/>
                <a:ea typeface="Arial"/>
                <a:cs typeface="Arial"/>
                <a:sym typeface="Arial"/>
              </a:rPr>
              <a:t>. Rapport 17632 </a:t>
            </a:r>
            <a:endParaRPr dirty="0"/>
          </a:p>
          <a:p>
            <a:pPr marL="0" lvl="0" indent="0" algn="l" rtl="0">
              <a:lnSpc>
                <a:spcPct val="115000"/>
              </a:lnSpc>
              <a:spcBef>
                <a:spcPts val="400"/>
              </a:spcBef>
              <a:spcAft>
                <a:spcPts val="0"/>
              </a:spcAft>
              <a:buClr>
                <a:schemeClr val="dk1"/>
              </a:buClr>
              <a:buSzPts val="1100"/>
              <a:buFont typeface="Arial"/>
              <a:buNone/>
            </a:pPr>
            <a:r>
              <a:rPr lang="en" sz="1200" dirty="0">
                <a:solidFill>
                  <a:schemeClr val="dk1"/>
                </a:solidFill>
                <a:latin typeface="Arial"/>
                <a:ea typeface="Arial"/>
                <a:cs typeface="Arial"/>
                <a:sym typeface="Arial"/>
              </a:rPr>
              <a:t>https://</a:t>
            </a:r>
            <a:r>
              <a:rPr lang="en" sz="1200" dirty="0" err="1">
                <a:solidFill>
                  <a:schemeClr val="dk1"/>
                </a:solidFill>
                <a:latin typeface="Arial"/>
                <a:ea typeface="Arial"/>
                <a:cs typeface="Arial"/>
                <a:sym typeface="Arial"/>
              </a:rPr>
              <a:t>varabarnsklimat.se</a:t>
            </a:r>
            <a:r>
              <a:rPr lang="en" sz="1200" dirty="0">
                <a:solidFill>
                  <a:schemeClr val="dk1"/>
                </a:solidFill>
                <a:latin typeface="Arial"/>
                <a:ea typeface="Arial"/>
                <a:cs typeface="Arial"/>
                <a:sym typeface="Arial"/>
              </a:rPr>
              <a:t>/wp-content/uploads/2021/12/Novusrapport-17632_Barn-och-unga-om-klimatet-2021_211101.pdf</a:t>
            </a:r>
            <a:endParaRPr dirty="0"/>
          </a:p>
          <a:p>
            <a:pPr marL="0" lvl="0" indent="0" algn="l" rtl="0">
              <a:lnSpc>
                <a:spcPct val="115000"/>
              </a:lnSpc>
              <a:spcBef>
                <a:spcPts val="400"/>
              </a:spcBef>
              <a:spcAft>
                <a:spcPts val="0"/>
              </a:spcAft>
              <a:buClr>
                <a:schemeClr val="dk1"/>
              </a:buClr>
              <a:buSzPts val="1100"/>
              <a:buFont typeface="Arial"/>
              <a:buNone/>
            </a:pPr>
            <a:r>
              <a:rPr lang="en" sz="1200" dirty="0" err="1">
                <a:solidFill>
                  <a:schemeClr val="dk1"/>
                </a:solidFill>
                <a:latin typeface="Arial"/>
                <a:ea typeface="Arial"/>
                <a:cs typeface="Arial"/>
                <a:sym typeface="Arial"/>
              </a:rPr>
              <a:t>unga</a:t>
            </a:r>
            <a:r>
              <a:rPr lang="en" sz="1200" dirty="0">
                <a:solidFill>
                  <a:schemeClr val="dk1"/>
                </a:solidFill>
                <a:latin typeface="Arial"/>
                <a:ea typeface="Arial"/>
                <a:cs typeface="Arial"/>
                <a:sym typeface="Arial"/>
              </a:rPr>
              <a:t> 12-18</a:t>
            </a:r>
            <a:endParaRPr dirty="0"/>
          </a:p>
          <a:p>
            <a:pPr marL="0" lvl="0" indent="0" algn="l" rtl="0">
              <a:lnSpc>
                <a:spcPct val="115000"/>
              </a:lnSpc>
              <a:spcBef>
                <a:spcPts val="0"/>
              </a:spcBef>
              <a:spcAft>
                <a:spcPts val="0"/>
              </a:spcAft>
              <a:buClr>
                <a:schemeClr val="dk1"/>
              </a:buClr>
              <a:buSzPts val="1100"/>
              <a:buFont typeface="Arial"/>
              <a:buNone/>
            </a:pPr>
            <a:r>
              <a:rPr lang="en" sz="1200" dirty="0" err="1">
                <a:solidFill>
                  <a:schemeClr val="dk1"/>
                </a:solidFill>
                <a:latin typeface="Arial"/>
                <a:ea typeface="Arial"/>
                <a:cs typeface="Arial"/>
                <a:sym typeface="Arial"/>
              </a:rPr>
              <a:t>Antal</a:t>
            </a:r>
            <a:r>
              <a:rPr lang="en" sz="1200" dirty="0">
                <a:solidFill>
                  <a:schemeClr val="dk1"/>
                </a:solidFill>
                <a:latin typeface="Arial"/>
                <a:ea typeface="Arial"/>
                <a:cs typeface="Arial"/>
                <a:sym typeface="Arial"/>
              </a:rPr>
              <a:t> </a:t>
            </a:r>
            <a:r>
              <a:rPr lang="en" sz="1200" dirty="0" err="1">
                <a:solidFill>
                  <a:schemeClr val="dk1"/>
                </a:solidFill>
                <a:latin typeface="Arial"/>
                <a:ea typeface="Arial"/>
                <a:cs typeface="Arial"/>
                <a:sym typeface="Arial"/>
              </a:rPr>
              <a:t>intervjuer</a:t>
            </a:r>
            <a:r>
              <a:rPr lang="en" sz="1200" dirty="0">
                <a:solidFill>
                  <a:schemeClr val="dk1"/>
                </a:solidFill>
                <a:latin typeface="Arial"/>
                <a:ea typeface="Arial"/>
                <a:cs typeface="Arial"/>
                <a:sym typeface="Arial"/>
              </a:rPr>
              <a:t>:</a:t>
            </a:r>
            <a:endParaRPr dirty="0"/>
          </a:p>
          <a:p>
            <a:pPr marL="0" lvl="0" indent="0" algn="l" rtl="0">
              <a:spcBef>
                <a:spcPts val="0"/>
              </a:spcBef>
              <a:spcAft>
                <a:spcPts val="0"/>
              </a:spcAft>
              <a:buClr>
                <a:schemeClr val="dk1"/>
              </a:buClr>
              <a:buSzPts val="1100"/>
              <a:buFont typeface="Arial"/>
              <a:buNone/>
            </a:pPr>
            <a:r>
              <a:rPr lang="en" sz="1200" dirty="0">
                <a:solidFill>
                  <a:schemeClr val="dk1"/>
                </a:solidFill>
                <a:latin typeface="Arial"/>
                <a:ea typeface="Arial"/>
                <a:cs typeface="Arial"/>
                <a:sym typeface="Arial"/>
              </a:rPr>
              <a:t>500</a:t>
            </a:r>
            <a:endParaRPr dirty="0"/>
          </a:p>
          <a:p>
            <a:pPr marL="0" lvl="0" indent="0" algn="l" rtl="0">
              <a:spcBef>
                <a:spcPts val="0"/>
              </a:spcBef>
              <a:spcAft>
                <a:spcPts val="0"/>
              </a:spcAft>
              <a:buClr>
                <a:schemeClr val="dk1"/>
              </a:buClr>
              <a:buSzPts val="1200"/>
              <a:buFont typeface="Arial"/>
              <a:buNone/>
            </a:pPr>
            <a:r>
              <a:rPr lang="en" sz="1200" dirty="0" err="1">
                <a:solidFill>
                  <a:schemeClr val="dk1"/>
                </a:solidFill>
                <a:latin typeface="Arial"/>
                <a:ea typeface="Arial"/>
                <a:cs typeface="Arial"/>
                <a:sym typeface="Arial"/>
              </a:rPr>
              <a:t>Fältperiod</a:t>
            </a:r>
            <a:r>
              <a:rPr lang="en" sz="1200" dirty="0">
                <a:solidFill>
                  <a:schemeClr val="dk1"/>
                </a:solidFill>
                <a:latin typeface="Arial"/>
                <a:ea typeface="Arial"/>
                <a:cs typeface="Arial"/>
                <a:sym typeface="Arial"/>
              </a:rPr>
              <a:t> 2 – 11 </a:t>
            </a:r>
            <a:r>
              <a:rPr lang="en" sz="1200" dirty="0" err="1">
                <a:solidFill>
                  <a:schemeClr val="dk1"/>
                </a:solidFill>
                <a:latin typeface="Arial"/>
                <a:ea typeface="Arial"/>
                <a:cs typeface="Arial"/>
                <a:sym typeface="Arial"/>
              </a:rPr>
              <a:t>oktober</a:t>
            </a:r>
            <a:r>
              <a:rPr lang="en" sz="1200" dirty="0">
                <a:solidFill>
                  <a:schemeClr val="dk1"/>
                </a:solidFill>
                <a:latin typeface="Arial"/>
                <a:ea typeface="Arial"/>
                <a:cs typeface="Arial"/>
                <a:sym typeface="Arial"/>
              </a:rPr>
              <a:t> 2021</a:t>
            </a:r>
            <a:endParaRPr dirty="0"/>
          </a:p>
          <a:p>
            <a:pPr marL="0" lvl="0" indent="0" algn="l" rtl="0">
              <a:spcBef>
                <a:spcPts val="0"/>
              </a:spcBef>
              <a:spcAft>
                <a:spcPts val="0"/>
              </a:spcAft>
              <a:buClr>
                <a:schemeClr val="dk1"/>
              </a:buClr>
              <a:buSzPts val="1200"/>
              <a:buFont typeface="Calibri"/>
              <a:buNone/>
            </a:pPr>
            <a:endParaRPr sz="1200" dirty="0">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Calibri"/>
              <a:buNone/>
            </a:pPr>
            <a:endParaRPr sz="1200" dirty="0">
              <a:solidFill>
                <a:schemeClr val="dk1"/>
              </a:solidFill>
              <a:latin typeface="Arial"/>
              <a:ea typeface="Arial"/>
              <a:cs typeface="Arial"/>
              <a:sym typeface="Arial"/>
            </a:endParaRPr>
          </a:p>
          <a:p>
            <a:pPr marL="0" lvl="0" indent="0" algn="l" rtl="0">
              <a:spcBef>
                <a:spcPts val="0"/>
              </a:spcBef>
              <a:spcAft>
                <a:spcPts val="0"/>
              </a:spcAft>
              <a:buNone/>
            </a:pPr>
            <a:br>
              <a:rPr lang="en" dirty="0">
                <a:latin typeface="Helvetica Neue"/>
                <a:ea typeface="Helvetica Neue"/>
                <a:cs typeface="Helvetica Neue"/>
                <a:sym typeface="Helvetica Neue"/>
              </a:rPr>
            </a:br>
            <a:endParaRPr dirty="0">
              <a:latin typeface="Helvetica Neue"/>
              <a:ea typeface="Helvetica Neue"/>
              <a:cs typeface="Helvetica Neue"/>
              <a:sym typeface="Helvetica Neue"/>
            </a:endParaRPr>
          </a:p>
          <a:p>
            <a:pPr marL="0" lvl="0" indent="0" algn="l" rtl="0">
              <a:spcBef>
                <a:spcPts val="0"/>
              </a:spcBef>
              <a:spcAft>
                <a:spcPts val="0"/>
              </a:spcAft>
              <a:buNone/>
            </a:pPr>
            <a:r>
              <a:rPr lang="en" dirty="0">
                <a:latin typeface="Helvetica Neue"/>
                <a:ea typeface="Helvetica Neue"/>
                <a:cs typeface="Helvetica Neue"/>
                <a:sym typeface="Helvetica Neue"/>
              </a:rPr>
              <a:t> </a:t>
            </a:r>
            <a:r>
              <a:rPr lang="en" b="0" dirty="0">
                <a:latin typeface="Helvetica Neue"/>
                <a:ea typeface="Helvetica Neue"/>
                <a:cs typeface="Helvetica Neue"/>
                <a:sym typeface="Helvetica Neue"/>
              </a:rPr>
              <a:t>Hickman et al 2021 </a:t>
            </a:r>
            <a:r>
              <a:rPr lang="en" b="0" i="1" dirty="0">
                <a:latin typeface="Helvetica Neue"/>
                <a:ea typeface="Helvetica Neue"/>
                <a:cs typeface="Helvetica Neue"/>
                <a:sym typeface="Helvetica Neue"/>
              </a:rPr>
              <a:t>Lancet Planet Health </a:t>
            </a:r>
            <a:r>
              <a:rPr lang="en" b="0" dirty="0">
                <a:latin typeface="Helvetica Neue"/>
                <a:ea typeface="Helvetica Neue"/>
                <a:cs typeface="Helvetica Neue"/>
                <a:sym typeface="Helvetica Neue"/>
              </a:rPr>
              <a:t>2021; 5: e863–73 </a:t>
            </a:r>
            <a:endParaRPr dirty="0"/>
          </a:p>
          <a:p>
            <a:pPr marL="0" lvl="0" indent="0" algn="l" rtl="0">
              <a:spcBef>
                <a:spcPts val="0"/>
              </a:spcBef>
              <a:spcAft>
                <a:spcPts val="0"/>
              </a:spcAft>
              <a:buNone/>
            </a:pPr>
            <a:endParaRPr b="1" dirty="0">
              <a:latin typeface="Helvetica Neue"/>
              <a:ea typeface="Helvetica Neue"/>
              <a:cs typeface="Helvetica Neue"/>
              <a:sym typeface="Helvetica Neue"/>
            </a:endParaRPr>
          </a:p>
          <a:p>
            <a:pPr marL="0" lvl="0" indent="0" algn="l" rtl="0">
              <a:spcBef>
                <a:spcPts val="0"/>
              </a:spcBef>
              <a:spcAft>
                <a:spcPts val="0"/>
              </a:spcAft>
              <a:buNone/>
            </a:pPr>
            <a:r>
              <a:rPr lang="en" b="0" dirty="0">
                <a:latin typeface="Helvetica Neue"/>
                <a:ea typeface="Helvetica Neue"/>
                <a:cs typeface="Helvetica Neue"/>
                <a:sym typeface="Helvetica Neue"/>
              </a:rPr>
              <a:t>10 000 </a:t>
            </a:r>
            <a:r>
              <a:rPr lang="en" b="0" dirty="0" err="1">
                <a:latin typeface="Helvetica Neue"/>
                <a:ea typeface="Helvetica Neue"/>
                <a:cs typeface="Helvetica Neue"/>
                <a:sym typeface="Helvetica Neue"/>
              </a:rPr>
              <a:t>unga</a:t>
            </a:r>
            <a:r>
              <a:rPr lang="en" b="0" dirty="0">
                <a:latin typeface="Helvetica Neue"/>
                <a:ea typeface="Helvetica Neue"/>
                <a:cs typeface="Helvetica Neue"/>
                <a:sym typeface="Helvetica Neue"/>
              </a:rPr>
              <a:t>, 16-25 </a:t>
            </a:r>
            <a:r>
              <a:rPr lang="en" b="0" dirty="0" err="1">
                <a:latin typeface="Helvetica Neue"/>
                <a:ea typeface="Helvetica Neue"/>
                <a:cs typeface="Helvetica Neue"/>
                <a:sym typeface="Helvetica Neue"/>
              </a:rPr>
              <a:t>år</a:t>
            </a:r>
            <a:r>
              <a:rPr lang="en" b="0" dirty="0">
                <a:latin typeface="Helvetica Neue"/>
                <a:ea typeface="Helvetica Neue"/>
                <a:cs typeface="Helvetica Neue"/>
                <a:sym typeface="Helvetica Neue"/>
              </a:rPr>
              <a:t>, 55.7 % Humanity is doomed</a:t>
            </a:r>
            <a:endParaRPr b="0" dirty="0">
              <a:latin typeface="Helvetica Neue"/>
              <a:ea typeface="Helvetica Neue"/>
              <a:cs typeface="Helvetica Neue"/>
              <a:sym typeface="Helvetica Neue"/>
            </a:endParaRPr>
          </a:p>
          <a:p>
            <a:pPr marL="0" lvl="0" indent="0" algn="l" rtl="0">
              <a:spcBef>
                <a:spcPts val="0"/>
              </a:spcBef>
              <a:spcAft>
                <a:spcPts val="0"/>
              </a:spcAft>
              <a:buNone/>
            </a:pPr>
            <a:br>
              <a:rPr lang="en" dirty="0">
                <a:latin typeface="Helvetica Neue"/>
                <a:ea typeface="Helvetica Neue"/>
                <a:cs typeface="Helvetica Neue"/>
                <a:sym typeface="Helvetica Neue"/>
              </a:rPr>
            </a:br>
            <a:endParaRPr dirty="0">
              <a:latin typeface="Helvetica Neue"/>
              <a:ea typeface="Helvetica Neue"/>
              <a:cs typeface="Helvetica Neue"/>
              <a:sym typeface="Helvetica Neue"/>
            </a:endParaRPr>
          </a:p>
          <a:p>
            <a:pPr marL="0" lvl="0" indent="0" algn="l" rtl="0">
              <a:spcBef>
                <a:spcPts val="0"/>
              </a:spcBef>
              <a:spcAft>
                <a:spcPts val="0"/>
              </a:spcAft>
              <a:buNone/>
            </a:pPr>
            <a:r>
              <a:rPr lang="en" b="0" dirty="0">
                <a:latin typeface="Helvetica Neue"/>
                <a:ea typeface="Helvetica Neue"/>
                <a:cs typeface="Helvetica Neue"/>
                <a:sym typeface="Helvetica Neue"/>
              </a:rPr>
              <a:t>Climate anxiety in children and young people and their beliefs about government responses to climate change: a global survey </a:t>
            </a:r>
            <a:endParaRPr dirty="0"/>
          </a:p>
          <a:p>
            <a:pPr marL="0" lvl="0" indent="0" algn="l" rtl="0">
              <a:spcBef>
                <a:spcPts val="0"/>
              </a:spcBef>
              <a:spcAft>
                <a:spcPts val="0"/>
              </a:spcAft>
              <a:buNone/>
            </a:pPr>
            <a:r>
              <a:rPr lang="en" b="0" i="1" dirty="0">
                <a:latin typeface="Helvetica Neue"/>
                <a:ea typeface="Helvetica Neue"/>
                <a:cs typeface="Helvetica Neue"/>
                <a:sym typeface="Helvetica Neue"/>
              </a:rPr>
              <a:t>Caroline Hickman*, Elizabeth Marks*, </a:t>
            </a:r>
            <a:r>
              <a:rPr lang="en" b="0" i="1" dirty="0" err="1">
                <a:latin typeface="Helvetica Neue"/>
                <a:ea typeface="Helvetica Neue"/>
                <a:cs typeface="Helvetica Neue"/>
                <a:sym typeface="Helvetica Neue"/>
              </a:rPr>
              <a:t>Panu</a:t>
            </a:r>
            <a:r>
              <a:rPr lang="en" b="0" i="1" dirty="0">
                <a:latin typeface="Helvetica Neue"/>
                <a:ea typeface="Helvetica Neue"/>
                <a:cs typeface="Helvetica Neue"/>
                <a:sym typeface="Helvetica Neue"/>
              </a:rPr>
              <a:t> </a:t>
            </a:r>
            <a:r>
              <a:rPr lang="en" b="0" i="1" dirty="0" err="1">
                <a:latin typeface="Helvetica Neue"/>
                <a:ea typeface="Helvetica Neue"/>
                <a:cs typeface="Helvetica Neue"/>
                <a:sym typeface="Helvetica Neue"/>
              </a:rPr>
              <a:t>Pihkala</a:t>
            </a:r>
            <a:r>
              <a:rPr lang="en" b="0" i="1" dirty="0">
                <a:latin typeface="Helvetica Neue"/>
                <a:ea typeface="Helvetica Neue"/>
                <a:cs typeface="Helvetica Neue"/>
                <a:sym typeface="Helvetica Neue"/>
              </a:rPr>
              <a:t>, Susan Clayton, R Eric Lewandowski, Elouise E </a:t>
            </a:r>
            <a:r>
              <a:rPr lang="en" b="0" i="1" dirty="0" err="1">
                <a:latin typeface="Helvetica Neue"/>
                <a:ea typeface="Helvetica Neue"/>
                <a:cs typeface="Helvetica Neue"/>
                <a:sym typeface="Helvetica Neue"/>
              </a:rPr>
              <a:t>Mayall</a:t>
            </a:r>
            <a:r>
              <a:rPr lang="en" b="0" i="1" dirty="0">
                <a:latin typeface="Helvetica Neue"/>
                <a:ea typeface="Helvetica Neue"/>
                <a:cs typeface="Helvetica Neue"/>
                <a:sym typeface="Helvetica Neue"/>
              </a:rPr>
              <a:t>, Britt Wray, Catriona Mellor, Lise van </a:t>
            </a:r>
            <a:r>
              <a:rPr lang="en" b="0" i="1" dirty="0" err="1">
                <a:latin typeface="Helvetica Neue"/>
                <a:ea typeface="Helvetica Neue"/>
                <a:cs typeface="Helvetica Neue"/>
                <a:sym typeface="Helvetica Neue"/>
              </a:rPr>
              <a:t>Susteren</a:t>
            </a:r>
            <a:r>
              <a:rPr lang="en" b="0" i="1" dirty="0">
                <a:latin typeface="Helvetica Neue"/>
                <a:ea typeface="Helvetica Neue"/>
                <a:cs typeface="Helvetica Neue"/>
                <a:sym typeface="Helvetica Neue"/>
              </a:rPr>
              <a:t> </a:t>
            </a:r>
            <a:endParaRPr b="0" dirty="0">
              <a:latin typeface="Helvetica Neue"/>
              <a:ea typeface="Helvetica Neue"/>
              <a:cs typeface="Helvetica Neue"/>
              <a:sym typeface="Helvetica Neue"/>
            </a:endParaRPr>
          </a:p>
          <a:p>
            <a:pPr marL="0" lvl="0" indent="0" algn="l" rtl="0">
              <a:spcBef>
                <a:spcPts val="0"/>
              </a:spcBef>
              <a:spcAft>
                <a:spcPts val="0"/>
              </a:spcAft>
              <a:buNone/>
            </a:pPr>
            <a:r>
              <a:rPr lang="en" b="0" dirty="0">
                <a:latin typeface="Helvetica Neue"/>
                <a:ea typeface="Helvetica Neue"/>
                <a:cs typeface="Helvetica Neue"/>
                <a:sym typeface="Helvetica Neue"/>
              </a:rPr>
              <a:t>Summary </a:t>
            </a:r>
            <a:endParaRPr dirty="0"/>
          </a:p>
          <a:p>
            <a:pPr marL="0" lvl="0" indent="0" algn="just" rtl="0">
              <a:spcBef>
                <a:spcPts val="0"/>
              </a:spcBef>
              <a:spcAft>
                <a:spcPts val="0"/>
              </a:spcAft>
              <a:buNone/>
            </a:pPr>
            <a:r>
              <a:rPr lang="en" b="0" dirty="0">
                <a:latin typeface="Helvetica Neue"/>
                <a:ea typeface="Helvetica Neue"/>
                <a:cs typeface="Helvetica Neue"/>
                <a:sym typeface="Helvetica Neue"/>
              </a:rPr>
              <a:t>Background </a:t>
            </a:r>
            <a:r>
              <a:rPr lang="en" b="0" dirty="0">
                <a:latin typeface="Times"/>
                <a:ea typeface="Times"/>
                <a:cs typeface="Times"/>
                <a:sym typeface="Times"/>
              </a:rPr>
              <a:t>Climate change has important implications for the health and futures of children and young people, yet they have little power to limit its harm, making them vulnerable to climate anxiety. This is the first large-scale investigation of climate anxiety in children and young people globally and its relationship with perceived government response. </a:t>
            </a:r>
            <a:endParaRPr dirty="0"/>
          </a:p>
          <a:p>
            <a:pPr marL="0" lvl="0" indent="0" algn="just" rtl="0">
              <a:spcBef>
                <a:spcPts val="0"/>
              </a:spcBef>
              <a:spcAft>
                <a:spcPts val="0"/>
              </a:spcAft>
              <a:buNone/>
            </a:pPr>
            <a:r>
              <a:rPr lang="en" b="0" dirty="0">
                <a:latin typeface="Helvetica Neue"/>
                <a:ea typeface="Helvetica Neue"/>
                <a:cs typeface="Helvetica Neue"/>
                <a:sym typeface="Helvetica Neue"/>
              </a:rPr>
              <a:t>Methods </a:t>
            </a:r>
            <a:r>
              <a:rPr lang="en" b="0" dirty="0">
                <a:latin typeface="Times"/>
                <a:ea typeface="Times"/>
                <a:cs typeface="Times"/>
                <a:sym typeface="Times"/>
              </a:rPr>
              <a:t>We surveyed 10 000 children and young people (aged 16–25 years) in ten countries (Australia, Brazil, Finland, France, India, Nigeria, Philippines, Portugal, the UK, and the USA; 1000 participants per country). Invitations to complete the survey were sent via the platform Kantar between May 18 and June 7, 2021. Data were collected on participants’ thoughts and feelings about climate change, and government responses to climate change. Descriptive statistics were calculated for each aspect of climate anxiety, and Pearson’s correlation analysis was done to evaluate whether climate-related distress, functioning, and negative beliefs about climate change were linked to thoughts and feelings about government response. </a:t>
            </a:r>
            <a:endParaRPr dirty="0"/>
          </a:p>
          <a:p>
            <a:pPr marL="0" lvl="0" indent="0" algn="just" rtl="0">
              <a:spcBef>
                <a:spcPts val="0"/>
              </a:spcBef>
              <a:spcAft>
                <a:spcPts val="0"/>
              </a:spcAft>
              <a:buNone/>
            </a:pPr>
            <a:r>
              <a:rPr lang="en" b="0" dirty="0">
                <a:latin typeface="Helvetica Neue"/>
                <a:ea typeface="Helvetica Neue"/>
                <a:cs typeface="Helvetica Neue"/>
                <a:sym typeface="Helvetica Neue"/>
              </a:rPr>
              <a:t>Findings </a:t>
            </a:r>
            <a:r>
              <a:rPr lang="en" b="0" dirty="0">
                <a:latin typeface="Times"/>
                <a:ea typeface="Times"/>
                <a:cs typeface="Times"/>
                <a:sym typeface="Times"/>
              </a:rPr>
              <a:t>Respondents across all countries were worried about climate change (59% were very or extremely worried and 84% were at least moderately worried). More than 50% reported each of the following emotions: sad, anxious, angry, powerless, helpless, and guilty. More than 45% of respondents said their feelings about climate change negatively affected their daily life and functioning, and many reported a high number of negative thoughts about climate change (</a:t>
            </a:r>
            <a:r>
              <a:rPr lang="en" b="0" dirty="0" err="1">
                <a:latin typeface="Times"/>
                <a:ea typeface="Times"/>
                <a:cs typeface="Times"/>
                <a:sym typeface="Times"/>
              </a:rPr>
              <a:t>eg</a:t>
            </a:r>
            <a:r>
              <a:rPr lang="en" b="0" dirty="0">
                <a:latin typeface="Times"/>
                <a:ea typeface="Times"/>
                <a:cs typeface="Times"/>
                <a:sym typeface="Times"/>
              </a:rPr>
              <a:t>, 75% said that they think the future is frightening and 83% said that they think people have failed to take care of the planet). Respondents rated governmental responses to climate change negatively and reported greater feelings of betrayal than of reassurance. Climate anxiety and distress were correlated with perceived inadequate government response and associated feelings of betrayal. </a:t>
            </a:r>
            <a:endParaRPr dirty="0"/>
          </a:p>
          <a:p>
            <a:pPr marL="0" lvl="0" indent="0" algn="just" rtl="0">
              <a:spcBef>
                <a:spcPts val="0"/>
              </a:spcBef>
              <a:spcAft>
                <a:spcPts val="0"/>
              </a:spcAft>
              <a:buNone/>
            </a:pPr>
            <a:r>
              <a:rPr lang="en" b="0" dirty="0">
                <a:latin typeface="Helvetica Neue"/>
                <a:ea typeface="Helvetica Neue"/>
                <a:cs typeface="Helvetica Neue"/>
                <a:sym typeface="Helvetica Neue"/>
              </a:rPr>
              <a:t>Interpretation </a:t>
            </a:r>
            <a:r>
              <a:rPr lang="en" b="0" dirty="0">
                <a:latin typeface="Times"/>
                <a:ea typeface="Times"/>
                <a:cs typeface="Times"/>
                <a:sym typeface="Times"/>
              </a:rPr>
              <a:t>Climate anxiety and dissatisfaction with government responses are widespread in children and young people in countries across the world and impact their daily functioning. A perceived failure by governments to respond to the climate crisis is associated with increased distress. There is an urgent need for further research into the emotional impact of climate change on children and young people and for governments to validate their distress by taking urgent action on climate change. </a:t>
            </a:r>
            <a:endParaRPr dirty="0"/>
          </a:p>
        </p:txBody>
      </p:sp>
    </p:spTree>
    <p:extLst>
      <p:ext uri="{BB962C8B-B14F-4D97-AF65-F5344CB8AC3E}">
        <p14:creationId xmlns:p14="http://schemas.microsoft.com/office/powerpoint/2010/main" val="1487976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69895901-6134-A242-09DA-6229A7EFA1BA}"/>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A79EE2DF-D90A-FCD1-7982-AA5758D708B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6A73DAF9-8AD0-81E8-16FD-777A79C7DB60}"/>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r>
              <a:rPr lang="en" sz="1200" dirty="0">
                <a:solidFill>
                  <a:srgbClr val="333333"/>
                </a:solidFill>
                <a:highlight>
                  <a:srgbClr val="FFFFFF"/>
                </a:highlight>
              </a:rPr>
              <a:t>Psychological flexibility means “contacting the present moment fully as a conscious human being, and based on what the situation affords, changing or persisting in behavior in the service of chosen values”.</a:t>
            </a:r>
            <a:endParaRPr dirty="0"/>
          </a:p>
        </p:txBody>
      </p:sp>
    </p:spTree>
    <p:extLst>
      <p:ext uri="{BB962C8B-B14F-4D97-AF65-F5344CB8AC3E}">
        <p14:creationId xmlns:p14="http://schemas.microsoft.com/office/powerpoint/2010/main" val="3025696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4D8941EA-7595-9923-D20F-B1BC32D39F04}"/>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DD4F0A57-B8F0-8CBC-8151-40C93355EE6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7F704EAF-0B5C-5980-19AB-F0CEBA1054E5}"/>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endParaRPr dirty="0"/>
          </a:p>
        </p:txBody>
      </p:sp>
    </p:spTree>
    <p:extLst>
      <p:ext uri="{BB962C8B-B14F-4D97-AF65-F5344CB8AC3E}">
        <p14:creationId xmlns:p14="http://schemas.microsoft.com/office/powerpoint/2010/main" val="3489213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4"/>
        <p:cNvGrpSpPr/>
        <p:nvPr/>
      </p:nvGrpSpPr>
      <p:grpSpPr>
        <a:xfrm>
          <a:off x="0" y="0"/>
          <a:ext cx="0" cy="0"/>
          <a:chOff x="0" y="0"/>
          <a:chExt cx="0" cy="0"/>
        </a:xfrm>
      </p:grpSpPr>
      <p:sp>
        <p:nvSpPr>
          <p:cNvPr id="1655" name="Google Shape;1655;g24a01c7a267_0_166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56" name="Google Shape;1656;g24a01c7a267_0_16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41538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7"/>
        <p:cNvGrpSpPr/>
        <p:nvPr/>
      </p:nvGrpSpPr>
      <p:grpSpPr>
        <a:xfrm>
          <a:off x="0" y="0"/>
          <a:ext cx="0" cy="0"/>
          <a:chOff x="0" y="0"/>
          <a:chExt cx="0" cy="0"/>
        </a:xfrm>
      </p:grpSpPr>
      <p:sp>
        <p:nvSpPr>
          <p:cNvPr id="1668" name="Google Shape;1668;g24a01c7a267_0_167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r>
              <a:rPr lang="sv-SE" sz="1800" kern="0" dirty="0">
                <a:effectLst/>
                <a:latin typeface="Calibri" panose="020F0502020204030204" pitchFamily="34" charset="0"/>
                <a:ea typeface="Times New Roman" panose="02020603050405020304" pitchFamily="18" charset="0"/>
              </a:rPr>
              <a:t>(</a:t>
            </a:r>
            <a:r>
              <a:rPr lang="sv-SE" sz="1800" kern="0" dirty="0" err="1">
                <a:effectLst/>
                <a:latin typeface="Calibri" panose="020F0502020204030204" pitchFamily="34" charset="0"/>
                <a:ea typeface="Times New Roman" panose="02020603050405020304" pitchFamily="18" charset="0"/>
              </a:rPr>
              <a:t>Ives</a:t>
            </a:r>
            <a:r>
              <a:rPr lang="sv-SE" sz="1800" kern="0" dirty="0">
                <a:effectLst/>
                <a:latin typeface="Calibri" panose="020F0502020204030204" pitchFamily="34" charset="0"/>
                <a:ea typeface="Times New Roman" panose="02020603050405020304" pitchFamily="18" charset="0"/>
              </a:rPr>
              <a:t> et al 2023) </a:t>
            </a:r>
            <a:br>
              <a:rPr lang="sv-SE" sz="1800" kern="0" dirty="0">
                <a:effectLst/>
                <a:latin typeface="Calibri" panose="020F0502020204030204" pitchFamily="34" charset="0"/>
                <a:ea typeface="Times New Roman" panose="02020603050405020304" pitchFamily="18" charset="0"/>
              </a:rPr>
            </a:br>
            <a:r>
              <a:rPr lang="sv-SE" dirty="0" err="1">
                <a:solidFill>
                  <a:srgbClr val="000000"/>
                </a:solidFill>
                <a:effectLst/>
                <a:latin typeface="Helvetica Neue" panose="02000503000000020004" pitchFamily="2" charset="0"/>
              </a:rPr>
              <a:t>Ives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Wamsler</a:t>
            </a:r>
            <a:r>
              <a:rPr lang="sv-SE" dirty="0">
                <a:solidFill>
                  <a:srgbClr val="000000"/>
                </a:solidFill>
                <a:effectLst/>
                <a:latin typeface="Helvetica Neue" panose="02000503000000020004" pitchFamily="2" charset="0"/>
              </a:rPr>
              <a:t> et al 2023 IMAGINE p 2779: </a:t>
            </a:r>
          </a:p>
          <a:p>
            <a:r>
              <a:rPr lang="sv-SE" dirty="0">
                <a:solidFill>
                  <a:srgbClr val="000000"/>
                </a:solidFill>
                <a:effectLst/>
                <a:latin typeface="Helvetica Neue" panose="02000503000000020004" pitchFamily="2" charset="0"/>
              </a:rPr>
              <a:t>In </a:t>
            </a:r>
            <a:r>
              <a:rPr lang="sv-SE" dirty="0" err="1">
                <a:solidFill>
                  <a:srgbClr val="000000"/>
                </a:solidFill>
                <a:effectLst/>
                <a:latin typeface="Helvetica Neue" panose="02000503000000020004" pitchFamily="2" charset="0"/>
              </a:rPr>
              <a:t>this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light</a:t>
            </a:r>
            <a:r>
              <a:rPr lang="sv-SE" dirty="0">
                <a:solidFill>
                  <a:srgbClr val="000000"/>
                </a:solidFill>
                <a:effectLst/>
                <a:latin typeface="Helvetica Neue" panose="02000503000000020004" pitchFamily="2" charset="0"/>
              </a:rPr>
              <a:t>, it is the </a:t>
            </a:r>
            <a:r>
              <a:rPr lang="sv-SE" dirty="0" err="1">
                <a:solidFill>
                  <a:srgbClr val="000000"/>
                </a:solidFill>
                <a:effectLst/>
                <a:latin typeface="Helvetica Neue" panose="02000503000000020004" pitchFamily="2" charset="0"/>
              </a:rPr>
              <a:t>quality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of</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our</a:t>
            </a:r>
            <a:r>
              <a:rPr lang="sv-SE" dirty="0">
                <a:solidFill>
                  <a:srgbClr val="000000"/>
                </a:solidFill>
                <a:effectLst/>
                <a:latin typeface="Helvetica Neue" panose="02000503000000020004" pitchFamily="2" charset="0"/>
              </a:rPr>
              <a:t> relationships—</a:t>
            </a:r>
          </a:p>
          <a:p>
            <a:r>
              <a:rPr lang="sv-SE" dirty="0" err="1">
                <a:solidFill>
                  <a:srgbClr val="000000"/>
                </a:solidFill>
                <a:effectLst/>
                <a:latin typeface="Helvetica Neue" panose="02000503000000020004" pitchFamily="2" charset="0"/>
              </a:rPr>
              <a:t>with</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ourselves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others</a:t>
            </a:r>
            <a:r>
              <a:rPr lang="sv-SE" dirty="0">
                <a:solidFill>
                  <a:srgbClr val="000000"/>
                </a:solidFill>
                <a:effectLst/>
                <a:latin typeface="Helvetica Neue" panose="02000503000000020004" pitchFamily="2" charset="0"/>
              </a:rPr>
              <a:t> and the </a:t>
            </a:r>
            <a:r>
              <a:rPr lang="sv-SE" dirty="0" err="1">
                <a:solidFill>
                  <a:srgbClr val="000000"/>
                </a:solidFill>
                <a:effectLst/>
                <a:latin typeface="Helvetica Neue" panose="02000503000000020004" pitchFamily="2" charset="0"/>
              </a:rPr>
              <a:t>biosphere</a:t>
            </a:r>
            <a:r>
              <a:rPr lang="sv-SE" dirty="0">
                <a:solidFill>
                  <a:srgbClr val="000000"/>
                </a:solidFill>
                <a:effectLst/>
                <a:latin typeface="Helvetica Neue" panose="02000503000000020004" pitchFamily="2" charset="0"/>
              </a:rPr>
              <a:t>—</a:t>
            </a:r>
            <a:r>
              <a:rPr lang="sv-SE" dirty="0" err="1">
                <a:solidFill>
                  <a:srgbClr val="000000"/>
                </a:solidFill>
                <a:effectLst/>
                <a:latin typeface="Helvetica Neue" panose="02000503000000020004" pitchFamily="2" charset="0"/>
              </a:rPr>
              <a:t>that</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creates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sustainable</a:t>
            </a:r>
            <a:endParaRPr lang="sv-SE" dirty="0">
              <a:solidFill>
                <a:srgbClr val="000000"/>
              </a:solidFill>
              <a:effectLst/>
              <a:latin typeface="Helvetica Neue" panose="02000503000000020004" pitchFamily="2" charset="0"/>
            </a:endParaRPr>
          </a:p>
          <a:p>
            <a:r>
              <a:rPr lang="sv-SE" dirty="0">
                <a:solidFill>
                  <a:srgbClr val="000000"/>
                </a:solidFill>
                <a:effectLst/>
                <a:latin typeface="Helvetica Neue" panose="02000503000000020004" pitchFamily="2" charset="0"/>
              </a:rPr>
              <a:t>or </a:t>
            </a:r>
            <a:r>
              <a:rPr lang="sv-SE" dirty="0" err="1">
                <a:solidFill>
                  <a:srgbClr val="000000"/>
                </a:solidFill>
                <a:effectLst/>
                <a:latin typeface="Helvetica Neue" panose="02000503000000020004" pitchFamily="2" charset="0"/>
              </a:rPr>
              <a:t>unsustainable</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cultures</a:t>
            </a:r>
            <a:r>
              <a:rPr lang="sv-SE" dirty="0">
                <a:solidFill>
                  <a:srgbClr val="000000"/>
                </a:solidFill>
                <a:effectLst/>
                <a:latin typeface="Helvetica Neue" panose="02000503000000020004" pitchFamily="2" charset="0"/>
              </a:rPr>
              <a:t> and </a:t>
            </a:r>
            <a:r>
              <a:rPr lang="sv-SE" dirty="0" err="1">
                <a:solidFill>
                  <a:srgbClr val="000000"/>
                </a:solidFill>
                <a:effectLst/>
                <a:latin typeface="Helvetica Neue" panose="02000503000000020004" pitchFamily="2" charset="0"/>
              </a:rPr>
              <a:t>structures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Accordingly</a:t>
            </a:r>
            <a:r>
              <a:rPr lang="sv-SE" dirty="0">
                <a:solidFill>
                  <a:srgbClr val="000000"/>
                </a:solidFill>
                <a:effectLst/>
                <a:latin typeface="Helvetica Neue" panose="02000503000000020004" pitchFamily="2" charset="0"/>
              </a:rPr>
              <a:t>,</a:t>
            </a:r>
          </a:p>
          <a:p>
            <a:r>
              <a:rPr lang="sv-SE" dirty="0" err="1">
                <a:solidFill>
                  <a:srgbClr val="000000"/>
                </a:solidFill>
                <a:effectLst/>
                <a:latin typeface="Helvetica Neue" panose="02000503000000020004" pitchFamily="2" charset="0"/>
              </a:rPr>
              <a:t>sustainability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scholars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have</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increasingly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highlighted</a:t>
            </a:r>
            <a:endParaRPr lang="sv-SE" dirty="0">
              <a:solidFill>
                <a:srgbClr val="000000"/>
              </a:solidFill>
              <a:effectLst/>
              <a:latin typeface="Helvetica Neue" panose="02000503000000020004" pitchFamily="2" charset="0"/>
            </a:endParaRPr>
          </a:p>
          <a:p>
            <a:r>
              <a:rPr lang="sv-SE" dirty="0" err="1">
                <a:solidFill>
                  <a:srgbClr val="000000"/>
                </a:solidFill>
                <a:effectLst/>
                <a:latin typeface="Helvetica Neue" panose="02000503000000020004" pitchFamily="2" charset="0"/>
              </a:rPr>
              <a:t>that</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sustainability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crisis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can</a:t>
            </a:r>
            <a:r>
              <a:rPr lang="sv-SE" dirty="0">
                <a:solidFill>
                  <a:srgbClr val="000000"/>
                </a:solidFill>
                <a:effectLst/>
                <a:latin typeface="Helvetica Neue" panose="02000503000000020004" pitchFamily="2" charset="0"/>
              </a:rPr>
              <a:t>—and must—be </a:t>
            </a:r>
            <a:r>
              <a:rPr lang="sv-SE" dirty="0" err="1">
                <a:solidFill>
                  <a:srgbClr val="000000"/>
                </a:solidFill>
                <a:effectLst/>
                <a:latin typeface="Helvetica Neue" panose="02000503000000020004" pitchFamily="2" charset="0"/>
              </a:rPr>
              <a:t>understood</a:t>
            </a:r>
            <a:r>
              <a:rPr lang="sv-SE" dirty="0">
                <a:solidFill>
                  <a:srgbClr val="000000"/>
                </a:solidFill>
                <a:effectLst/>
                <a:latin typeface="Helvetica Neue" panose="02000503000000020004" pitchFamily="2" charset="0"/>
              </a:rPr>
              <a:t> as</a:t>
            </a:r>
          </a:p>
          <a:p>
            <a:r>
              <a:rPr lang="sv-SE" dirty="0" err="1">
                <a:solidFill>
                  <a:srgbClr val="000000"/>
                </a:solidFill>
                <a:effectLst/>
                <a:latin typeface="Helvetica Neue" panose="02000503000000020004" pitchFamily="2" charset="0"/>
              </a:rPr>
              <a:t>relational</a:t>
            </a:r>
            <a:r>
              <a:rPr lang="sv-SE" dirty="0">
                <a:solidFill>
                  <a:srgbClr val="000000"/>
                </a:solidFill>
                <a:effectLst/>
                <a:latin typeface="Helvetica Neue" panose="02000503000000020004" pitchFamily="2" charset="0"/>
              </a:rPr>
              <a:t> in the sense </a:t>
            </a:r>
            <a:r>
              <a:rPr lang="sv-SE" dirty="0" err="1">
                <a:solidFill>
                  <a:srgbClr val="000000"/>
                </a:solidFill>
                <a:effectLst/>
                <a:latin typeface="Helvetica Neue" panose="02000503000000020004" pitchFamily="2" charset="0"/>
              </a:rPr>
              <a:t>that</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they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reflect</a:t>
            </a:r>
            <a:r>
              <a:rPr lang="sv-SE" dirty="0">
                <a:solidFill>
                  <a:srgbClr val="000000"/>
                </a:solidFill>
                <a:effectLst/>
                <a:latin typeface="Helvetica Neue" panose="02000503000000020004" pitchFamily="2" charset="0"/>
              </a:rPr>
              <a:t> a separation or </a:t>
            </a:r>
            <a:r>
              <a:rPr lang="sv-SE" dirty="0" err="1">
                <a:solidFill>
                  <a:srgbClr val="000000"/>
                </a:solidFill>
                <a:effectLst/>
                <a:latin typeface="Helvetica Neue" panose="02000503000000020004" pitchFamily="2" charset="0"/>
              </a:rPr>
              <a:t>disconnection</a:t>
            </a:r>
            <a:endParaRPr lang="sv-SE" dirty="0">
              <a:solidFill>
                <a:srgbClr val="000000"/>
              </a:solidFill>
              <a:effectLst/>
              <a:latin typeface="Helvetica Neue" panose="02000503000000020004" pitchFamily="2" charset="0"/>
            </a:endParaRPr>
          </a:p>
          <a:p>
            <a:r>
              <a:rPr lang="sv-SE" dirty="0">
                <a:solidFill>
                  <a:srgbClr val="000000"/>
                </a:solidFill>
                <a:effectLst/>
                <a:latin typeface="Helvetica Neue" panose="02000503000000020004" pitchFamily="2" charset="0"/>
              </a:rPr>
              <a:t>to </a:t>
            </a:r>
            <a:r>
              <a:rPr lang="sv-SE" dirty="0" err="1">
                <a:solidFill>
                  <a:srgbClr val="000000"/>
                </a:solidFill>
                <a:effectLst/>
                <a:latin typeface="Helvetica Neue" panose="02000503000000020004" pitchFamily="2" charset="0"/>
              </a:rPr>
              <a:t>our</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self</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others</a:t>
            </a:r>
            <a:r>
              <a:rPr lang="sv-SE" dirty="0">
                <a:solidFill>
                  <a:srgbClr val="000000"/>
                </a:solidFill>
                <a:effectLst/>
                <a:latin typeface="Helvetica Neue" panose="02000503000000020004" pitchFamily="2" charset="0"/>
              </a:rPr>
              <a:t>, and the planet as a </a:t>
            </a:r>
            <a:r>
              <a:rPr lang="sv-SE" dirty="0" err="1">
                <a:solidFill>
                  <a:srgbClr val="000000"/>
                </a:solidFill>
                <a:effectLst/>
                <a:latin typeface="Helvetica Neue" panose="02000503000000020004" pitchFamily="2" charset="0"/>
              </a:rPr>
              <a:t>whole</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Ives</a:t>
            </a:r>
            <a:endParaRPr lang="sv-SE" dirty="0">
              <a:solidFill>
                <a:srgbClr val="000000"/>
              </a:solidFill>
              <a:effectLst/>
              <a:latin typeface="Helvetica Neue" panose="02000503000000020004" pitchFamily="2" charset="0"/>
            </a:endParaRPr>
          </a:p>
          <a:p>
            <a:r>
              <a:rPr lang="sv-SE" dirty="0">
                <a:solidFill>
                  <a:srgbClr val="000000"/>
                </a:solidFill>
                <a:effectLst/>
                <a:latin typeface="Helvetica Neue" panose="02000503000000020004" pitchFamily="2" charset="0"/>
              </a:rPr>
              <a:t>et al. 2018; Oliver et al. 2022; Walsh et al. 2021; </a:t>
            </a:r>
            <a:r>
              <a:rPr lang="sv-SE" dirty="0" err="1">
                <a:solidFill>
                  <a:srgbClr val="000000"/>
                </a:solidFill>
                <a:effectLst/>
                <a:latin typeface="Helvetica Neue" panose="02000503000000020004" pitchFamily="2" charset="0"/>
              </a:rPr>
              <a:t>Artmann</a:t>
            </a:r>
            <a:endParaRPr lang="sv-SE" dirty="0">
              <a:solidFill>
                <a:srgbClr val="000000"/>
              </a:solidFill>
              <a:effectLst/>
              <a:latin typeface="Helvetica Neue" panose="02000503000000020004" pitchFamily="2" charset="0"/>
            </a:endParaRPr>
          </a:p>
          <a:p>
            <a:r>
              <a:rPr lang="sv-SE" dirty="0">
                <a:solidFill>
                  <a:srgbClr val="000000"/>
                </a:solidFill>
                <a:effectLst/>
                <a:latin typeface="Helvetica Neue" panose="02000503000000020004" pitchFamily="2" charset="0"/>
              </a:rPr>
              <a:t>2023; </a:t>
            </a:r>
            <a:r>
              <a:rPr lang="sv-SE" dirty="0" err="1">
                <a:solidFill>
                  <a:srgbClr val="000000"/>
                </a:solidFill>
                <a:effectLst/>
                <a:latin typeface="Helvetica Neue" panose="02000503000000020004" pitchFamily="2" charset="0"/>
              </a:rPr>
              <a:t>Wamsler</a:t>
            </a:r>
            <a:r>
              <a:rPr lang="sv-SE" dirty="0">
                <a:solidFill>
                  <a:srgbClr val="000000"/>
                </a:solidFill>
                <a:effectLst/>
                <a:latin typeface="Helvetica Neue" panose="02000503000000020004" pitchFamily="2" charset="0"/>
              </a:rPr>
              <a:t> et al. 2021).</a:t>
            </a:r>
          </a:p>
          <a:p>
            <a:pPr marL="0" lvl="0" indent="0" algn="l" rtl="0">
              <a:spcBef>
                <a:spcPts val="0"/>
              </a:spcBef>
              <a:spcAft>
                <a:spcPts val="0"/>
              </a:spcAft>
              <a:buClr>
                <a:schemeClr val="dk1"/>
              </a:buClr>
              <a:buSzPts val="1200"/>
              <a:buFont typeface="Calibri"/>
              <a:buNone/>
            </a:pPr>
            <a:endParaRPr dirty="0"/>
          </a:p>
        </p:txBody>
      </p:sp>
      <p:sp>
        <p:nvSpPr>
          <p:cNvPr id="1669" name="Google Shape;1669;g24a01c7a267_0_16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286747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4">
          <a:extLst>
            <a:ext uri="{FF2B5EF4-FFF2-40B4-BE49-F238E27FC236}">
              <a16:creationId xmlns:a16="http://schemas.microsoft.com/office/drawing/2014/main" id="{D2575645-E899-EFF6-B918-E0F0CBBC4CB0}"/>
            </a:ext>
          </a:extLst>
        </p:cNvPr>
        <p:cNvGrpSpPr/>
        <p:nvPr/>
      </p:nvGrpSpPr>
      <p:grpSpPr>
        <a:xfrm>
          <a:off x="0" y="0"/>
          <a:ext cx="0" cy="0"/>
          <a:chOff x="0" y="0"/>
          <a:chExt cx="0" cy="0"/>
        </a:xfrm>
      </p:grpSpPr>
      <p:sp>
        <p:nvSpPr>
          <p:cNvPr id="1745" name="Google Shape;1745;g24bd32a68ab_0_0:notes">
            <a:extLst>
              <a:ext uri="{FF2B5EF4-FFF2-40B4-BE49-F238E27FC236}">
                <a16:creationId xmlns:a16="http://schemas.microsoft.com/office/drawing/2014/main" id="{265CD551-103B-FFCE-8EEB-ACCA6769D9A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6" name="Google Shape;1746;g24bd32a68ab_0_0:notes">
            <a:extLst>
              <a:ext uri="{FF2B5EF4-FFF2-40B4-BE49-F238E27FC236}">
                <a16:creationId xmlns:a16="http://schemas.microsoft.com/office/drawing/2014/main" id="{D274B12B-515C-BF14-DBDC-8CCE2EEFF4F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24441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3"/>
        <p:cNvGrpSpPr/>
        <p:nvPr/>
      </p:nvGrpSpPr>
      <p:grpSpPr>
        <a:xfrm>
          <a:off x="0" y="0"/>
          <a:ext cx="0" cy="0"/>
          <a:chOff x="0" y="0"/>
          <a:chExt cx="0" cy="0"/>
        </a:xfrm>
      </p:grpSpPr>
      <p:sp>
        <p:nvSpPr>
          <p:cNvPr id="1684" name="Google Shape;1684;g24a01c7a267_0_168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85" name="Google Shape;1685;g24a01c7a267_0_16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856370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2"/>
        <p:cNvGrpSpPr/>
        <p:nvPr/>
      </p:nvGrpSpPr>
      <p:grpSpPr>
        <a:xfrm>
          <a:off x="0" y="0"/>
          <a:ext cx="0" cy="0"/>
          <a:chOff x="0" y="0"/>
          <a:chExt cx="0" cy="0"/>
        </a:xfrm>
      </p:grpSpPr>
      <p:sp>
        <p:nvSpPr>
          <p:cNvPr id="1693" name="Google Shape;1693;g24a01c7a267_0_169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02124"/>
              </a:buClr>
              <a:buSzPts val="1200"/>
              <a:buFont typeface="Arial"/>
              <a:buNone/>
            </a:pPr>
            <a:r>
              <a:rPr lang="en" sz="1200">
                <a:solidFill>
                  <a:srgbClr val="202124"/>
                </a:solidFill>
                <a:highlight>
                  <a:srgbClr val="FFFFFF"/>
                </a:highlight>
                <a:latin typeface="Arial"/>
                <a:ea typeface="Arial"/>
                <a:cs typeface="Arial"/>
                <a:sym typeface="Arial"/>
              </a:rPr>
              <a:t>At the heart of the 2030 Agenda are five critical dimensions: </a:t>
            </a:r>
            <a:r>
              <a:rPr lang="en" sz="1200" b="1">
                <a:solidFill>
                  <a:srgbClr val="202124"/>
                </a:solidFill>
                <a:highlight>
                  <a:srgbClr val="FFFFFF"/>
                </a:highlight>
                <a:latin typeface="Arial"/>
                <a:ea typeface="Arial"/>
                <a:cs typeface="Arial"/>
                <a:sym typeface="Arial"/>
              </a:rPr>
              <a:t>people, prosperity, planet, partnership and peace</a:t>
            </a:r>
            <a:r>
              <a:rPr lang="en" sz="1200">
                <a:solidFill>
                  <a:srgbClr val="202124"/>
                </a:solidFill>
                <a:highlight>
                  <a:srgbClr val="FFFFFF"/>
                </a:highlight>
                <a:latin typeface="Arial"/>
                <a:ea typeface="Arial"/>
                <a:cs typeface="Arial"/>
                <a:sym typeface="Arial"/>
              </a:rPr>
              <a:t>, also known as the 5Ps.</a:t>
            </a:r>
            <a:endParaRPr sz="1200">
              <a:solidFill>
                <a:srgbClr val="202124"/>
              </a:solidFill>
              <a:highlight>
                <a:srgbClr val="FFFFFF"/>
              </a:highlight>
              <a:latin typeface="Arial"/>
              <a:ea typeface="Arial"/>
              <a:cs typeface="Arial"/>
              <a:sym typeface="Arial"/>
            </a:endParaRPr>
          </a:p>
          <a:p>
            <a:pPr marL="0" lvl="0" indent="0" algn="l" rtl="0">
              <a:spcBef>
                <a:spcPts val="0"/>
              </a:spcBef>
              <a:spcAft>
                <a:spcPts val="0"/>
              </a:spcAft>
              <a:buClr>
                <a:schemeClr val="dk1"/>
              </a:buClr>
              <a:buSzPts val="1200"/>
              <a:buFont typeface="Calibri"/>
              <a:buNone/>
            </a:pPr>
            <a:endParaRPr sz="1200">
              <a:solidFill>
                <a:srgbClr val="202124"/>
              </a:solidFill>
              <a:highlight>
                <a:srgbClr val="FFFFFF"/>
              </a:highlight>
              <a:latin typeface="Arial"/>
              <a:ea typeface="Arial"/>
              <a:cs typeface="Arial"/>
              <a:sym typeface="Arial"/>
            </a:endParaRPr>
          </a:p>
        </p:txBody>
      </p:sp>
      <p:sp>
        <p:nvSpPr>
          <p:cNvPr id="1694" name="Google Shape;1694;g24a01c7a267_0_16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96563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D1A8C4FC-9483-290C-53D8-A51626270382}"/>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0011BBBF-60BD-FE05-B008-B59CA0C957E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3FF643D2-B540-B33D-8A61-665048169727}"/>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r>
              <a:rPr lang="sv-SE" dirty="0"/>
              <a:t>På individnivå anser jag att vi behöver öka vår förmåga att hantera komplexitet och paradoxer. Stärka förmågor och färdigheter som </a:t>
            </a:r>
            <a:r>
              <a:rPr lang="sv-SE" dirty="0" err="1"/>
              <a:t>underkättar</a:t>
            </a:r>
            <a:r>
              <a:rPr lang="sv-SE" dirty="0"/>
              <a:t> att förstå oss själva och bygga starka relationer med andra och naturen. Till </a:t>
            </a:r>
            <a:r>
              <a:rPr lang="sv-SE" dirty="0" err="1"/>
              <a:t>exemepel</a:t>
            </a:r>
            <a:r>
              <a:rPr lang="sv-SE" dirty="0"/>
              <a:t> genom SEL (</a:t>
            </a:r>
            <a:r>
              <a:rPr lang="sv-SE" dirty="0" err="1"/>
              <a:t>Socia</a:t>
            </a:r>
            <a:r>
              <a:rPr lang="sv-SE" dirty="0"/>
              <a:t> Emotionellt Lärande) i skolan. Den här typen av färdigheter förebygger psykisk ohälsa, skapar hälsa och bygger </a:t>
            </a:r>
            <a:r>
              <a:rPr lang="sv-SE" dirty="0" err="1"/>
              <a:t>reliliens</a:t>
            </a:r>
            <a:r>
              <a:rPr lang="sv-SE" dirty="0"/>
              <a:t>.</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Vi behöver lära oss att se de </a:t>
            </a:r>
            <a:r>
              <a:rPr lang="sv-SE" dirty="0" err="1"/>
              <a:t>existensiella</a:t>
            </a:r>
            <a:r>
              <a:rPr lang="sv-SE" dirty="0"/>
              <a:t> hoten utan att gå in i chock eller passivitet och agera tillsammans mot en mer hållbar och välmående värld.  </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På samhällsnivå behöver vi skapa bättre narrativ vad för typ av samhällen, skolor och även värld vi vill skapa. Och erbjuda små steg vi tillsammans kan ta mot att skapa detta.</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Vi behöver skapa sammanhang (skolor, samhällen, länder) som är mer i linje med att uppfylla de behov vi har som ett socialt flockdjur. Vi behöver alla få känns oss behövda, </a:t>
            </a:r>
            <a:r>
              <a:rPr lang="sv-SE" dirty="0" err="1"/>
              <a:t>älksade</a:t>
            </a:r>
            <a:r>
              <a:rPr lang="sv-SE" dirty="0"/>
              <a:t> och att vi tillför flocken något och att det finns en </a:t>
            </a:r>
            <a:r>
              <a:rPr lang="sv-SE" dirty="0" err="1"/>
              <a:t>upplevesle</a:t>
            </a:r>
            <a:r>
              <a:rPr lang="sv-SE" dirty="0"/>
              <a:t> av en hyfsad rättvis resursfördelning.</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De globala utmaningarna är skapade av mänskligt beteende, och vi har makten att påverka </a:t>
            </a:r>
            <a:r>
              <a:rPr lang="sv-SE" dirty="0" err="1"/>
              <a:t>mäsnkligt</a:t>
            </a:r>
            <a:r>
              <a:rPr lang="sv-SE" dirty="0"/>
              <a:t> beteende. </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De globala utmaningarna är kust globala och vi behöver ta oss an dem som en global familj. </a:t>
            </a:r>
            <a:endParaRPr dirty="0"/>
          </a:p>
        </p:txBody>
      </p:sp>
    </p:spTree>
    <p:extLst>
      <p:ext uri="{BB962C8B-B14F-4D97-AF65-F5344CB8AC3E}">
        <p14:creationId xmlns:p14="http://schemas.microsoft.com/office/powerpoint/2010/main" val="3676977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12399A45-4D40-5E91-40BF-01A858282F62}"/>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C0356654-046D-3BC2-1E90-FF0DFA8BCD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89A495BE-14CC-4075-AC6C-73FE70E5C9EC}"/>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r>
              <a:rPr lang="sv-SE" dirty="0"/>
              <a:t>På individnivå anser jag att vi behöver öka vår förmåga att hantera komplexitet och paradoxer. Stärka förmågor och färdigheter som </a:t>
            </a:r>
            <a:r>
              <a:rPr lang="sv-SE" dirty="0" err="1"/>
              <a:t>underkättar</a:t>
            </a:r>
            <a:r>
              <a:rPr lang="sv-SE" dirty="0"/>
              <a:t> att förstå oss själva och bygga starka relationer med andra och naturen. Till </a:t>
            </a:r>
            <a:r>
              <a:rPr lang="sv-SE" dirty="0" err="1"/>
              <a:t>exemepel</a:t>
            </a:r>
            <a:r>
              <a:rPr lang="sv-SE" dirty="0"/>
              <a:t> genom SEL (</a:t>
            </a:r>
            <a:r>
              <a:rPr lang="sv-SE" dirty="0" err="1"/>
              <a:t>Socia</a:t>
            </a:r>
            <a:r>
              <a:rPr lang="sv-SE" dirty="0"/>
              <a:t> Emotionellt Lärande) i skolan. Den här typen av färdigheter förebygger psykisk ohälsa, skapar hälsa och bygger </a:t>
            </a:r>
            <a:r>
              <a:rPr lang="sv-SE" dirty="0" err="1"/>
              <a:t>reliliens</a:t>
            </a:r>
            <a:r>
              <a:rPr lang="sv-SE" dirty="0"/>
              <a:t>.</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Vi behöver lära oss att se de </a:t>
            </a:r>
            <a:r>
              <a:rPr lang="sv-SE" dirty="0" err="1"/>
              <a:t>existensiella</a:t>
            </a:r>
            <a:r>
              <a:rPr lang="sv-SE" dirty="0"/>
              <a:t> hoten utan att gå in i chock eller passivitet och agera tillsammans mot en mer hållbar och välmående värld.  </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På samhällsnivå behöver vi skapa bättre narrativ vad för typ av samhällen, skolor och även värld vi vill skapa. Och erbjuda små steg vi tillsammans kan ta mot att skapa detta.</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Vi behöver skapa sammanhang (skolor, samhällen, länder) som är mer i linje med att uppfylla de behov vi har som ett socialt flockdjur. Vi behöver alla få känns oss behövda, </a:t>
            </a:r>
            <a:r>
              <a:rPr lang="sv-SE" dirty="0" err="1"/>
              <a:t>älksade</a:t>
            </a:r>
            <a:r>
              <a:rPr lang="sv-SE" dirty="0"/>
              <a:t> och att vi tillför flocken något och att det finns en </a:t>
            </a:r>
            <a:r>
              <a:rPr lang="sv-SE" dirty="0" err="1"/>
              <a:t>upplevesle</a:t>
            </a:r>
            <a:r>
              <a:rPr lang="sv-SE" dirty="0"/>
              <a:t> av en hyfsad rättvis resursfördelning.</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De globala utmaningarna är skapade av mänskligt beteende, och vi har makten att påverka </a:t>
            </a:r>
            <a:r>
              <a:rPr lang="sv-SE" dirty="0" err="1"/>
              <a:t>mäsnkligt</a:t>
            </a:r>
            <a:r>
              <a:rPr lang="sv-SE" dirty="0"/>
              <a:t> beteende. </a:t>
            </a:r>
          </a:p>
          <a:p>
            <a:pPr marL="0" lvl="0" indent="0" algn="l" rtl="0">
              <a:spcBef>
                <a:spcPts val="0"/>
              </a:spcBef>
              <a:spcAft>
                <a:spcPts val="0"/>
              </a:spcAft>
              <a:buClr>
                <a:srgbClr val="333333"/>
              </a:buClr>
              <a:buSzPts val="1200"/>
              <a:buFont typeface="Calibri"/>
              <a:buNone/>
            </a:pPr>
            <a:endParaRPr lang="sv-SE" dirty="0"/>
          </a:p>
          <a:p>
            <a:pPr marL="0" lvl="0" indent="0" algn="l" rtl="0">
              <a:spcBef>
                <a:spcPts val="0"/>
              </a:spcBef>
              <a:spcAft>
                <a:spcPts val="0"/>
              </a:spcAft>
              <a:buClr>
                <a:srgbClr val="333333"/>
              </a:buClr>
              <a:buSzPts val="1200"/>
              <a:buFont typeface="Calibri"/>
              <a:buNone/>
            </a:pPr>
            <a:r>
              <a:rPr lang="sv-SE" dirty="0"/>
              <a:t>De globala utmaningarna är kust globala och vi behöver ta oss an dem som en global familj. </a:t>
            </a:r>
            <a:endParaRPr dirty="0"/>
          </a:p>
        </p:txBody>
      </p:sp>
    </p:spTree>
    <p:extLst>
      <p:ext uri="{BB962C8B-B14F-4D97-AF65-F5344CB8AC3E}">
        <p14:creationId xmlns:p14="http://schemas.microsoft.com/office/powerpoint/2010/main" val="5217409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07406B87-DAC0-766D-4042-CCD12D458B97}"/>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9956416D-2803-21C9-F0A9-3109334E9AD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88606262-0E81-EE06-D6A5-06735BEFA8D2}"/>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r>
              <a:rPr lang="en" sz="1200">
                <a:solidFill>
                  <a:srgbClr val="333333"/>
                </a:solidFill>
                <a:highlight>
                  <a:srgbClr val="FFFFFF"/>
                </a:highlight>
              </a:rPr>
              <a:t>Psychological flexibility means “contacting the present moment fully as a conscious human being, and based on what the situation affords, changing or persisting in behavior in the service of chosen values”.</a:t>
            </a:r>
            <a:endParaRPr/>
          </a:p>
        </p:txBody>
      </p:sp>
    </p:spTree>
    <p:extLst>
      <p:ext uri="{BB962C8B-B14F-4D97-AF65-F5344CB8AC3E}">
        <p14:creationId xmlns:p14="http://schemas.microsoft.com/office/powerpoint/2010/main" val="1967746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DD919-ADAC-B91B-8868-9634DEEEF5C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B87EFF5-783E-88C9-A4A5-FB48D667A4E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E9CD31C-1988-D304-D9B1-3EEF76443AD4}"/>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D9CCE585-091B-6B06-C692-729A84FB70B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6056201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7"/>
        <p:cNvGrpSpPr/>
        <p:nvPr/>
      </p:nvGrpSpPr>
      <p:grpSpPr>
        <a:xfrm>
          <a:off x="0" y="0"/>
          <a:ext cx="0" cy="0"/>
          <a:chOff x="0" y="0"/>
          <a:chExt cx="0" cy="0"/>
        </a:xfrm>
      </p:grpSpPr>
      <p:sp>
        <p:nvSpPr>
          <p:cNvPr id="1478" name="Google Shape;1478;g2c4b625067e_0_14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9" name="Google Shape;1479;g2c4b625067e_0_14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In all countries, mental health conditions are</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highly prevalent. About one in eight people in the</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world live with a mental disorder. The prevalence</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of different mental disorders varies with sex and</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age. In both males and females, anxiety disorders</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and depressive disorders are the most common.</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Suicide affects people and their families from</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all countries and contexts, and at all ages.</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Globally, there may be 20 suicide attempts</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to every one death, and yet suicide accounts</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for more than one in every 100 deaths. It is a</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major cause of death among young people.</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For example, estimates put the rise in both</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anxiety and depressive disorders at more than</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25% during the first year of the pandemic. At</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the same time, mental health services have</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been severely disrupted and the treatment gap</a:t>
            </a:r>
            <a:endParaRPr sz="8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a:solidFill>
                  <a:schemeClr val="dk1"/>
                </a:solidFill>
              </a:rPr>
              <a:t>for mental health conditions has widened.</a:t>
            </a:r>
            <a:endParaRPr sz="850">
              <a:solidFill>
                <a:schemeClr val="dk1"/>
              </a:solidFill>
            </a:endParaRPr>
          </a:p>
          <a:p>
            <a:pPr marL="0" marR="0" lvl="0" indent="0" algn="l" rtl="0">
              <a:lnSpc>
                <a:spcPct val="100000"/>
              </a:lnSpc>
              <a:spcBef>
                <a:spcPts val="360"/>
              </a:spcBef>
              <a:spcAft>
                <a:spcPts val="0"/>
              </a:spcAft>
              <a:buClr>
                <a:schemeClr val="dk1"/>
              </a:buClr>
              <a:buSzPts val="1200"/>
              <a:buFont typeface="Times"/>
              <a:buNone/>
            </a:pPr>
            <a:endParaRPr sz="1200">
              <a:solidFill>
                <a:schemeClr val="dk1"/>
              </a:solidFill>
              <a:latin typeface="Times"/>
              <a:ea typeface="Times"/>
              <a:cs typeface="Times"/>
              <a:sym typeface="Times"/>
            </a:endParaRPr>
          </a:p>
        </p:txBody>
      </p:sp>
      <p:sp>
        <p:nvSpPr>
          <p:cNvPr id="1480" name="Google Shape;1480;g2c4b625067e_0_14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26</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5417393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16f6d1c1b27_0_16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sv-SE" dirty="0"/>
              <a:t>Är det något som stressar oss människor så är det saker som är: </a:t>
            </a:r>
          </a:p>
          <a:p>
            <a:pPr marL="0" lvl="0" indent="0" algn="l" rtl="0">
              <a:spcBef>
                <a:spcPts val="0"/>
              </a:spcBef>
              <a:spcAft>
                <a:spcPts val="0"/>
              </a:spcAft>
              <a:buNone/>
            </a:pPr>
            <a:r>
              <a:rPr lang="sv-SE" dirty="0"/>
              <a:t>1. Nya. </a:t>
            </a:r>
          </a:p>
          <a:p>
            <a:pPr marL="0" lvl="0" indent="0" algn="l" rtl="0">
              <a:spcBef>
                <a:spcPts val="0"/>
              </a:spcBef>
              <a:spcAft>
                <a:spcPts val="0"/>
              </a:spcAft>
              <a:buNone/>
            </a:pPr>
            <a:r>
              <a:rPr lang="sv-SE" dirty="0"/>
              <a:t>2. Oförutsägbara</a:t>
            </a:r>
          </a:p>
          <a:p>
            <a:pPr marL="0" lvl="0" indent="0" algn="l" rtl="0">
              <a:spcBef>
                <a:spcPts val="0"/>
              </a:spcBef>
              <a:spcAft>
                <a:spcPts val="0"/>
              </a:spcAft>
              <a:buNone/>
            </a:pPr>
            <a:r>
              <a:rPr lang="sv-SE" dirty="0"/>
              <a:t>3. Opåverkbara</a:t>
            </a:r>
          </a:p>
          <a:p>
            <a:pPr marL="0" lvl="0" indent="0" algn="l" rtl="0">
              <a:spcBef>
                <a:spcPts val="0"/>
              </a:spcBef>
              <a:spcAft>
                <a:spcPts val="0"/>
              </a:spcAft>
              <a:buNone/>
            </a:pPr>
            <a:r>
              <a:rPr lang="sv-SE" dirty="0"/>
              <a:t>(tänk tex bli arbetslös, pandemin) </a:t>
            </a:r>
            <a:endParaRPr dirty="0"/>
          </a:p>
        </p:txBody>
      </p:sp>
      <p:sp>
        <p:nvSpPr>
          <p:cNvPr id="496" name="Google Shape;496;g16f6d1c1b27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58490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16f6d1c1b27_0_16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6" name="Google Shape;496;g16f6d1c1b27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10328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en-GB" dirty="0"/>
              <a:t>Joanna Macy (nu 94 </a:t>
            </a:r>
            <a:r>
              <a:rPr lang="en-GB" dirty="0" err="1"/>
              <a:t>år</a:t>
            </a:r>
            <a:r>
              <a:rPr lang="en-GB" dirty="0"/>
              <a:t>)</a:t>
            </a:r>
          </a:p>
          <a:p>
            <a:r>
              <a:rPr lang="en-GB" dirty="0" err="1"/>
              <a:t>Klimatforskare</a:t>
            </a:r>
            <a:endParaRPr lang="en-GB" dirty="0"/>
          </a:p>
          <a:p>
            <a:r>
              <a:rPr lang="en-GB" dirty="0" err="1"/>
              <a:t>Klimataktivist</a:t>
            </a:r>
            <a:r>
              <a:rPr lang="en-GB" dirty="0"/>
              <a:t> </a:t>
            </a:r>
          </a:p>
          <a:p>
            <a:r>
              <a:rPr lang="en-GB" dirty="0" err="1"/>
              <a:t>Buddhistisk</a:t>
            </a:r>
            <a:r>
              <a:rPr lang="en-GB" dirty="0"/>
              <a:t> </a:t>
            </a:r>
            <a:r>
              <a:rPr lang="en-GB" dirty="0" err="1"/>
              <a:t>psykologi</a:t>
            </a:r>
            <a:endParaRPr lang="en-GB" dirty="0"/>
          </a:p>
        </p:txBody>
      </p:sp>
    </p:spTree>
    <p:extLst>
      <p:ext uri="{BB962C8B-B14F-4D97-AF65-F5344CB8AC3E}">
        <p14:creationId xmlns:p14="http://schemas.microsoft.com/office/powerpoint/2010/main" val="17347644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4"/>
        <p:cNvGrpSpPr/>
        <p:nvPr/>
      </p:nvGrpSpPr>
      <p:grpSpPr>
        <a:xfrm>
          <a:off x="0" y="0"/>
          <a:ext cx="0" cy="0"/>
          <a:chOff x="0" y="0"/>
          <a:chExt cx="0" cy="0"/>
        </a:xfrm>
      </p:grpSpPr>
      <p:sp>
        <p:nvSpPr>
          <p:cNvPr id="1805" name="Google Shape;1805;g280f26dd9f2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6" name="Google Shape;1806;g280f26dd9f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SE" dirty="0"/>
              <a:t>Modell i två delar. </a:t>
            </a:r>
          </a:p>
          <a:p>
            <a:pPr marL="0" lvl="0" indent="0" algn="l" rtl="0">
              <a:spcBef>
                <a:spcPts val="0"/>
              </a:spcBef>
              <a:spcAft>
                <a:spcPts val="0"/>
              </a:spcAft>
              <a:buNone/>
            </a:pPr>
            <a:r>
              <a:rPr lang="sv-SE" dirty="0"/>
              <a:t>Zoomar in på första delen först</a:t>
            </a:r>
            <a:endParaRPr dirty="0"/>
          </a:p>
        </p:txBody>
      </p:sp>
    </p:spTree>
    <p:extLst>
      <p:ext uri="{BB962C8B-B14F-4D97-AF65-F5344CB8AC3E}">
        <p14:creationId xmlns:p14="http://schemas.microsoft.com/office/powerpoint/2010/main" val="4073881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20B4DD-A252-3B4A-9818-FB9EA830A538}"/>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9DFA65C6-5B13-6C40-8A34-2AA0A4C413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551C9671-8008-E24B-8206-2B104F03189E}"/>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5" name="Platshållare för sidfot 4">
            <a:extLst>
              <a:ext uri="{FF2B5EF4-FFF2-40B4-BE49-F238E27FC236}">
                <a16:creationId xmlns:a16="http://schemas.microsoft.com/office/drawing/2014/main" id="{8572E453-146B-9440-9D23-24DBD42BFEF1}"/>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D77D0C33-FB66-FE43-BC1D-A45DB4301636}"/>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2038462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924BEDB-C524-4D4C-A96B-D5F24D8DEDF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C4F714D-D1F2-1544-A1A0-762E009BEDB1}"/>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E73576B-0957-1F47-B502-085737579DF6}"/>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5" name="Platshållare för sidfot 4">
            <a:extLst>
              <a:ext uri="{FF2B5EF4-FFF2-40B4-BE49-F238E27FC236}">
                <a16:creationId xmlns:a16="http://schemas.microsoft.com/office/drawing/2014/main" id="{7993C81A-0645-F640-8005-D461F8054B50}"/>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6F47D11D-FBB6-7A47-A229-9D3E767F8B0E}"/>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1939223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401303E-9549-7D4D-A7C1-43E8B6EE066D}"/>
              </a:ext>
            </a:extLst>
          </p:cNvPr>
          <p:cNvSpPr>
            <a:spLocks noGrp="1"/>
          </p:cNvSpPr>
          <p:nvPr>
            <p:ph type="title"/>
          </p:nvPr>
        </p:nvSpPr>
        <p:spPr>
          <a:xfrm>
            <a:off x="831850" y="1709739"/>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FAE50F2-3E8E-7D4C-B381-099DCC1417CB}"/>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77534F49-1F54-674C-B658-789F12C2E850}"/>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5" name="Platshållare för sidfot 4">
            <a:extLst>
              <a:ext uri="{FF2B5EF4-FFF2-40B4-BE49-F238E27FC236}">
                <a16:creationId xmlns:a16="http://schemas.microsoft.com/office/drawing/2014/main" id="{38C7FFE8-4993-764B-BF8D-A726931C57E7}"/>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221942D5-F6BA-7F43-B09E-B430315C5798}"/>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1418332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2450E5-BFAB-8A4A-9467-FC72C111667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5AD63A7-1D9A-9548-9B22-A57B3D7A373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F286620B-0F45-3140-ABD3-27E57AF67C0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2282F8D-FFC2-4B41-BDC5-1F176A87AEE8}"/>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6" name="Platshållare för sidfot 5">
            <a:extLst>
              <a:ext uri="{FF2B5EF4-FFF2-40B4-BE49-F238E27FC236}">
                <a16:creationId xmlns:a16="http://schemas.microsoft.com/office/drawing/2014/main" id="{6140EEE0-C599-364A-9E56-0F38D62028D6}"/>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57DF8BD0-F131-4848-80EB-AF7B9C7B3FFE}"/>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624057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E56DA7C-7342-3F45-A4CC-BD648F25F5D5}"/>
              </a:ext>
            </a:extLst>
          </p:cNvPr>
          <p:cNvSpPr>
            <a:spLocks noGrp="1"/>
          </p:cNvSpPr>
          <p:nvPr>
            <p:ph type="title"/>
          </p:nvPr>
        </p:nvSpPr>
        <p:spPr>
          <a:xfrm>
            <a:off x="839788" y="365126"/>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88E0EE5-77B0-864D-8F39-A82E82FD539D}"/>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BA9A33E-2DED-454F-8623-18935FB81A33}"/>
              </a:ext>
            </a:extLst>
          </p:cNvPr>
          <p:cNvSpPr>
            <a:spLocks noGrp="1"/>
          </p:cNvSpPr>
          <p:nvPr>
            <p:ph sz="half" idx="2"/>
          </p:nvPr>
        </p:nvSpPr>
        <p:spPr>
          <a:xfrm>
            <a:off x="839789"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93780B5B-B0FD-0B40-ACFD-FBB9D40658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0521D9D-9BE6-8D41-9B06-F9E7478AE79D}"/>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CCE55F6-69BC-D446-BC7D-B8913DF04277}"/>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8" name="Platshållare för sidfot 7">
            <a:extLst>
              <a:ext uri="{FF2B5EF4-FFF2-40B4-BE49-F238E27FC236}">
                <a16:creationId xmlns:a16="http://schemas.microsoft.com/office/drawing/2014/main" id="{C4250E1C-2E2D-FF4D-B536-8C1ED0CD4F0E}"/>
              </a:ext>
            </a:extLst>
          </p:cNvPr>
          <p:cNvSpPr>
            <a:spLocks noGrp="1"/>
          </p:cNvSpPr>
          <p:nvPr>
            <p:ph type="ftr" sz="quarter" idx="11"/>
          </p:nvPr>
        </p:nvSpPr>
        <p:spPr/>
        <p:txBody>
          <a:bodyPr/>
          <a:lstStyle/>
          <a:p>
            <a:endParaRPr lang="sv-SE" dirty="0"/>
          </a:p>
        </p:txBody>
      </p:sp>
      <p:sp>
        <p:nvSpPr>
          <p:cNvPr id="9" name="Platshållare för bildnummer 8">
            <a:extLst>
              <a:ext uri="{FF2B5EF4-FFF2-40B4-BE49-F238E27FC236}">
                <a16:creationId xmlns:a16="http://schemas.microsoft.com/office/drawing/2014/main" id="{FDA68291-8491-914B-ABB5-3F686F957B11}"/>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356875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4C4D9B-40BA-CF48-9142-1F2A6BB17D4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E91D78C-9DA0-7042-874C-09FA92F78691}"/>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4" name="Platshållare för sidfot 3">
            <a:extLst>
              <a:ext uri="{FF2B5EF4-FFF2-40B4-BE49-F238E27FC236}">
                <a16:creationId xmlns:a16="http://schemas.microsoft.com/office/drawing/2014/main" id="{31B68E03-33D1-964B-839C-89FAFEB74C61}"/>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D85A4B8E-6C4E-254A-86DB-2EA0FE364D5D}"/>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1322818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43CC630-3238-C34B-AAC7-677C1104EDCD}"/>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3" name="Platshållare för sidfot 2">
            <a:extLst>
              <a:ext uri="{FF2B5EF4-FFF2-40B4-BE49-F238E27FC236}">
                <a16:creationId xmlns:a16="http://schemas.microsoft.com/office/drawing/2014/main" id="{59F49AC0-5906-9749-9BE4-E73CFFC812B3}"/>
              </a:ext>
            </a:extLst>
          </p:cNvPr>
          <p:cNvSpPr>
            <a:spLocks noGrp="1"/>
          </p:cNvSpPr>
          <p:nvPr>
            <p:ph type="ftr" sz="quarter" idx="11"/>
          </p:nvPr>
        </p:nvSpPr>
        <p:spPr/>
        <p:txBody>
          <a:bodyPr/>
          <a:lstStyle/>
          <a:p>
            <a:endParaRPr lang="sv-SE" dirty="0"/>
          </a:p>
        </p:txBody>
      </p:sp>
      <p:sp>
        <p:nvSpPr>
          <p:cNvPr id="4" name="Platshållare för bildnummer 3">
            <a:extLst>
              <a:ext uri="{FF2B5EF4-FFF2-40B4-BE49-F238E27FC236}">
                <a16:creationId xmlns:a16="http://schemas.microsoft.com/office/drawing/2014/main" id="{12911F44-DD04-0941-953A-C8345F1443D2}"/>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3761754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B65904-A552-DF45-AF04-9F8EFF534199}"/>
              </a:ext>
            </a:extLst>
          </p:cNvPr>
          <p:cNvSpPr>
            <a:spLocks noGrp="1"/>
          </p:cNvSpPr>
          <p:nvPr>
            <p:ph type="title"/>
          </p:nvPr>
        </p:nvSpPr>
        <p:spPr>
          <a:xfrm>
            <a:off x="839789"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9B3670E-41BA-4841-911A-3D69B9379FDB}"/>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C3CB7EB7-9996-7848-B3B0-EFDD7E095325}"/>
              </a:ext>
            </a:extLst>
          </p:cNvPr>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689A108-A23E-5E43-B653-E3741F1025B8}"/>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6" name="Platshållare för sidfot 5">
            <a:extLst>
              <a:ext uri="{FF2B5EF4-FFF2-40B4-BE49-F238E27FC236}">
                <a16:creationId xmlns:a16="http://schemas.microsoft.com/office/drawing/2014/main" id="{B5117648-4371-2449-A02D-C826CD65F8D4}"/>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51780F58-EBFF-144F-831D-AF72CDF26783}"/>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2589134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0D651F-BDBD-FE43-B7D9-CCA695ABF24C}"/>
              </a:ext>
            </a:extLst>
          </p:cNvPr>
          <p:cNvSpPr>
            <a:spLocks noGrp="1"/>
          </p:cNvSpPr>
          <p:nvPr>
            <p:ph type="title"/>
          </p:nvPr>
        </p:nvSpPr>
        <p:spPr>
          <a:xfrm>
            <a:off x="839789"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5D39ECB4-05B4-314D-971C-E394C3631BA9}"/>
              </a:ext>
            </a:extLst>
          </p:cNvPr>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dirty="0"/>
          </a:p>
        </p:txBody>
      </p:sp>
      <p:sp>
        <p:nvSpPr>
          <p:cNvPr id="4" name="Platshållare för text 3">
            <a:extLst>
              <a:ext uri="{FF2B5EF4-FFF2-40B4-BE49-F238E27FC236}">
                <a16:creationId xmlns:a16="http://schemas.microsoft.com/office/drawing/2014/main" id="{54FF8623-D249-6C4C-81F4-81DE7E8C1F67}"/>
              </a:ext>
            </a:extLst>
          </p:cNvPr>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AA034F7-5A9B-974A-A0A7-BF92E2B04EC7}"/>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6" name="Platshållare för sidfot 5">
            <a:extLst>
              <a:ext uri="{FF2B5EF4-FFF2-40B4-BE49-F238E27FC236}">
                <a16:creationId xmlns:a16="http://schemas.microsoft.com/office/drawing/2014/main" id="{6A8F2A1F-79F8-7043-9DEA-2299BF3C34DE}"/>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9C2DEF8D-B404-DB49-9A62-2E50411398AD}"/>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164368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8EFD70-6BA9-9C48-BE0B-A1E2EB65FD0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8FCA4DF-576A-824B-B42B-0D889E878B6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E14C6FA-2414-8240-B6E2-A1F9F41734A6}"/>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5" name="Platshållare för sidfot 4">
            <a:extLst>
              <a:ext uri="{FF2B5EF4-FFF2-40B4-BE49-F238E27FC236}">
                <a16:creationId xmlns:a16="http://schemas.microsoft.com/office/drawing/2014/main" id="{D0ADA9B1-A9B6-EE49-A2B8-C4B97981977F}"/>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B4C480B1-D59F-A742-B00A-D74FE26799FC}"/>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1464597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FC09F37-4312-914A-830D-07E83A89C00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4ABD18E-1C89-8A47-86B1-A0686FE60720}"/>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28B0B3F-CD67-4147-90E6-1776F3A6F9C0}"/>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5" name="Platshållare för sidfot 4">
            <a:extLst>
              <a:ext uri="{FF2B5EF4-FFF2-40B4-BE49-F238E27FC236}">
                <a16:creationId xmlns:a16="http://schemas.microsoft.com/office/drawing/2014/main" id="{28B7A6F6-CF3D-F942-B7C2-5E80AB9EF076}"/>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98AFB729-19E7-AA45-B668-A04BD9AC3E1D}"/>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1000140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13"/>
        <p:cNvGrpSpPr/>
        <p:nvPr/>
      </p:nvGrpSpPr>
      <p:grpSpPr>
        <a:xfrm>
          <a:off x="0" y="0"/>
          <a:ext cx="0" cy="0"/>
          <a:chOff x="0" y="0"/>
          <a:chExt cx="0" cy="0"/>
        </a:xfrm>
      </p:grpSpPr>
      <p:sp>
        <p:nvSpPr>
          <p:cNvPr id="314" name="Google Shape;314;p71"/>
          <p:cNvSpPr txBox="1">
            <a:spLocks noGrp="1"/>
          </p:cNvSpPr>
          <p:nvPr>
            <p:ph type="ctrTitle"/>
          </p:nvPr>
        </p:nvSpPr>
        <p:spPr>
          <a:xfrm>
            <a:off x="415611" y="992767"/>
            <a:ext cx="11360850" cy="273675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13900"/>
              <a:buNone/>
              <a:defRPr sz="6950"/>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15" name="Google Shape;315;p71"/>
          <p:cNvSpPr txBox="1">
            <a:spLocks noGrp="1"/>
          </p:cNvSpPr>
          <p:nvPr>
            <p:ph type="subTitle" idx="1"/>
          </p:nvPr>
        </p:nvSpPr>
        <p:spPr>
          <a:xfrm>
            <a:off x="415600" y="3778834"/>
            <a:ext cx="11360850" cy="1056750"/>
          </a:xfrm>
          <a:prstGeom prst="rect">
            <a:avLst/>
          </a:prstGeom>
        </p:spPr>
        <p:txBody>
          <a:bodyPr spcFirstLastPara="1" wrap="square" lIns="243800" tIns="243800" rIns="243800" bIns="243800" anchor="t" anchorCtr="0">
            <a:noAutofit/>
          </a:bodyPr>
          <a:lstStyle>
            <a:lvl1pPr lvl="0" algn="ctr" rtl="0">
              <a:lnSpc>
                <a:spcPct val="100000"/>
              </a:lnSpc>
              <a:spcBef>
                <a:spcPts val="0"/>
              </a:spcBef>
              <a:spcAft>
                <a:spcPts val="0"/>
              </a:spcAft>
              <a:buClr>
                <a:srgbClr val="FFFFFF"/>
              </a:buClr>
              <a:buSzPts val="7500"/>
              <a:buNone/>
              <a:defRPr sz="3750">
                <a:solidFill>
                  <a:srgbClr val="FFFFFF"/>
                </a:solidFill>
              </a:defRPr>
            </a:lvl1pPr>
            <a:lvl2pPr lvl="1" algn="ctr" rtl="0">
              <a:lnSpc>
                <a:spcPct val="100000"/>
              </a:lnSpc>
              <a:spcBef>
                <a:spcPts val="0"/>
              </a:spcBef>
              <a:spcAft>
                <a:spcPts val="0"/>
              </a:spcAft>
              <a:buSzPts val="7500"/>
              <a:buNone/>
              <a:defRPr sz="3750"/>
            </a:lvl2pPr>
            <a:lvl3pPr lvl="2" algn="ctr" rtl="0">
              <a:lnSpc>
                <a:spcPct val="100000"/>
              </a:lnSpc>
              <a:spcBef>
                <a:spcPts val="0"/>
              </a:spcBef>
              <a:spcAft>
                <a:spcPts val="0"/>
              </a:spcAft>
              <a:buSzPts val="7500"/>
              <a:buNone/>
              <a:defRPr sz="3750"/>
            </a:lvl3pPr>
            <a:lvl4pPr lvl="3" algn="ctr" rtl="0">
              <a:lnSpc>
                <a:spcPct val="100000"/>
              </a:lnSpc>
              <a:spcBef>
                <a:spcPts val="0"/>
              </a:spcBef>
              <a:spcAft>
                <a:spcPts val="0"/>
              </a:spcAft>
              <a:buSzPts val="7500"/>
              <a:buNone/>
              <a:defRPr sz="3750"/>
            </a:lvl4pPr>
            <a:lvl5pPr lvl="4" algn="ctr" rtl="0">
              <a:lnSpc>
                <a:spcPct val="100000"/>
              </a:lnSpc>
              <a:spcBef>
                <a:spcPts val="0"/>
              </a:spcBef>
              <a:spcAft>
                <a:spcPts val="0"/>
              </a:spcAft>
              <a:buSzPts val="7500"/>
              <a:buNone/>
              <a:defRPr sz="3750"/>
            </a:lvl5pPr>
            <a:lvl6pPr lvl="5" algn="ctr" rtl="0">
              <a:lnSpc>
                <a:spcPct val="100000"/>
              </a:lnSpc>
              <a:spcBef>
                <a:spcPts val="0"/>
              </a:spcBef>
              <a:spcAft>
                <a:spcPts val="0"/>
              </a:spcAft>
              <a:buSzPts val="7500"/>
              <a:buNone/>
              <a:defRPr sz="3750"/>
            </a:lvl6pPr>
            <a:lvl7pPr lvl="6" algn="ctr" rtl="0">
              <a:lnSpc>
                <a:spcPct val="100000"/>
              </a:lnSpc>
              <a:spcBef>
                <a:spcPts val="0"/>
              </a:spcBef>
              <a:spcAft>
                <a:spcPts val="0"/>
              </a:spcAft>
              <a:buSzPts val="7500"/>
              <a:buNone/>
              <a:defRPr sz="3750"/>
            </a:lvl7pPr>
            <a:lvl8pPr lvl="7" algn="ctr" rtl="0">
              <a:lnSpc>
                <a:spcPct val="100000"/>
              </a:lnSpc>
              <a:spcBef>
                <a:spcPts val="0"/>
              </a:spcBef>
              <a:spcAft>
                <a:spcPts val="0"/>
              </a:spcAft>
              <a:buSzPts val="7500"/>
              <a:buNone/>
              <a:defRPr sz="3750"/>
            </a:lvl8pPr>
            <a:lvl9pPr lvl="8" algn="ctr" rtl="0">
              <a:lnSpc>
                <a:spcPct val="100000"/>
              </a:lnSpc>
              <a:spcBef>
                <a:spcPts val="0"/>
              </a:spcBef>
              <a:spcAft>
                <a:spcPts val="0"/>
              </a:spcAft>
              <a:buSzPts val="7500"/>
              <a:buNone/>
              <a:defRPr sz="3750"/>
            </a:lvl9pPr>
          </a:lstStyle>
          <a:p>
            <a:endParaRPr/>
          </a:p>
        </p:txBody>
      </p:sp>
      <p:sp>
        <p:nvSpPr>
          <p:cNvPr id="316" name="Google Shape;316;p7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022794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22"/>
        <p:cNvGrpSpPr/>
        <p:nvPr/>
      </p:nvGrpSpPr>
      <p:grpSpPr>
        <a:xfrm>
          <a:off x="0" y="0"/>
          <a:ext cx="0" cy="0"/>
          <a:chOff x="0" y="0"/>
          <a:chExt cx="0" cy="0"/>
        </a:xfrm>
      </p:grpSpPr>
      <p:sp>
        <p:nvSpPr>
          <p:cNvPr id="323" name="Google Shape;323;p74"/>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24" name="Google Shape;324;p74"/>
          <p:cNvSpPr txBox="1">
            <a:spLocks noGrp="1"/>
          </p:cNvSpPr>
          <p:nvPr>
            <p:ph type="body" idx="1"/>
          </p:nvPr>
        </p:nvSpPr>
        <p:spPr>
          <a:xfrm>
            <a:off x="415600" y="1536634"/>
            <a:ext cx="11360850" cy="4555200"/>
          </a:xfrm>
          <a:prstGeom prst="rect">
            <a:avLst/>
          </a:prstGeom>
        </p:spPr>
        <p:txBody>
          <a:bodyPr spcFirstLastPara="1" wrap="square" lIns="243800" tIns="243800" rIns="243800" bIns="243800" anchor="t" anchorCtr="0">
            <a:noAutofit/>
          </a:bodyPr>
          <a:lstStyle>
            <a:lvl1pPr marL="228600" lvl="0" indent="-266700" rtl="0">
              <a:spcBef>
                <a:spcPts val="0"/>
              </a:spcBef>
              <a:spcAft>
                <a:spcPts val="0"/>
              </a:spcAft>
              <a:buClr>
                <a:srgbClr val="C3C3C3"/>
              </a:buClr>
              <a:buSzPts val="4800"/>
              <a:buChar char="●"/>
              <a:defRPr>
                <a:solidFill>
                  <a:srgbClr val="C3C3C3"/>
                </a:solidFill>
              </a:defRPr>
            </a:lvl1pPr>
            <a:lvl2pPr marL="457200" lvl="1" indent="-231775" rtl="0">
              <a:spcBef>
                <a:spcPts val="2150"/>
              </a:spcBef>
              <a:spcAft>
                <a:spcPts val="0"/>
              </a:spcAft>
              <a:buSzPts val="3700"/>
              <a:buChar char="○"/>
              <a:defRPr/>
            </a:lvl2pPr>
            <a:lvl3pPr marL="685800" lvl="2" indent="-231775" rtl="0">
              <a:spcBef>
                <a:spcPts val="2150"/>
              </a:spcBef>
              <a:spcAft>
                <a:spcPts val="0"/>
              </a:spcAft>
              <a:buSzPts val="3700"/>
              <a:buChar char="■"/>
              <a:defRPr/>
            </a:lvl3pPr>
            <a:lvl4pPr marL="914400" lvl="3" indent="-231775" rtl="0">
              <a:spcBef>
                <a:spcPts val="2150"/>
              </a:spcBef>
              <a:spcAft>
                <a:spcPts val="0"/>
              </a:spcAft>
              <a:buSzPts val="3700"/>
              <a:buChar char="●"/>
              <a:defRPr/>
            </a:lvl4pPr>
            <a:lvl5pPr marL="1143000" lvl="4" indent="-231775" rtl="0">
              <a:spcBef>
                <a:spcPts val="2150"/>
              </a:spcBef>
              <a:spcAft>
                <a:spcPts val="0"/>
              </a:spcAft>
              <a:buSzPts val="3700"/>
              <a:buChar char="○"/>
              <a:defRPr/>
            </a:lvl5pPr>
            <a:lvl6pPr marL="1371600" lvl="5" indent="-231775" rtl="0">
              <a:spcBef>
                <a:spcPts val="2150"/>
              </a:spcBef>
              <a:spcAft>
                <a:spcPts val="0"/>
              </a:spcAft>
              <a:buSzPts val="3700"/>
              <a:buChar char="■"/>
              <a:defRPr/>
            </a:lvl6pPr>
            <a:lvl7pPr marL="1600200" lvl="6" indent="-231775" rtl="0">
              <a:spcBef>
                <a:spcPts val="2150"/>
              </a:spcBef>
              <a:spcAft>
                <a:spcPts val="0"/>
              </a:spcAft>
              <a:buSzPts val="3700"/>
              <a:buChar char="●"/>
              <a:defRPr/>
            </a:lvl7pPr>
            <a:lvl8pPr marL="1828800" lvl="7" indent="-231775" rtl="0">
              <a:spcBef>
                <a:spcPts val="2150"/>
              </a:spcBef>
              <a:spcAft>
                <a:spcPts val="0"/>
              </a:spcAft>
              <a:buSzPts val="3700"/>
              <a:buChar char="○"/>
              <a:defRPr/>
            </a:lvl8pPr>
            <a:lvl9pPr marL="2057400" lvl="8" indent="-231775" rtl="0">
              <a:spcBef>
                <a:spcPts val="2150"/>
              </a:spcBef>
              <a:spcAft>
                <a:spcPts val="2150"/>
              </a:spcAft>
              <a:buSzPts val="3700"/>
              <a:buChar char="■"/>
              <a:defRPr/>
            </a:lvl9pPr>
          </a:lstStyle>
          <a:p>
            <a:endParaRPr/>
          </a:p>
        </p:txBody>
      </p:sp>
      <p:sp>
        <p:nvSpPr>
          <p:cNvPr id="325" name="Google Shape;325;p74"/>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719553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326"/>
        <p:cNvGrpSpPr/>
        <p:nvPr/>
      </p:nvGrpSpPr>
      <p:grpSpPr>
        <a:xfrm>
          <a:off x="0" y="0"/>
          <a:ext cx="0" cy="0"/>
          <a:chOff x="0" y="0"/>
          <a:chExt cx="0" cy="0"/>
        </a:xfrm>
      </p:grpSpPr>
      <p:sp>
        <p:nvSpPr>
          <p:cNvPr id="327" name="Google Shape;327;p75"/>
          <p:cNvSpPr txBox="1">
            <a:spLocks noGrp="1"/>
          </p:cNvSpPr>
          <p:nvPr>
            <p:ph type="title"/>
          </p:nvPr>
        </p:nvSpPr>
        <p:spPr>
          <a:xfrm>
            <a:off x="415600" y="593367"/>
            <a:ext cx="53332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28" name="Google Shape;328;p75"/>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dirty="0"/>
          </a:p>
        </p:txBody>
      </p:sp>
      <p:sp>
        <p:nvSpPr>
          <p:cNvPr id="329" name="Google Shape;329;p75"/>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dirty="0"/>
          </a:p>
        </p:txBody>
      </p:sp>
      <p:sp>
        <p:nvSpPr>
          <p:cNvPr id="330" name="Google Shape;330;p75"/>
          <p:cNvSpPr txBox="1">
            <a:spLocks noGrp="1"/>
          </p:cNvSpPr>
          <p:nvPr>
            <p:ph type="body" idx="1"/>
          </p:nvPr>
        </p:nvSpPr>
        <p:spPr>
          <a:xfrm>
            <a:off x="415600" y="1989500"/>
            <a:ext cx="5333250" cy="410235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Tree>
    <p:extLst>
      <p:ext uri="{BB962C8B-B14F-4D97-AF65-F5344CB8AC3E}">
        <p14:creationId xmlns:p14="http://schemas.microsoft.com/office/powerpoint/2010/main" val="20659960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1 1">
  <p:cSld name="Title and body 1 1">
    <p:spTree>
      <p:nvGrpSpPr>
        <p:cNvPr id="1" name="Shape 331"/>
        <p:cNvGrpSpPr/>
        <p:nvPr/>
      </p:nvGrpSpPr>
      <p:grpSpPr>
        <a:xfrm>
          <a:off x="0" y="0"/>
          <a:ext cx="0" cy="0"/>
          <a:chOff x="0" y="0"/>
          <a:chExt cx="0" cy="0"/>
        </a:xfrm>
      </p:grpSpPr>
      <p:sp>
        <p:nvSpPr>
          <p:cNvPr id="332" name="Google Shape;332;p76"/>
          <p:cNvSpPr txBox="1">
            <a:spLocks noGrp="1"/>
          </p:cNvSpPr>
          <p:nvPr>
            <p:ph type="title"/>
          </p:nvPr>
        </p:nvSpPr>
        <p:spPr>
          <a:xfrm>
            <a:off x="6477400" y="679767"/>
            <a:ext cx="53332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33" name="Google Shape;333;p76"/>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dirty="0"/>
          </a:p>
        </p:txBody>
      </p:sp>
      <p:sp>
        <p:nvSpPr>
          <p:cNvPr id="334" name="Google Shape;334;p76"/>
          <p:cNvSpPr/>
          <p:nvPr/>
        </p:nvSpPr>
        <p:spPr>
          <a:xfrm>
            <a:off x="0" y="0"/>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dirty="0"/>
          </a:p>
        </p:txBody>
      </p:sp>
      <p:sp>
        <p:nvSpPr>
          <p:cNvPr id="335" name="Google Shape;335;p76"/>
          <p:cNvSpPr txBox="1">
            <a:spLocks noGrp="1"/>
          </p:cNvSpPr>
          <p:nvPr>
            <p:ph type="body" idx="1"/>
          </p:nvPr>
        </p:nvSpPr>
        <p:spPr>
          <a:xfrm>
            <a:off x="6477400" y="2066000"/>
            <a:ext cx="5333250" cy="41124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Tree>
    <p:extLst>
      <p:ext uri="{BB962C8B-B14F-4D97-AF65-F5344CB8AC3E}">
        <p14:creationId xmlns:p14="http://schemas.microsoft.com/office/powerpoint/2010/main" val="14173074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36"/>
        <p:cNvGrpSpPr/>
        <p:nvPr/>
      </p:nvGrpSpPr>
      <p:grpSpPr>
        <a:xfrm>
          <a:off x="0" y="0"/>
          <a:ext cx="0" cy="0"/>
          <a:chOff x="0" y="0"/>
          <a:chExt cx="0" cy="0"/>
        </a:xfrm>
      </p:grpSpPr>
      <p:sp>
        <p:nvSpPr>
          <p:cNvPr id="337" name="Google Shape;337;p77"/>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38" name="Google Shape;338;p77"/>
          <p:cNvSpPr txBox="1">
            <a:spLocks noGrp="1"/>
          </p:cNvSpPr>
          <p:nvPr>
            <p:ph type="body" idx="1"/>
          </p:nvPr>
        </p:nvSpPr>
        <p:spPr>
          <a:xfrm>
            <a:off x="415600" y="1536634"/>
            <a:ext cx="5333250" cy="45552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39" name="Google Shape;339;p77"/>
          <p:cNvSpPr txBox="1">
            <a:spLocks noGrp="1"/>
          </p:cNvSpPr>
          <p:nvPr>
            <p:ph type="body" idx="2"/>
          </p:nvPr>
        </p:nvSpPr>
        <p:spPr>
          <a:xfrm>
            <a:off x="6443200" y="1536634"/>
            <a:ext cx="5333250" cy="45552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40" name="Google Shape;340;p77"/>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563669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41"/>
        <p:cNvGrpSpPr/>
        <p:nvPr/>
      </p:nvGrpSpPr>
      <p:grpSpPr>
        <a:xfrm>
          <a:off x="0" y="0"/>
          <a:ext cx="0" cy="0"/>
          <a:chOff x="0" y="0"/>
          <a:chExt cx="0" cy="0"/>
        </a:xfrm>
      </p:grpSpPr>
      <p:sp>
        <p:nvSpPr>
          <p:cNvPr id="342" name="Google Shape;342;p78"/>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43" name="Google Shape;343;p78"/>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0117152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44"/>
        <p:cNvGrpSpPr/>
        <p:nvPr/>
      </p:nvGrpSpPr>
      <p:grpSpPr>
        <a:xfrm>
          <a:off x="0" y="0"/>
          <a:ext cx="0" cy="0"/>
          <a:chOff x="0" y="0"/>
          <a:chExt cx="0" cy="0"/>
        </a:xfrm>
      </p:grpSpPr>
      <p:sp>
        <p:nvSpPr>
          <p:cNvPr id="345" name="Google Shape;345;p79"/>
          <p:cNvSpPr txBox="1">
            <a:spLocks noGrp="1"/>
          </p:cNvSpPr>
          <p:nvPr>
            <p:ph type="title"/>
          </p:nvPr>
        </p:nvSpPr>
        <p:spPr>
          <a:xfrm>
            <a:off x="415600" y="740800"/>
            <a:ext cx="3744000" cy="1007550"/>
          </a:xfrm>
          <a:prstGeom prst="rect">
            <a:avLst/>
          </a:prstGeom>
        </p:spPr>
        <p:txBody>
          <a:bodyPr spcFirstLastPara="1" wrap="square" lIns="243800" tIns="243800" rIns="243800" bIns="243800" anchor="b" anchorCtr="0">
            <a:noAutofit/>
          </a:bodyPr>
          <a:lstStyle>
            <a:lvl1pPr lvl="0" rtl="0">
              <a:spcBef>
                <a:spcPts val="0"/>
              </a:spcBef>
              <a:spcAft>
                <a:spcPts val="0"/>
              </a:spcAft>
              <a:buSzPts val="6400"/>
              <a:buNone/>
              <a:defRPr sz="3200"/>
            </a:lvl1pPr>
            <a:lvl2pPr lvl="1" rtl="0">
              <a:spcBef>
                <a:spcPts val="0"/>
              </a:spcBef>
              <a:spcAft>
                <a:spcPts val="0"/>
              </a:spcAft>
              <a:buSzPts val="6400"/>
              <a:buNone/>
              <a:defRPr sz="3200"/>
            </a:lvl2pPr>
            <a:lvl3pPr lvl="2" rtl="0">
              <a:spcBef>
                <a:spcPts val="0"/>
              </a:spcBef>
              <a:spcAft>
                <a:spcPts val="0"/>
              </a:spcAft>
              <a:buSzPts val="6400"/>
              <a:buNone/>
              <a:defRPr sz="3200"/>
            </a:lvl3pPr>
            <a:lvl4pPr lvl="3" rtl="0">
              <a:spcBef>
                <a:spcPts val="0"/>
              </a:spcBef>
              <a:spcAft>
                <a:spcPts val="0"/>
              </a:spcAft>
              <a:buSzPts val="6400"/>
              <a:buNone/>
              <a:defRPr sz="3200"/>
            </a:lvl4pPr>
            <a:lvl5pPr lvl="4" rtl="0">
              <a:spcBef>
                <a:spcPts val="0"/>
              </a:spcBef>
              <a:spcAft>
                <a:spcPts val="0"/>
              </a:spcAft>
              <a:buSzPts val="6400"/>
              <a:buNone/>
              <a:defRPr sz="3200"/>
            </a:lvl5pPr>
            <a:lvl6pPr lvl="5" rtl="0">
              <a:spcBef>
                <a:spcPts val="0"/>
              </a:spcBef>
              <a:spcAft>
                <a:spcPts val="0"/>
              </a:spcAft>
              <a:buSzPts val="6400"/>
              <a:buNone/>
              <a:defRPr sz="3200"/>
            </a:lvl6pPr>
            <a:lvl7pPr lvl="6" rtl="0">
              <a:spcBef>
                <a:spcPts val="0"/>
              </a:spcBef>
              <a:spcAft>
                <a:spcPts val="0"/>
              </a:spcAft>
              <a:buSzPts val="6400"/>
              <a:buNone/>
              <a:defRPr sz="3200"/>
            </a:lvl7pPr>
            <a:lvl8pPr lvl="7" rtl="0">
              <a:spcBef>
                <a:spcPts val="0"/>
              </a:spcBef>
              <a:spcAft>
                <a:spcPts val="0"/>
              </a:spcAft>
              <a:buSzPts val="6400"/>
              <a:buNone/>
              <a:defRPr sz="3200"/>
            </a:lvl8pPr>
            <a:lvl9pPr lvl="8" rtl="0">
              <a:spcBef>
                <a:spcPts val="0"/>
              </a:spcBef>
              <a:spcAft>
                <a:spcPts val="0"/>
              </a:spcAft>
              <a:buSzPts val="6400"/>
              <a:buNone/>
              <a:defRPr sz="3200"/>
            </a:lvl9pPr>
          </a:lstStyle>
          <a:p>
            <a:endParaRPr/>
          </a:p>
        </p:txBody>
      </p:sp>
      <p:sp>
        <p:nvSpPr>
          <p:cNvPr id="346" name="Google Shape;346;p79"/>
          <p:cNvSpPr txBox="1">
            <a:spLocks noGrp="1"/>
          </p:cNvSpPr>
          <p:nvPr>
            <p:ph type="body" idx="1"/>
          </p:nvPr>
        </p:nvSpPr>
        <p:spPr>
          <a:xfrm>
            <a:off x="415600" y="1852800"/>
            <a:ext cx="3744000" cy="4239150"/>
          </a:xfrm>
          <a:prstGeom prst="rect">
            <a:avLst/>
          </a:prstGeom>
        </p:spPr>
        <p:txBody>
          <a:bodyPr spcFirstLastPara="1" wrap="square" lIns="243800" tIns="243800" rIns="243800" bIns="243800" anchor="t" anchorCtr="0">
            <a:noAutofit/>
          </a:bodyPr>
          <a:lstStyle>
            <a:lvl1pPr marL="228600" lvl="0" indent="-215900" rtl="0">
              <a:spcBef>
                <a:spcPts val="0"/>
              </a:spcBef>
              <a:spcAft>
                <a:spcPts val="0"/>
              </a:spcAft>
              <a:buSzPts val="3200"/>
              <a:buChar char="●"/>
              <a:defRPr sz="160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47" name="Google Shape;347;p79"/>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dirty="0"/>
          </a:p>
        </p:txBody>
      </p:sp>
      <p:sp>
        <p:nvSpPr>
          <p:cNvPr id="348" name="Google Shape;348;p79"/>
          <p:cNvSpPr/>
          <p:nvPr/>
        </p:nvSpPr>
        <p:spPr>
          <a:xfrm>
            <a:off x="4653434" y="33"/>
            <a:ext cx="75384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dirty="0"/>
          </a:p>
        </p:txBody>
      </p:sp>
    </p:spTree>
    <p:extLst>
      <p:ext uri="{BB962C8B-B14F-4D97-AF65-F5344CB8AC3E}">
        <p14:creationId xmlns:p14="http://schemas.microsoft.com/office/powerpoint/2010/main" val="9851796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49"/>
        <p:cNvGrpSpPr/>
        <p:nvPr/>
      </p:nvGrpSpPr>
      <p:grpSpPr>
        <a:xfrm>
          <a:off x="0" y="0"/>
          <a:ext cx="0" cy="0"/>
          <a:chOff x="0" y="0"/>
          <a:chExt cx="0" cy="0"/>
        </a:xfrm>
      </p:grpSpPr>
      <p:sp>
        <p:nvSpPr>
          <p:cNvPr id="350" name="Google Shape;350;p80"/>
          <p:cNvSpPr txBox="1">
            <a:spLocks noGrp="1"/>
          </p:cNvSpPr>
          <p:nvPr>
            <p:ph type="title"/>
          </p:nvPr>
        </p:nvSpPr>
        <p:spPr>
          <a:xfrm>
            <a:off x="653667" y="600200"/>
            <a:ext cx="8490450" cy="5454450"/>
          </a:xfrm>
          <a:prstGeom prst="rect">
            <a:avLst/>
          </a:prstGeom>
        </p:spPr>
        <p:txBody>
          <a:bodyPr spcFirstLastPara="1" wrap="square" lIns="243800" tIns="243800" rIns="243800" bIns="243800" anchor="ctr" anchorCtr="0">
            <a:noAutofit/>
          </a:bodyPr>
          <a:lstStyle>
            <a:lvl1pPr lvl="0" rtl="0">
              <a:spcBef>
                <a:spcPts val="0"/>
              </a:spcBef>
              <a:spcAft>
                <a:spcPts val="0"/>
              </a:spcAft>
              <a:buSzPts val="12800"/>
              <a:buNone/>
              <a:defRPr sz="6400"/>
            </a:lvl1pPr>
            <a:lvl2pPr lvl="1" rtl="0">
              <a:spcBef>
                <a:spcPts val="0"/>
              </a:spcBef>
              <a:spcAft>
                <a:spcPts val="0"/>
              </a:spcAft>
              <a:buSzPts val="12800"/>
              <a:buNone/>
              <a:defRPr sz="6400"/>
            </a:lvl2pPr>
            <a:lvl3pPr lvl="2" rtl="0">
              <a:spcBef>
                <a:spcPts val="0"/>
              </a:spcBef>
              <a:spcAft>
                <a:spcPts val="0"/>
              </a:spcAft>
              <a:buSzPts val="12800"/>
              <a:buNone/>
              <a:defRPr sz="6400"/>
            </a:lvl3pPr>
            <a:lvl4pPr lvl="3" rtl="0">
              <a:spcBef>
                <a:spcPts val="0"/>
              </a:spcBef>
              <a:spcAft>
                <a:spcPts val="0"/>
              </a:spcAft>
              <a:buSzPts val="12800"/>
              <a:buNone/>
              <a:defRPr sz="6400"/>
            </a:lvl4pPr>
            <a:lvl5pPr lvl="4" rtl="0">
              <a:spcBef>
                <a:spcPts val="0"/>
              </a:spcBef>
              <a:spcAft>
                <a:spcPts val="0"/>
              </a:spcAft>
              <a:buSzPts val="12800"/>
              <a:buNone/>
              <a:defRPr sz="6400"/>
            </a:lvl5pPr>
            <a:lvl6pPr lvl="5" rtl="0">
              <a:spcBef>
                <a:spcPts val="0"/>
              </a:spcBef>
              <a:spcAft>
                <a:spcPts val="0"/>
              </a:spcAft>
              <a:buSzPts val="12800"/>
              <a:buNone/>
              <a:defRPr sz="6400"/>
            </a:lvl6pPr>
            <a:lvl7pPr lvl="6" rtl="0">
              <a:spcBef>
                <a:spcPts val="0"/>
              </a:spcBef>
              <a:spcAft>
                <a:spcPts val="0"/>
              </a:spcAft>
              <a:buSzPts val="12800"/>
              <a:buNone/>
              <a:defRPr sz="6400"/>
            </a:lvl7pPr>
            <a:lvl8pPr lvl="7" rtl="0">
              <a:spcBef>
                <a:spcPts val="0"/>
              </a:spcBef>
              <a:spcAft>
                <a:spcPts val="0"/>
              </a:spcAft>
              <a:buSzPts val="12800"/>
              <a:buNone/>
              <a:defRPr sz="6400"/>
            </a:lvl8pPr>
            <a:lvl9pPr lvl="8" rtl="0">
              <a:spcBef>
                <a:spcPts val="0"/>
              </a:spcBef>
              <a:spcAft>
                <a:spcPts val="0"/>
              </a:spcAft>
              <a:buSzPts val="12800"/>
              <a:buNone/>
              <a:defRPr sz="6400"/>
            </a:lvl9pPr>
          </a:lstStyle>
          <a:p>
            <a:endParaRPr/>
          </a:p>
        </p:txBody>
      </p:sp>
      <p:sp>
        <p:nvSpPr>
          <p:cNvPr id="351" name="Google Shape;351;p80"/>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0900799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2"/>
        <p:cNvGrpSpPr/>
        <p:nvPr/>
      </p:nvGrpSpPr>
      <p:grpSpPr>
        <a:xfrm>
          <a:off x="0" y="0"/>
          <a:ext cx="0" cy="0"/>
          <a:chOff x="0" y="0"/>
          <a:chExt cx="0" cy="0"/>
        </a:xfrm>
      </p:grpSpPr>
      <p:sp>
        <p:nvSpPr>
          <p:cNvPr id="353" name="Google Shape;353;p81"/>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dirty="0"/>
          </a:p>
        </p:txBody>
      </p:sp>
      <p:sp>
        <p:nvSpPr>
          <p:cNvPr id="354" name="Google Shape;354;p81"/>
          <p:cNvSpPr txBox="1">
            <a:spLocks noGrp="1"/>
          </p:cNvSpPr>
          <p:nvPr>
            <p:ph type="title"/>
          </p:nvPr>
        </p:nvSpPr>
        <p:spPr>
          <a:xfrm>
            <a:off x="354000" y="1644234"/>
            <a:ext cx="5393550" cy="197640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11200"/>
              <a:buNone/>
              <a:defRPr sz="5600"/>
            </a:lvl1pPr>
            <a:lvl2pPr lvl="1" algn="ctr" rtl="0">
              <a:spcBef>
                <a:spcPts val="0"/>
              </a:spcBef>
              <a:spcAft>
                <a:spcPts val="0"/>
              </a:spcAft>
              <a:buSzPts val="11200"/>
              <a:buNone/>
              <a:defRPr sz="5600"/>
            </a:lvl2pPr>
            <a:lvl3pPr lvl="2" algn="ctr" rtl="0">
              <a:spcBef>
                <a:spcPts val="0"/>
              </a:spcBef>
              <a:spcAft>
                <a:spcPts val="0"/>
              </a:spcAft>
              <a:buSzPts val="11200"/>
              <a:buNone/>
              <a:defRPr sz="5600"/>
            </a:lvl3pPr>
            <a:lvl4pPr lvl="3" algn="ctr" rtl="0">
              <a:spcBef>
                <a:spcPts val="0"/>
              </a:spcBef>
              <a:spcAft>
                <a:spcPts val="0"/>
              </a:spcAft>
              <a:buSzPts val="11200"/>
              <a:buNone/>
              <a:defRPr sz="5600"/>
            </a:lvl4pPr>
            <a:lvl5pPr lvl="4" algn="ctr" rtl="0">
              <a:spcBef>
                <a:spcPts val="0"/>
              </a:spcBef>
              <a:spcAft>
                <a:spcPts val="0"/>
              </a:spcAft>
              <a:buSzPts val="11200"/>
              <a:buNone/>
              <a:defRPr sz="5600"/>
            </a:lvl5pPr>
            <a:lvl6pPr lvl="5" algn="ctr" rtl="0">
              <a:spcBef>
                <a:spcPts val="0"/>
              </a:spcBef>
              <a:spcAft>
                <a:spcPts val="0"/>
              </a:spcAft>
              <a:buSzPts val="11200"/>
              <a:buNone/>
              <a:defRPr sz="5600"/>
            </a:lvl6pPr>
            <a:lvl7pPr lvl="6" algn="ctr" rtl="0">
              <a:spcBef>
                <a:spcPts val="0"/>
              </a:spcBef>
              <a:spcAft>
                <a:spcPts val="0"/>
              </a:spcAft>
              <a:buSzPts val="11200"/>
              <a:buNone/>
              <a:defRPr sz="5600"/>
            </a:lvl7pPr>
            <a:lvl8pPr lvl="7" algn="ctr" rtl="0">
              <a:spcBef>
                <a:spcPts val="0"/>
              </a:spcBef>
              <a:spcAft>
                <a:spcPts val="0"/>
              </a:spcAft>
              <a:buSzPts val="11200"/>
              <a:buNone/>
              <a:defRPr sz="5600"/>
            </a:lvl8pPr>
            <a:lvl9pPr lvl="8" algn="ctr" rtl="0">
              <a:spcBef>
                <a:spcPts val="0"/>
              </a:spcBef>
              <a:spcAft>
                <a:spcPts val="0"/>
              </a:spcAft>
              <a:buSzPts val="11200"/>
              <a:buNone/>
              <a:defRPr sz="5600"/>
            </a:lvl9pPr>
          </a:lstStyle>
          <a:p>
            <a:endParaRPr/>
          </a:p>
        </p:txBody>
      </p:sp>
      <p:sp>
        <p:nvSpPr>
          <p:cNvPr id="355" name="Google Shape;355;p81"/>
          <p:cNvSpPr txBox="1">
            <a:spLocks noGrp="1"/>
          </p:cNvSpPr>
          <p:nvPr>
            <p:ph type="subTitle" idx="1"/>
          </p:nvPr>
        </p:nvSpPr>
        <p:spPr>
          <a:xfrm>
            <a:off x="354000" y="3737434"/>
            <a:ext cx="5393550" cy="1646850"/>
          </a:xfrm>
          <a:prstGeom prst="rect">
            <a:avLst/>
          </a:prstGeom>
        </p:spPr>
        <p:txBody>
          <a:bodyPr spcFirstLastPara="1" wrap="square" lIns="243800" tIns="243800" rIns="243800" bIns="243800" anchor="t" anchorCtr="0">
            <a:noAutofit/>
          </a:bodyPr>
          <a:lstStyle>
            <a:lvl1pPr lvl="0" algn="ctr" rtl="0">
              <a:lnSpc>
                <a:spcPct val="100000"/>
              </a:lnSpc>
              <a:spcBef>
                <a:spcPts val="0"/>
              </a:spcBef>
              <a:spcAft>
                <a:spcPts val="0"/>
              </a:spcAft>
              <a:buSzPts val="5600"/>
              <a:buNone/>
              <a:defRPr sz="2800"/>
            </a:lvl1pPr>
            <a:lvl2pPr lvl="1" algn="ctr" rtl="0">
              <a:lnSpc>
                <a:spcPct val="100000"/>
              </a:lnSpc>
              <a:spcBef>
                <a:spcPts val="0"/>
              </a:spcBef>
              <a:spcAft>
                <a:spcPts val="0"/>
              </a:spcAft>
              <a:buSzPts val="5600"/>
              <a:buNone/>
              <a:defRPr sz="2800"/>
            </a:lvl2pPr>
            <a:lvl3pPr lvl="2" algn="ctr" rtl="0">
              <a:lnSpc>
                <a:spcPct val="100000"/>
              </a:lnSpc>
              <a:spcBef>
                <a:spcPts val="0"/>
              </a:spcBef>
              <a:spcAft>
                <a:spcPts val="0"/>
              </a:spcAft>
              <a:buSzPts val="5600"/>
              <a:buNone/>
              <a:defRPr sz="2800"/>
            </a:lvl3pPr>
            <a:lvl4pPr lvl="3" algn="ctr" rtl="0">
              <a:lnSpc>
                <a:spcPct val="100000"/>
              </a:lnSpc>
              <a:spcBef>
                <a:spcPts val="0"/>
              </a:spcBef>
              <a:spcAft>
                <a:spcPts val="0"/>
              </a:spcAft>
              <a:buSzPts val="5600"/>
              <a:buNone/>
              <a:defRPr sz="2800"/>
            </a:lvl4pPr>
            <a:lvl5pPr lvl="4" algn="ctr" rtl="0">
              <a:lnSpc>
                <a:spcPct val="100000"/>
              </a:lnSpc>
              <a:spcBef>
                <a:spcPts val="0"/>
              </a:spcBef>
              <a:spcAft>
                <a:spcPts val="0"/>
              </a:spcAft>
              <a:buSzPts val="5600"/>
              <a:buNone/>
              <a:defRPr sz="2800"/>
            </a:lvl5pPr>
            <a:lvl6pPr lvl="5" algn="ctr" rtl="0">
              <a:lnSpc>
                <a:spcPct val="100000"/>
              </a:lnSpc>
              <a:spcBef>
                <a:spcPts val="0"/>
              </a:spcBef>
              <a:spcAft>
                <a:spcPts val="0"/>
              </a:spcAft>
              <a:buSzPts val="5600"/>
              <a:buNone/>
              <a:defRPr sz="2800"/>
            </a:lvl6pPr>
            <a:lvl7pPr lvl="6" algn="ctr" rtl="0">
              <a:lnSpc>
                <a:spcPct val="100000"/>
              </a:lnSpc>
              <a:spcBef>
                <a:spcPts val="0"/>
              </a:spcBef>
              <a:spcAft>
                <a:spcPts val="0"/>
              </a:spcAft>
              <a:buSzPts val="5600"/>
              <a:buNone/>
              <a:defRPr sz="2800"/>
            </a:lvl7pPr>
            <a:lvl8pPr lvl="7" algn="ctr" rtl="0">
              <a:lnSpc>
                <a:spcPct val="100000"/>
              </a:lnSpc>
              <a:spcBef>
                <a:spcPts val="0"/>
              </a:spcBef>
              <a:spcAft>
                <a:spcPts val="0"/>
              </a:spcAft>
              <a:buSzPts val="5600"/>
              <a:buNone/>
              <a:defRPr sz="2800"/>
            </a:lvl8pPr>
            <a:lvl9pPr lvl="8" algn="ctr" rtl="0">
              <a:lnSpc>
                <a:spcPct val="100000"/>
              </a:lnSpc>
              <a:spcBef>
                <a:spcPts val="0"/>
              </a:spcBef>
              <a:spcAft>
                <a:spcPts val="0"/>
              </a:spcAft>
              <a:buSzPts val="5600"/>
              <a:buNone/>
              <a:defRPr sz="2800"/>
            </a:lvl9pPr>
          </a:lstStyle>
          <a:p>
            <a:endParaRPr/>
          </a:p>
        </p:txBody>
      </p:sp>
      <p:sp>
        <p:nvSpPr>
          <p:cNvPr id="356" name="Google Shape;356;p81"/>
          <p:cNvSpPr txBox="1">
            <a:spLocks noGrp="1"/>
          </p:cNvSpPr>
          <p:nvPr>
            <p:ph type="body" idx="2"/>
          </p:nvPr>
        </p:nvSpPr>
        <p:spPr>
          <a:xfrm>
            <a:off x="6586000" y="965600"/>
            <a:ext cx="5116050" cy="4926750"/>
          </a:xfrm>
          <a:prstGeom prst="rect">
            <a:avLst/>
          </a:prstGeom>
        </p:spPr>
        <p:txBody>
          <a:bodyPr spcFirstLastPara="1" wrap="square" lIns="243800" tIns="243800" rIns="243800" bIns="243800" anchor="ctr" anchorCtr="0">
            <a:noAutofit/>
          </a:bodyPr>
          <a:lstStyle>
            <a:lvl1pPr marL="228600" lvl="0" indent="-266700" rtl="0">
              <a:spcBef>
                <a:spcPts val="0"/>
              </a:spcBef>
              <a:spcAft>
                <a:spcPts val="0"/>
              </a:spcAft>
              <a:buClr>
                <a:srgbClr val="0F0F0F"/>
              </a:buClr>
              <a:buSzPts val="4800"/>
              <a:buChar char="●"/>
              <a:defRPr>
                <a:solidFill>
                  <a:srgbClr val="0F0F0F"/>
                </a:solidFill>
              </a:defRPr>
            </a:lvl1pPr>
            <a:lvl2pPr marL="457200" lvl="1" indent="-231775" rtl="0">
              <a:spcBef>
                <a:spcPts val="2150"/>
              </a:spcBef>
              <a:spcAft>
                <a:spcPts val="0"/>
              </a:spcAft>
              <a:buClr>
                <a:srgbClr val="0F0F0F"/>
              </a:buClr>
              <a:buSzPts val="3700"/>
              <a:buChar char="○"/>
              <a:defRPr>
                <a:solidFill>
                  <a:srgbClr val="0F0F0F"/>
                </a:solidFill>
              </a:defRPr>
            </a:lvl2pPr>
            <a:lvl3pPr marL="685800" lvl="2" indent="-231775" rtl="0">
              <a:spcBef>
                <a:spcPts val="2150"/>
              </a:spcBef>
              <a:spcAft>
                <a:spcPts val="0"/>
              </a:spcAft>
              <a:buClr>
                <a:srgbClr val="0F0F0F"/>
              </a:buClr>
              <a:buSzPts val="3700"/>
              <a:buChar char="■"/>
              <a:defRPr>
                <a:solidFill>
                  <a:srgbClr val="0F0F0F"/>
                </a:solidFill>
              </a:defRPr>
            </a:lvl3pPr>
            <a:lvl4pPr marL="914400" lvl="3" indent="-231775" rtl="0">
              <a:spcBef>
                <a:spcPts val="2150"/>
              </a:spcBef>
              <a:spcAft>
                <a:spcPts val="0"/>
              </a:spcAft>
              <a:buClr>
                <a:srgbClr val="0F0F0F"/>
              </a:buClr>
              <a:buSzPts val="3700"/>
              <a:buChar char="●"/>
              <a:defRPr>
                <a:solidFill>
                  <a:srgbClr val="0F0F0F"/>
                </a:solidFill>
              </a:defRPr>
            </a:lvl4pPr>
            <a:lvl5pPr marL="1143000" lvl="4" indent="-231775" rtl="0">
              <a:spcBef>
                <a:spcPts val="2150"/>
              </a:spcBef>
              <a:spcAft>
                <a:spcPts val="0"/>
              </a:spcAft>
              <a:buClr>
                <a:srgbClr val="0F0F0F"/>
              </a:buClr>
              <a:buSzPts val="3700"/>
              <a:buChar char="○"/>
              <a:defRPr>
                <a:solidFill>
                  <a:srgbClr val="0F0F0F"/>
                </a:solidFill>
              </a:defRPr>
            </a:lvl5pPr>
            <a:lvl6pPr marL="1371600" lvl="5" indent="-231775" rtl="0">
              <a:spcBef>
                <a:spcPts val="2150"/>
              </a:spcBef>
              <a:spcAft>
                <a:spcPts val="0"/>
              </a:spcAft>
              <a:buClr>
                <a:srgbClr val="0F0F0F"/>
              </a:buClr>
              <a:buSzPts val="3700"/>
              <a:buChar char="■"/>
              <a:defRPr>
                <a:solidFill>
                  <a:srgbClr val="0F0F0F"/>
                </a:solidFill>
              </a:defRPr>
            </a:lvl6pPr>
            <a:lvl7pPr marL="1600200" lvl="6" indent="-231775" rtl="0">
              <a:spcBef>
                <a:spcPts val="2150"/>
              </a:spcBef>
              <a:spcAft>
                <a:spcPts val="0"/>
              </a:spcAft>
              <a:buClr>
                <a:srgbClr val="0F0F0F"/>
              </a:buClr>
              <a:buSzPts val="3700"/>
              <a:buChar char="●"/>
              <a:defRPr>
                <a:solidFill>
                  <a:srgbClr val="0F0F0F"/>
                </a:solidFill>
              </a:defRPr>
            </a:lvl7pPr>
            <a:lvl8pPr marL="1828800" lvl="7" indent="-231775" rtl="0">
              <a:spcBef>
                <a:spcPts val="2150"/>
              </a:spcBef>
              <a:spcAft>
                <a:spcPts val="0"/>
              </a:spcAft>
              <a:buClr>
                <a:srgbClr val="0F0F0F"/>
              </a:buClr>
              <a:buSzPts val="3700"/>
              <a:buChar char="○"/>
              <a:defRPr>
                <a:solidFill>
                  <a:srgbClr val="0F0F0F"/>
                </a:solidFill>
              </a:defRPr>
            </a:lvl8pPr>
            <a:lvl9pPr marL="2057400" lvl="8" indent="-231775" rtl="0">
              <a:spcBef>
                <a:spcPts val="2150"/>
              </a:spcBef>
              <a:spcAft>
                <a:spcPts val="2150"/>
              </a:spcAft>
              <a:buClr>
                <a:srgbClr val="0F0F0F"/>
              </a:buClr>
              <a:buSzPts val="3700"/>
              <a:buChar char="■"/>
              <a:defRPr>
                <a:solidFill>
                  <a:srgbClr val="0F0F0F"/>
                </a:solidFill>
              </a:defRPr>
            </a:lvl9pPr>
          </a:lstStyle>
          <a:p>
            <a:endParaRPr/>
          </a:p>
        </p:txBody>
      </p:sp>
      <p:sp>
        <p:nvSpPr>
          <p:cNvPr id="357" name="Google Shape;357;p8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7302674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58"/>
        <p:cNvGrpSpPr/>
        <p:nvPr/>
      </p:nvGrpSpPr>
      <p:grpSpPr>
        <a:xfrm>
          <a:off x="0" y="0"/>
          <a:ext cx="0" cy="0"/>
          <a:chOff x="0" y="0"/>
          <a:chExt cx="0" cy="0"/>
        </a:xfrm>
      </p:grpSpPr>
      <p:sp>
        <p:nvSpPr>
          <p:cNvPr id="359" name="Google Shape;359;p82"/>
          <p:cNvSpPr txBox="1">
            <a:spLocks noGrp="1"/>
          </p:cNvSpPr>
          <p:nvPr>
            <p:ph type="body" idx="1"/>
          </p:nvPr>
        </p:nvSpPr>
        <p:spPr>
          <a:xfrm>
            <a:off x="415600" y="5640767"/>
            <a:ext cx="7998450" cy="806850"/>
          </a:xfrm>
          <a:prstGeom prst="rect">
            <a:avLst/>
          </a:prstGeom>
        </p:spPr>
        <p:txBody>
          <a:bodyPr spcFirstLastPara="1" wrap="square" lIns="243800" tIns="243800" rIns="243800" bIns="243800" anchor="ctr" anchorCtr="0">
            <a:noAutofit/>
          </a:bodyPr>
          <a:lstStyle>
            <a:lvl1pPr marL="228600" lvl="0" indent="-114300" rtl="0">
              <a:lnSpc>
                <a:spcPct val="100000"/>
              </a:lnSpc>
              <a:spcBef>
                <a:spcPts val="0"/>
              </a:spcBef>
              <a:spcAft>
                <a:spcPts val="0"/>
              </a:spcAft>
              <a:buSzPts val="4800"/>
              <a:buNone/>
              <a:defRPr/>
            </a:lvl1pPr>
          </a:lstStyle>
          <a:p>
            <a:endParaRPr/>
          </a:p>
        </p:txBody>
      </p:sp>
      <p:sp>
        <p:nvSpPr>
          <p:cNvPr id="360" name="Google Shape;360;p82"/>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799540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61"/>
        <p:cNvGrpSpPr/>
        <p:nvPr/>
      </p:nvGrpSpPr>
      <p:grpSpPr>
        <a:xfrm>
          <a:off x="0" y="0"/>
          <a:ext cx="0" cy="0"/>
          <a:chOff x="0" y="0"/>
          <a:chExt cx="0" cy="0"/>
        </a:xfrm>
      </p:grpSpPr>
      <p:sp>
        <p:nvSpPr>
          <p:cNvPr id="362" name="Google Shape;362;p83"/>
          <p:cNvSpPr txBox="1">
            <a:spLocks noGrp="1"/>
          </p:cNvSpPr>
          <p:nvPr>
            <p:ph type="title" hasCustomPrompt="1"/>
          </p:nvPr>
        </p:nvSpPr>
        <p:spPr>
          <a:xfrm>
            <a:off x="415600" y="1474834"/>
            <a:ext cx="11360850" cy="261795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32000"/>
              <a:buNone/>
              <a:defRPr sz="16000"/>
            </a:lvl1pPr>
            <a:lvl2pPr lvl="1" algn="ctr" rtl="0">
              <a:spcBef>
                <a:spcPts val="0"/>
              </a:spcBef>
              <a:spcAft>
                <a:spcPts val="0"/>
              </a:spcAft>
              <a:buSzPts val="32000"/>
              <a:buNone/>
              <a:defRPr sz="16000"/>
            </a:lvl2pPr>
            <a:lvl3pPr lvl="2" algn="ctr" rtl="0">
              <a:spcBef>
                <a:spcPts val="0"/>
              </a:spcBef>
              <a:spcAft>
                <a:spcPts val="0"/>
              </a:spcAft>
              <a:buSzPts val="32000"/>
              <a:buNone/>
              <a:defRPr sz="16000"/>
            </a:lvl3pPr>
            <a:lvl4pPr lvl="3" algn="ctr" rtl="0">
              <a:spcBef>
                <a:spcPts val="0"/>
              </a:spcBef>
              <a:spcAft>
                <a:spcPts val="0"/>
              </a:spcAft>
              <a:buSzPts val="32000"/>
              <a:buNone/>
              <a:defRPr sz="16000"/>
            </a:lvl4pPr>
            <a:lvl5pPr lvl="4" algn="ctr" rtl="0">
              <a:spcBef>
                <a:spcPts val="0"/>
              </a:spcBef>
              <a:spcAft>
                <a:spcPts val="0"/>
              </a:spcAft>
              <a:buSzPts val="32000"/>
              <a:buNone/>
              <a:defRPr sz="16000"/>
            </a:lvl5pPr>
            <a:lvl6pPr lvl="5" algn="ctr" rtl="0">
              <a:spcBef>
                <a:spcPts val="0"/>
              </a:spcBef>
              <a:spcAft>
                <a:spcPts val="0"/>
              </a:spcAft>
              <a:buSzPts val="32000"/>
              <a:buNone/>
              <a:defRPr sz="16000"/>
            </a:lvl6pPr>
            <a:lvl7pPr lvl="6" algn="ctr" rtl="0">
              <a:spcBef>
                <a:spcPts val="0"/>
              </a:spcBef>
              <a:spcAft>
                <a:spcPts val="0"/>
              </a:spcAft>
              <a:buSzPts val="32000"/>
              <a:buNone/>
              <a:defRPr sz="16000"/>
            </a:lvl7pPr>
            <a:lvl8pPr lvl="7" algn="ctr" rtl="0">
              <a:spcBef>
                <a:spcPts val="0"/>
              </a:spcBef>
              <a:spcAft>
                <a:spcPts val="0"/>
              </a:spcAft>
              <a:buSzPts val="32000"/>
              <a:buNone/>
              <a:defRPr sz="16000"/>
            </a:lvl8pPr>
            <a:lvl9pPr lvl="8" algn="ctr" rtl="0">
              <a:spcBef>
                <a:spcPts val="0"/>
              </a:spcBef>
              <a:spcAft>
                <a:spcPts val="0"/>
              </a:spcAft>
              <a:buSzPts val="32000"/>
              <a:buNone/>
              <a:defRPr sz="16000"/>
            </a:lvl9pPr>
          </a:lstStyle>
          <a:p>
            <a:r>
              <a:t>xx%</a:t>
            </a:r>
          </a:p>
        </p:txBody>
      </p:sp>
      <p:sp>
        <p:nvSpPr>
          <p:cNvPr id="363" name="Google Shape;363;p83"/>
          <p:cNvSpPr txBox="1">
            <a:spLocks noGrp="1"/>
          </p:cNvSpPr>
          <p:nvPr>
            <p:ph type="body" idx="1"/>
          </p:nvPr>
        </p:nvSpPr>
        <p:spPr>
          <a:xfrm>
            <a:off x="415600" y="4202967"/>
            <a:ext cx="11360850" cy="1734450"/>
          </a:xfrm>
          <a:prstGeom prst="rect">
            <a:avLst/>
          </a:prstGeom>
        </p:spPr>
        <p:txBody>
          <a:bodyPr spcFirstLastPara="1" wrap="square" lIns="243800" tIns="243800" rIns="243800" bIns="243800" anchor="t" anchorCtr="0">
            <a:noAutofit/>
          </a:bodyPr>
          <a:lstStyle>
            <a:lvl1pPr marL="228600" lvl="0" indent="-266700" algn="ctr" rtl="0">
              <a:spcBef>
                <a:spcPts val="0"/>
              </a:spcBef>
              <a:spcAft>
                <a:spcPts val="0"/>
              </a:spcAft>
              <a:buSzPts val="4800"/>
              <a:buChar char="●"/>
              <a:defRPr/>
            </a:lvl1pPr>
            <a:lvl2pPr marL="457200" lvl="1" indent="-231775" algn="ctr" rtl="0">
              <a:spcBef>
                <a:spcPts val="2150"/>
              </a:spcBef>
              <a:spcAft>
                <a:spcPts val="0"/>
              </a:spcAft>
              <a:buSzPts val="3700"/>
              <a:buChar char="○"/>
              <a:defRPr/>
            </a:lvl2pPr>
            <a:lvl3pPr marL="685800" lvl="2" indent="-231775" algn="ctr" rtl="0">
              <a:spcBef>
                <a:spcPts val="2150"/>
              </a:spcBef>
              <a:spcAft>
                <a:spcPts val="0"/>
              </a:spcAft>
              <a:buSzPts val="3700"/>
              <a:buChar char="■"/>
              <a:defRPr/>
            </a:lvl3pPr>
            <a:lvl4pPr marL="914400" lvl="3" indent="-231775" algn="ctr" rtl="0">
              <a:spcBef>
                <a:spcPts val="2150"/>
              </a:spcBef>
              <a:spcAft>
                <a:spcPts val="0"/>
              </a:spcAft>
              <a:buSzPts val="3700"/>
              <a:buChar char="●"/>
              <a:defRPr/>
            </a:lvl4pPr>
            <a:lvl5pPr marL="1143000" lvl="4" indent="-231775" algn="ctr" rtl="0">
              <a:spcBef>
                <a:spcPts val="2150"/>
              </a:spcBef>
              <a:spcAft>
                <a:spcPts val="0"/>
              </a:spcAft>
              <a:buSzPts val="3700"/>
              <a:buChar char="○"/>
              <a:defRPr/>
            </a:lvl5pPr>
            <a:lvl6pPr marL="1371600" lvl="5" indent="-231775" algn="ctr" rtl="0">
              <a:spcBef>
                <a:spcPts val="2150"/>
              </a:spcBef>
              <a:spcAft>
                <a:spcPts val="0"/>
              </a:spcAft>
              <a:buSzPts val="3700"/>
              <a:buChar char="■"/>
              <a:defRPr/>
            </a:lvl6pPr>
            <a:lvl7pPr marL="1600200" lvl="6" indent="-231775" algn="ctr" rtl="0">
              <a:spcBef>
                <a:spcPts val="2150"/>
              </a:spcBef>
              <a:spcAft>
                <a:spcPts val="0"/>
              </a:spcAft>
              <a:buSzPts val="3700"/>
              <a:buChar char="●"/>
              <a:defRPr/>
            </a:lvl7pPr>
            <a:lvl8pPr marL="1828800" lvl="7" indent="-231775" algn="ctr" rtl="0">
              <a:spcBef>
                <a:spcPts val="2150"/>
              </a:spcBef>
              <a:spcAft>
                <a:spcPts val="0"/>
              </a:spcAft>
              <a:buSzPts val="3700"/>
              <a:buChar char="○"/>
              <a:defRPr/>
            </a:lvl8pPr>
            <a:lvl9pPr marL="2057400" lvl="8" indent="-231775" algn="ctr" rtl="0">
              <a:spcBef>
                <a:spcPts val="2150"/>
              </a:spcBef>
              <a:spcAft>
                <a:spcPts val="2150"/>
              </a:spcAft>
              <a:buSzPts val="3700"/>
              <a:buChar char="■"/>
              <a:defRPr/>
            </a:lvl9pPr>
          </a:lstStyle>
          <a:p>
            <a:endParaRPr/>
          </a:p>
        </p:txBody>
      </p:sp>
      <p:sp>
        <p:nvSpPr>
          <p:cNvPr id="364" name="Google Shape;364;p83"/>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5374860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5"/>
        <p:cNvGrpSpPr/>
        <p:nvPr/>
      </p:nvGrpSpPr>
      <p:grpSpPr>
        <a:xfrm>
          <a:off x="0" y="0"/>
          <a:ext cx="0" cy="0"/>
          <a:chOff x="0" y="0"/>
          <a:chExt cx="0" cy="0"/>
        </a:xfrm>
      </p:grpSpPr>
      <p:sp>
        <p:nvSpPr>
          <p:cNvPr id="366" name="Google Shape;366;p84"/>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954666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Infographics">
  <p:cSld name="Infographics">
    <p:bg>
      <p:bgPr>
        <a:solidFill>
          <a:srgbClr val="0F0F0F"/>
        </a:solidFill>
        <a:effectLst/>
      </p:bgPr>
    </p:bg>
    <p:spTree>
      <p:nvGrpSpPr>
        <p:cNvPr id="1" name="Shape 367"/>
        <p:cNvGrpSpPr/>
        <p:nvPr/>
      </p:nvGrpSpPr>
      <p:grpSpPr>
        <a:xfrm>
          <a:off x="0" y="0"/>
          <a:ext cx="0" cy="0"/>
          <a:chOff x="0" y="0"/>
          <a:chExt cx="0" cy="0"/>
        </a:xfrm>
      </p:grpSpPr>
      <p:sp>
        <p:nvSpPr>
          <p:cNvPr id="368" name="Google Shape;368;p85"/>
          <p:cNvSpPr txBox="1">
            <a:spLocks noGrp="1"/>
          </p:cNvSpPr>
          <p:nvPr>
            <p:ph type="ctrTitle"/>
          </p:nvPr>
        </p:nvSpPr>
        <p:spPr>
          <a:xfrm>
            <a:off x="415600" y="635200"/>
            <a:ext cx="8016000" cy="16240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69" name="Google Shape;369;p85"/>
          <p:cNvSpPr txBox="1">
            <a:spLocks noGrp="1"/>
          </p:cNvSpPr>
          <p:nvPr>
            <p:ph type="subTitle" idx="1"/>
          </p:nvPr>
        </p:nvSpPr>
        <p:spPr>
          <a:xfrm>
            <a:off x="415600" y="385134"/>
            <a:ext cx="8016000" cy="599550"/>
          </a:xfrm>
          <a:prstGeom prst="rect">
            <a:avLst/>
          </a:prstGeom>
        </p:spPr>
        <p:txBody>
          <a:bodyPr spcFirstLastPara="1" wrap="square" lIns="243800" tIns="243800" rIns="243800" bIns="243800" anchor="t" anchorCtr="0">
            <a:noAutofit/>
          </a:bodyPr>
          <a:lstStyle>
            <a:lvl1pPr lvl="0" rtl="0">
              <a:spcBef>
                <a:spcPts val="0"/>
              </a:spcBef>
              <a:spcAft>
                <a:spcPts val="0"/>
              </a:spcAft>
              <a:buNone/>
              <a:defRPr sz="1350">
                <a:solidFill>
                  <a:srgbClr val="FF8400"/>
                </a:solidFill>
              </a:defRPr>
            </a:lvl1pPr>
            <a:lvl2pPr lvl="1" rtl="0">
              <a:spcBef>
                <a:spcPts val="2150"/>
              </a:spcBef>
              <a:spcAft>
                <a:spcPts val="0"/>
              </a:spcAft>
              <a:buNone/>
              <a:defRPr/>
            </a:lvl2pPr>
            <a:lvl3pPr lvl="2" rtl="0">
              <a:spcBef>
                <a:spcPts val="2150"/>
              </a:spcBef>
              <a:spcAft>
                <a:spcPts val="0"/>
              </a:spcAft>
              <a:buNone/>
              <a:defRPr/>
            </a:lvl3pPr>
            <a:lvl4pPr lvl="3" rtl="0">
              <a:spcBef>
                <a:spcPts val="2150"/>
              </a:spcBef>
              <a:spcAft>
                <a:spcPts val="0"/>
              </a:spcAft>
              <a:buNone/>
              <a:defRPr/>
            </a:lvl4pPr>
            <a:lvl5pPr lvl="4" rtl="0">
              <a:spcBef>
                <a:spcPts val="2150"/>
              </a:spcBef>
              <a:spcAft>
                <a:spcPts val="0"/>
              </a:spcAft>
              <a:buNone/>
              <a:defRPr/>
            </a:lvl5pPr>
            <a:lvl6pPr lvl="5" rtl="0">
              <a:spcBef>
                <a:spcPts val="2150"/>
              </a:spcBef>
              <a:spcAft>
                <a:spcPts val="0"/>
              </a:spcAft>
              <a:buNone/>
              <a:defRPr/>
            </a:lvl6pPr>
            <a:lvl7pPr lvl="6" rtl="0">
              <a:spcBef>
                <a:spcPts val="2150"/>
              </a:spcBef>
              <a:spcAft>
                <a:spcPts val="0"/>
              </a:spcAft>
              <a:buNone/>
              <a:defRPr/>
            </a:lvl7pPr>
            <a:lvl8pPr lvl="7" rtl="0">
              <a:spcBef>
                <a:spcPts val="2150"/>
              </a:spcBef>
              <a:spcAft>
                <a:spcPts val="0"/>
              </a:spcAft>
              <a:buNone/>
              <a:defRPr/>
            </a:lvl8pPr>
            <a:lvl9pPr lvl="8" rtl="0">
              <a:spcBef>
                <a:spcPts val="2150"/>
              </a:spcBef>
              <a:spcAft>
                <a:spcPts val="2150"/>
              </a:spcAft>
              <a:buNone/>
              <a:defRPr/>
            </a:lvl9pPr>
          </a:lstStyle>
          <a:p>
            <a:endParaRPr/>
          </a:p>
        </p:txBody>
      </p:sp>
    </p:spTree>
    <p:extLst>
      <p:ext uri="{BB962C8B-B14F-4D97-AF65-F5344CB8AC3E}">
        <p14:creationId xmlns:p14="http://schemas.microsoft.com/office/powerpoint/2010/main" val="38672477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370"/>
        <p:cNvGrpSpPr/>
        <p:nvPr/>
      </p:nvGrpSpPr>
      <p:grpSpPr>
        <a:xfrm>
          <a:off x="0" y="0"/>
          <a:ext cx="0" cy="0"/>
          <a:chOff x="0" y="0"/>
          <a:chExt cx="0" cy="0"/>
        </a:xfrm>
      </p:grpSpPr>
      <p:sp>
        <p:nvSpPr>
          <p:cNvPr id="371" name="Google Shape;371;p86"/>
          <p:cNvSpPr txBox="1">
            <a:spLocks noGrp="1"/>
          </p:cNvSpPr>
          <p:nvPr>
            <p:ph type="ctrTitle"/>
          </p:nvPr>
        </p:nvSpPr>
        <p:spPr>
          <a:xfrm>
            <a:off x="415600" y="635200"/>
            <a:ext cx="8016000" cy="16240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72" name="Google Shape;372;p86"/>
          <p:cNvSpPr/>
          <p:nvPr/>
        </p:nvSpPr>
        <p:spPr>
          <a:xfrm>
            <a:off x="0" y="0"/>
            <a:ext cx="12192000" cy="83205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50" dirty="0"/>
          </a:p>
        </p:txBody>
      </p:sp>
      <p:sp>
        <p:nvSpPr>
          <p:cNvPr id="373" name="Google Shape;373;p86"/>
          <p:cNvSpPr txBox="1">
            <a:spLocks noGrp="1"/>
          </p:cNvSpPr>
          <p:nvPr>
            <p:ph type="subTitle" idx="1"/>
          </p:nvPr>
        </p:nvSpPr>
        <p:spPr>
          <a:xfrm>
            <a:off x="415600" y="385134"/>
            <a:ext cx="8016000" cy="599550"/>
          </a:xfrm>
          <a:prstGeom prst="rect">
            <a:avLst/>
          </a:prstGeom>
        </p:spPr>
        <p:txBody>
          <a:bodyPr spcFirstLastPara="1" wrap="square" lIns="243800" tIns="243800" rIns="243800" bIns="243800" anchor="t" anchorCtr="0">
            <a:noAutofit/>
          </a:bodyPr>
          <a:lstStyle>
            <a:lvl1pPr lvl="0" rtl="0">
              <a:spcBef>
                <a:spcPts val="0"/>
              </a:spcBef>
              <a:spcAft>
                <a:spcPts val="0"/>
              </a:spcAft>
              <a:buNone/>
              <a:defRPr sz="1350">
                <a:solidFill>
                  <a:srgbClr val="FF8400"/>
                </a:solidFill>
              </a:defRPr>
            </a:lvl1pPr>
            <a:lvl2pPr lvl="1" rtl="0">
              <a:spcBef>
                <a:spcPts val="2150"/>
              </a:spcBef>
              <a:spcAft>
                <a:spcPts val="0"/>
              </a:spcAft>
              <a:buNone/>
              <a:defRPr/>
            </a:lvl2pPr>
            <a:lvl3pPr lvl="2" rtl="0">
              <a:spcBef>
                <a:spcPts val="2150"/>
              </a:spcBef>
              <a:spcAft>
                <a:spcPts val="0"/>
              </a:spcAft>
              <a:buNone/>
              <a:defRPr/>
            </a:lvl3pPr>
            <a:lvl4pPr lvl="3" rtl="0">
              <a:spcBef>
                <a:spcPts val="2150"/>
              </a:spcBef>
              <a:spcAft>
                <a:spcPts val="0"/>
              </a:spcAft>
              <a:buNone/>
              <a:defRPr/>
            </a:lvl4pPr>
            <a:lvl5pPr lvl="4" rtl="0">
              <a:spcBef>
                <a:spcPts val="2150"/>
              </a:spcBef>
              <a:spcAft>
                <a:spcPts val="0"/>
              </a:spcAft>
              <a:buNone/>
              <a:defRPr/>
            </a:lvl5pPr>
            <a:lvl6pPr lvl="5" rtl="0">
              <a:spcBef>
                <a:spcPts val="2150"/>
              </a:spcBef>
              <a:spcAft>
                <a:spcPts val="0"/>
              </a:spcAft>
              <a:buNone/>
              <a:defRPr/>
            </a:lvl6pPr>
            <a:lvl7pPr lvl="6" rtl="0">
              <a:spcBef>
                <a:spcPts val="2150"/>
              </a:spcBef>
              <a:spcAft>
                <a:spcPts val="0"/>
              </a:spcAft>
              <a:buNone/>
              <a:defRPr/>
            </a:lvl7pPr>
            <a:lvl8pPr lvl="7" rtl="0">
              <a:spcBef>
                <a:spcPts val="2150"/>
              </a:spcBef>
              <a:spcAft>
                <a:spcPts val="0"/>
              </a:spcAft>
              <a:buNone/>
              <a:defRPr/>
            </a:lvl8pPr>
            <a:lvl9pPr lvl="8" rtl="0">
              <a:spcBef>
                <a:spcPts val="2150"/>
              </a:spcBef>
              <a:spcAft>
                <a:spcPts val="2150"/>
              </a:spcAft>
              <a:buNone/>
              <a:defRPr/>
            </a:lvl9pPr>
          </a:lstStyle>
          <a:p>
            <a:endParaRPr/>
          </a:p>
        </p:txBody>
      </p:sp>
      <p:sp>
        <p:nvSpPr>
          <p:cNvPr id="374" name="Google Shape;374;p86"/>
          <p:cNvSpPr txBox="1">
            <a:spLocks noGrp="1"/>
          </p:cNvSpPr>
          <p:nvPr>
            <p:ph type="body" idx="2"/>
          </p:nvPr>
        </p:nvSpPr>
        <p:spPr>
          <a:xfrm>
            <a:off x="415600" y="1587534"/>
            <a:ext cx="8016000" cy="40440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Font typeface="Helvetica Neue Light"/>
              <a:buChar char="●"/>
              <a:defRPr sz="1850">
                <a:latin typeface="Helvetica Neue Light"/>
                <a:ea typeface="Helvetica Neue Light"/>
                <a:cs typeface="Helvetica Neue Light"/>
                <a:sym typeface="Helvetica Neue Light"/>
              </a:defRPr>
            </a:lvl1pPr>
            <a:lvl2pPr marL="457200" lvl="1"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2pPr>
            <a:lvl3pPr marL="685800" lvl="2"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3pPr>
            <a:lvl4pPr marL="914400" lvl="3"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4pPr>
            <a:lvl5pPr marL="1143000" lvl="4"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5pPr>
            <a:lvl6pPr marL="1371600" lvl="5"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6pPr>
            <a:lvl7pPr marL="1600200" lvl="6"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7pPr>
            <a:lvl8pPr marL="1828800" lvl="7"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8pPr>
            <a:lvl9pPr marL="2057400" lvl="8" indent="-231775" rtl="0">
              <a:spcBef>
                <a:spcPts val="1350"/>
              </a:spcBef>
              <a:spcAft>
                <a:spcPts val="1350"/>
              </a:spcAft>
              <a:buSzPts val="37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19081897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spTree>
      <p:nvGrpSpPr>
        <p:cNvPr id="1" name="Shape 375"/>
        <p:cNvGrpSpPr/>
        <p:nvPr/>
      </p:nvGrpSpPr>
      <p:grpSpPr>
        <a:xfrm>
          <a:off x="0" y="0"/>
          <a:ext cx="0" cy="0"/>
          <a:chOff x="0" y="0"/>
          <a:chExt cx="0" cy="0"/>
        </a:xfrm>
      </p:grpSpPr>
      <p:sp>
        <p:nvSpPr>
          <p:cNvPr id="376" name="Google Shape;376;p87"/>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642315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No header 1">
  <p:cSld name="No header 1">
    <p:spTree>
      <p:nvGrpSpPr>
        <p:cNvPr id="1" name="Shape 377"/>
        <p:cNvGrpSpPr/>
        <p:nvPr/>
      </p:nvGrpSpPr>
      <p:grpSpPr>
        <a:xfrm>
          <a:off x="0" y="0"/>
          <a:ext cx="0" cy="0"/>
          <a:chOff x="0" y="0"/>
          <a:chExt cx="0" cy="0"/>
        </a:xfrm>
      </p:grpSpPr>
      <p:sp>
        <p:nvSpPr>
          <p:cNvPr id="378" name="Google Shape;378;p88"/>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7991734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379"/>
        <p:cNvGrpSpPr/>
        <p:nvPr/>
      </p:nvGrpSpPr>
      <p:grpSpPr>
        <a:xfrm>
          <a:off x="0" y="0"/>
          <a:ext cx="0" cy="0"/>
          <a:chOff x="0" y="0"/>
          <a:chExt cx="0" cy="0"/>
        </a:xfrm>
      </p:grpSpPr>
      <p:sp>
        <p:nvSpPr>
          <p:cNvPr id="380" name="Google Shape;380;p89"/>
          <p:cNvSpPr txBox="1">
            <a:spLocks noGrp="1"/>
          </p:cNvSpPr>
          <p:nvPr>
            <p:ph type="title"/>
          </p:nvPr>
        </p:nvSpPr>
        <p:spPr>
          <a:xfrm>
            <a:off x="1249060" y="242433"/>
            <a:ext cx="9603150" cy="762000"/>
          </a:xfrm>
          <a:prstGeom prst="rect">
            <a:avLst/>
          </a:prstGeom>
          <a:noFill/>
          <a:ln>
            <a:noFill/>
          </a:ln>
        </p:spPr>
        <p:txBody>
          <a:bodyPr spcFirstLastPara="1" wrap="square" lIns="0" tIns="0" rIns="0" bIns="0" anchor="ctr" anchorCtr="0">
            <a:noAutofit/>
          </a:bodyPr>
          <a:lstStyle>
            <a:lvl1pPr lvl="0" algn="l" rtl="0">
              <a:lnSpc>
                <a:spcPct val="100000"/>
              </a:lnSpc>
              <a:spcBef>
                <a:spcPts val="0"/>
              </a:spcBef>
              <a:spcAft>
                <a:spcPts val="0"/>
              </a:spcAft>
              <a:buClr>
                <a:srgbClr val="FFFFFF"/>
              </a:buClr>
              <a:buSzPts val="8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1900"/>
              <a:buNone/>
              <a:defRPr/>
            </a:lvl2pPr>
            <a:lvl3pPr lvl="2" algn="ctr" rtl="0">
              <a:lnSpc>
                <a:spcPct val="100000"/>
              </a:lnSpc>
              <a:spcBef>
                <a:spcPts val="0"/>
              </a:spcBef>
              <a:spcAft>
                <a:spcPts val="0"/>
              </a:spcAft>
              <a:buClr>
                <a:srgbClr val="FFFFFF"/>
              </a:buClr>
              <a:buSzPts val="1900"/>
              <a:buNone/>
              <a:defRPr/>
            </a:lvl3pPr>
            <a:lvl4pPr lvl="3" algn="ctr" rtl="0">
              <a:lnSpc>
                <a:spcPct val="100000"/>
              </a:lnSpc>
              <a:spcBef>
                <a:spcPts val="0"/>
              </a:spcBef>
              <a:spcAft>
                <a:spcPts val="0"/>
              </a:spcAft>
              <a:buClr>
                <a:srgbClr val="FFFFFF"/>
              </a:buClr>
              <a:buSzPts val="1900"/>
              <a:buNone/>
              <a:defRPr/>
            </a:lvl4pPr>
            <a:lvl5pPr lvl="4" algn="ctr" rtl="0">
              <a:lnSpc>
                <a:spcPct val="100000"/>
              </a:lnSpc>
              <a:spcBef>
                <a:spcPts val="0"/>
              </a:spcBef>
              <a:spcAft>
                <a:spcPts val="0"/>
              </a:spcAft>
              <a:buClr>
                <a:srgbClr val="FFFFFF"/>
              </a:buClr>
              <a:buSzPts val="1900"/>
              <a:buNone/>
              <a:defRPr/>
            </a:lvl5pPr>
            <a:lvl6pPr lvl="5" algn="ctr" rtl="0">
              <a:lnSpc>
                <a:spcPct val="100000"/>
              </a:lnSpc>
              <a:spcBef>
                <a:spcPts val="0"/>
              </a:spcBef>
              <a:spcAft>
                <a:spcPts val="0"/>
              </a:spcAft>
              <a:buClr>
                <a:srgbClr val="FFFFFF"/>
              </a:buClr>
              <a:buSzPts val="1900"/>
              <a:buNone/>
              <a:defRPr/>
            </a:lvl6pPr>
            <a:lvl7pPr lvl="6" algn="ctr" rtl="0">
              <a:lnSpc>
                <a:spcPct val="100000"/>
              </a:lnSpc>
              <a:spcBef>
                <a:spcPts val="0"/>
              </a:spcBef>
              <a:spcAft>
                <a:spcPts val="0"/>
              </a:spcAft>
              <a:buClr>
                <a:srgbClr val="FFFFFF"/>
              </a:buClr>
              <a:buSzPts val="1900"/>
              <a:buNone/>
              <a:defRPr/>
            </a:lvl7pPr>
            <a:lvl8pPr lvl="7" algn="ctr" rtl="0">
              <a:lnSpc>
                <a:spcPct val="100000"/>
              </a:lnSpc>
              <a:spcBef>
                <a:spcPts val="0"/>
              </a:spcBef>
              <a:spcAft>
                <a:spcPts val="0"/>
              </a:spcAft>
              <a:buClr>
                <a:srgbClr val="FFFFFF"/>
              </a:buClr>
              <a:buSzPts val="1900"/>
              <a:buNone/>
              <a:defRPr/>
            </a:lvl8pPr>
            <a:lvl9pPr lvl="8" algn="ctr" rtl="0">
              <a:lnSpc>
                <a:spcPct val="100000"/>
              </a:lnSpc>
              <a:spcBef>
                <a:spcPts val="0"/>
              </a:spcBef>
              <a:spcAft>
                <a:spcPts val="0"/>
              </a:spcAft>
              <a:buClr>
                <a:srgbClr val="FFFFFF"/>
              </a:buClr>
              <a:buSzPts val="1900"/>
              <a:buNone/>
              <a:defRPr/>
            </a:lvl9pPr>
          </a:lstStyle>
          <a:p>
            <a:endParaRPr/>
          </a:p>
        </p:txBody>
      </p:sp>
      <p:sp>
        <p:nvSpPr>
          <p:cNvPr id="381" name="Google Shape;381;p89"/>
          <p:cNvSpPr txBox="1">
            <a:spLocks noGrp="1"/>
          </p:cNvSpPr>
          <p:nvPr>
            <p:ph type="body" idx="1"/>
          </p:nvPr>
        </p:nvSpPr>
        <p:spPr>
          <a:xfrm>
            <a:off x="1220003" y="1417491"/>
            <a:ext cx="9603150" cy="4648350"/>
          </a:xfrm>
          <a:prstGeom prst="rect">
            <a:avLst/>
          </a:prstGeom>
          <a:noFill/>
          <a:ln>
            <a:noFill/>
          </a:ln>
        </p:spPr>
        <p:txBody>
          <a:bodyPr spcFirstLastPara="1" wrap="square" lIns="0" tIns="0" rIns="0" bIns="0" anchor="ctr" anchorCtr="0">
            <a:noAutofit/>
          </a:bodyPr>
          <a:lstStyle>
            <a:lvl1pPr marL="228600" lvl="0"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1pPr>
            <a:lvl2pPr marL="457200" lvl="1"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2pPr>
            <a:lvl3pPr marL="685800" lvl="2"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3pPr>
            <a:lvl4pPr marL="914400" lvl="3"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4pPr>
            <a:lvl5pPr marL="1143000" lvl="4"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5pPr>
            <a:lvl6pPr marL="1371600" lvl="5" indent="-155575" algn="l" rtl="0">
              <a:lnSpc>
                <a:spcPct val="100000"/>
              </a:lnSpc>
              <a:spcBef>
                <a:spcPts val="2950"/>
              </a:spcBef>
              <a:spcAft>
                <a:spcPts val="0"/>
              </a:spcAft>
              <a:buClr>
                <a:srgbClr val="FFFFFF"/>
              </a:buClr>
              <a:buSzPts val="1300"/>
              <a:buChar char="•"/>
              <a:defRPr/>
            </a:lvl6pPr>
            <a:lvl7pPr marL="1600200" lvl="6" indent="-155575" algn="l" rtl="0">
              <a:lnSpc>
                <a:spcPct val="100000"/>
              </a:lnSpc>
              <a:spcBef>
                <a:spcPts val="2950"/>
              </a:spcBef>
              <a:spcAft>
                <a:spcPts val="0"/>
              </a:spcAft>
              <a:buClr>
                <a:srgbClr val="FFFFFF"/>
              </a:buClr>
              <a:buSzPts val="1300"/>
              <a:buChar char="•"/>
              <a:defRPr/>
            </a:lvl7pPr>
            <a:lvl8pPr marL="1828800" lvl="7" indent="-155575" algn="l" rtl="0">
              <a:lnSpc>
                <a:spcPct val="100000"/>
              </a:lnSpc>
              <a:spcBef>
                <a:spcPts val="2950"/>
              </a:spcBef>
              <a:spcAft>
                <a:spcPts val="0"/>
              </a:spcAft>
              <a:buClr>
                <a:srgbClr val="FFFFFF"/>
              </a:buClr>
              <a:buSzPts val="1300"/>
              <a:buChar char="•"/>
              <a:defRPr/>
            </a:lvl8pPr>
            <a:lvl9pPr marL="2057400" lvl="8" indent="-155575" algn="l" rtl="0">
              <a:lnSpc>
                <a:spcPct val="100000"/>
              </a:lnSpc>
              <a:spcBef>
                <a:spcPts val="2950"/>
              </a:spcBef>
              <a:spcAft>
                <a:spcPts val="0"/>
              </a:spcAft>
              <a:buClr>
                <a:srgbClr val="FFFFFF"/>
              </a:buClr>
              <a:buSzPts val="1300"/>
              <a:buChar char="•"/>
              <a:defRPr/>
            </a:lvl9pPr>
          </a:lstStyle>
          <a:p>
            <a:endParaRPr/>
          </a:p>
        </p:txBody>
      </p:sp>
      <p:sp>
        <p:nvSpPr>
          <p:cNvPr id="382" name="Google Shape;382;p89"/>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5606059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TITLE_AND_BODY 1">
  <p:cSld name="TITLE_AND_BODY 1">
    <p:spTree>
      <p:nvGrpSpPr>
        <p:cNvPr id="1" name="Shape 383"/>
        <p:cNvGrpSpPr/>
        <p:nvPr/>
      </p:nvGrpSpPr>
      <p:grpSpPr>
        <a:xfrm>
          <a:off x="0" y="0"/>
          <a:ext cx="0" cy="0"/>
          <a:chOff x="0" y="0"/>
          <a:chExt cx="0" cy="0"/>
        </a:xfrm>
      </p:grpSpPr>
      <p:sp>
        <p:nvSpPr>
          <p:cNvPr id="384" name="Google Shape;384;p90"/>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5107114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_AND_BODY_3_1">
  <p:cSld name="TITLE_AND_BODY_3_1">
    <p:spTree>
      <p:nvGrpSpPr>
        <p:cNvPr id="1" name="Shape 385"/>
        <p:cNvGrpSpPr/>
        <p:nvPr/>
      </p:nvGrpSpPr>
      <p:grpSpPr>
        <a:xfrm>
          <a:off x="0" y="0"/>
          <a:ext cx="0" cy="0"/>
          <a:chOff x="0" y="0"/>
          <a:chExt cx="0" cy="0"/>
        </a:xfrm>
      </p:grpSpPr>
      <p:sp>
        <p:nvSpPr>
          <p:cNvPr id="386" name="Google Shape;386;p91"/>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87" name="Google Shape;387;p91"/>
          <p:cNvSpPr txBox="1">
            <a:spLocks noGrp="1"/>
          </p:cNvSpPr>
          <p:nvPr>
            <p:ph type="body" idx="1"/>
          </p:nvPr>
        </p:nvSpPr>
        <p:spPr>
          <a:xfrm>
            <a:off x="415600" y="1536634"/>
            <a:ext cx="11360850" cy="4555200"/>
          </a:xfrm>
          <a:prstGeom prst="rect">
            <a:avLst/>
          </a:prstGeom>
        </p:spPr>
        <p:txBody>
          <a:bodyPr spcFirstLastPara="1" wrap="square" lIns="243800" tIns="243800" rIns="243800" bIns="243800" anchor="t" anchorCtr="0">
            <a:noAutofit/>
          </a:bodyPr>
          <a:lstStyle>
            <a:lvl1pPr marL="228600" lvl="0" indent="-266700" rtl="0">
              <a:spcBef>
                <a:spcPts val="0"/>
              </a:spcBef>
              <a:spcAft>
                <a:spcPts val="0"/>
              </a:spcAft>
              <a:buClr>
                <a:srgbClr val="C3C3C3"/>
              </a:buClr>
              <a:buSzPts val="4800"/>
              <a:buChar char="●"/>
              <a:defRPr>
                <a:solidFill>
                  <a:srgbClr val="C3C3C3"/>
                </a:solidFill>
              </a:defRPr>
            </a:lvl1pPr>
            <a:lvl2pPr marL="457200" lvl="1" indent="-231775" rtl="0">
              <a:spcBef>
                <a:spcPts val="2150"/>
              </a:spcBef>
              <a:spcAft>
                <a:spcPts val="0"/>
              </a:spcAft>
              <a:buSzPts val="3700"/>
              <a:buChar char="○"/>
              <a:defRPr/>
            </a:lvl2pPr>
            <a:lvl3pPr marL="685800" lvl="2" indent="-231775" rtl="0">
              <a:spcBef>
                <a:spcPts val="2150"/>
              </a:spcBef>
              <a:spcAft>
                <a:spcPts val="0"/>
              </a:spcAft>
              <a:buSzPts val="3700"/>
              <a:buChar char="■"/>
              <a:defRPr/>
            </a:lvl3pPr>
            <a:lvl4pPr marL="914400" lvl="3" indent="-231775" rtl="0">
              <a:spcBef>
                <a:spcPts val="2150"/>
              </a:spcBef>
              <a:spcAft>
                <a:spcPts val="0"/>
              </a:spcAft>
              <a:buSzPts val="3700"/>
              <a:buChar char="●"/>
              <a:defRPr/>
            </a:lvl4pPr>
            <a:lvl5pPr marL="1143000" lvl="4" indent="-231775" rtl="0">
              <a:spcBef>
                <a:spcPts val="2150"/>
              </a:spcBef>
              <a:spcAft>
                <a:spcPts val="0"/>
              </a:spcAft>
              <a:buSzPts val="3700"/>
              <a:buChar char="○"/>
              <a:defRPr/>
            </a:lvl5pPr>
            <a:lvl6pPr marL="1371600" lvl="5" indent="-231775" rtl="0">
              <a:spcBef>
                <a:spcPts val="2150"/>
              </a:spcBef>
              <a:spcAft>
                <a:spcPts val="0"/>
              </a:spcAft>
              <a:buSzPts val="3700"/>
              <a:buChar char="■"/>
              <a:defRPr/>
            </a:lvl6pPr>
            <a:lvl7pPr marL="1600200" lvl="6" indent="-231775" rtl="0">
              <a:spcBef>
                <a:spcPts val="2150"/>
              </a:spcBef>
              <a:spcAft>
                <a:spcPts val="0"/>
              </a:spcAft>
              <a:buSzPts val="3700"/>
              <a:buChar char="●"/>
              <a:defRPr/>
            </a:lvl7pPr>
            <a:lvl8pPr marL="1828800" lvl="7" indent="-231775" rtl="0">
              <a:spcBef>
                <a:spcPts val="2150"/>
              </a:spcBef>
              <a:spcAft>
                <a:spcPts val="0"/>
              </a:spcAft>
              <a:buSzPts val="3700"/>
              <a:buChar char="○"/>
              <a:defRPr/>
            </a:lvl8pPr>
            <a:lvl9pPr marL="2057400" lvl="8" indent="-231775" rtl="0">
              <a:spcBef>
                <a:spcPts val="2150"/>
              </a:spcBef>
              <a:spcAft>
                <a:spcPts val="2150"/>
              </a:spcAft>
              <a:buSzPts val="3700"/>
              <a:buChar char="■"/>
              <a:defRPr/>
            </a:lvl9pPr>
          </a:lstStyle>
          <a:p>
            <a:endParaRPr/>
          </a:p>
        </p:txBody>
      </p:sp>
      <p:sp>
        <p:nvSpPr>
          <p:cNvPr id="388" name="Google Shape;388;p9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366401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02"/>
        <p:cNvGrpSpPr/>
        <p:nvPr/>
      </p:nvGrpSpPr>
      <p:grpSpPr>
        <a:xfrm>
          <a:off x="0" y="0"/>
          <a:ext cx="0" cy="0"/>
          <a:chOff x="0" y="0"/>
          <a:chExt cx="0" cy="0"/>
        </a:xfrm>
      </p:grpSpPr>
      <p:sp>
        <p:nvSpPr>
          <p:cNvPr id="903" name="Google Shape;903;p196"/>
          <p:cNvSpPr txBox="1">
            <a:spLocks noGrp="1"/>
          </p:cNvSpPr>
          <p:nvPr>
            <p:ph type="ctrTitle"/>
          </p:nvPr>
        </p:nvSpPr>
        <p:spPr>
          <a:xfrm>
            <a:off x="415611" y="992767"/>
            <a:ext cx="11361200" cy="2736800"/>
          </a:xfrm>
          <a:prstGeom prst="rect">
            <a:avLst/>
          </a:prstGeom>
          <a:noFill/>
          <a:ln>
            <a:noFill/>
          </a:ln>
        </p:spPr>
        <p:txBody>
          <a:bodyPr spcFirstLastPara="1" wrap="square" lIns="182850" tIns="182850" rIns="182850" bIns="182850" anchor="b" anchorCtr="0">
            <a:noAutofit/>
          </a:bodyPr>
          <a:lstStyle>
            <a:lvl1pPr lvl="0" algn="ctr" rtl="0">
              <a:lnSpc>
                <a:spcPct val="100000"/>
              </a:lnSpc>
              <a:spcBef>
                <a:spcPts val="0"/>
              </a:spcBef>
              <a:spcAft>
                <a:spcPts val="0"/>
              </a:spcAft>
              <a:buSzPts val="10400"/>
              <a:buNone/>
              <a:defRPr sz="6933"/>
            </a:lvl1pPr>
            <a:lvl2pPr lvl="1" algn="ctr" rtl="0">
              <a:lnSpc>
                <a:spcPct val="100000"/>
              </a:lnSpc>
              <a:spcBef>
                <a:spcPts val="0"/>
              </a:spcBef>
              <a:spcAft>
                <a:spcPts val="0"/>
              </a:spcAft>
              <a:buSzPts val="10400"/>
              <a:buNone/>
              <a:defRPr sz="6933"/>
            </a:lvl2pPr>
            <a:lvl3pPr lvl="2" algn="ctr" rtl="0">
              <a:lnSpc>
                <a:spcPct val="100000"/>
              </a:lnSpc>
              <a:spcBef>
                <a:spcPts val="0"/>
              </a:spcBef>
              <a:spcAft>
                <a:spcPts val="0"/>
              </a:spcAft>
              <a:buSzPts val="10400"/>
              <a:buNone/>
              <a:defRPr sz="6933"/>
            </a:lvl3pPr>
            <a:lvl4pPr lvl="3" algn="ctr" rtl="0">
              <a:lnSpc>
                <a:spcPct val="100000"/>
              </a:lnSpc>
              <a:spcBef>
                <a:spcPts val="0"/>
              </a:spcBef>
              <a:spcAft>
                <a:spcPts val="0"/>
              </a:spcAft>
              <a:buSzPts val="10400"/>
              <a:buNone/>
              <a:defRPr sz="6933"/>
            </a:lvl4pPr>
            <a:lvl5pPr lvl="4" algn="ctr" rtl="0">
              <a:lnSpc>
                <a:spcPct val="100000"/>
              </a:lnSpc>
              <a:spcBef>
                <a:spcPts val="0"/>
              </a:spcBef>
              <a:spcAft>
                <a:spcPts val="0"/>
              </a:spcAft>
              <a:buSzPts val="10400"/>
              <a:buNone/>
              <a:defRPr sz="6933"/>
            </a:lvl5pPr>
            <a:lvl6pPr lvl="5" algn="ctr" rtl="0">
              <a:lnSpc>
                <a:spcPct val="100000"/>
              </a:lnSpc>
              <a:spcBef>
                <a:spcPts val="0"/>
              </a:spcBef>
              <a:spcAft>
                <a:spcPts val="0"/>
              </a:spcAft>
              <a:buSzPts val="10400"/>
              <a:buNone/>
              <a:defRPr sz="6933"/>
            </a:lvl6pPr>
            <a:lvl7pPr lvl="6" algn="ctr" rtl="0">
              <a:lnSpc>
                <a:spcPct val="100000"/>
              </a:lnSpc>
              <a:spcBef>
                <a:spcPts val="0"/>
              </a:spcBef>
              <a:spcAft>
                <a:spcPts val="0"/>
              </a:spcAft>
              <a:buSzPts val="10400"/>
              <a:buNone/>
              <a:defRPr sz="6933"/>
            </a:lvl7pPr>
            <a:lvl8pPr lvl="7" algn="ctr" rtl="0">
              <a:lnSpc>
                <a:spcPct val="100000"/>
              </a:lnSpc>
              <a:spcBef>
                <a:spcPts val="0"/>
              </a:spcBef>
              <a:spcAft>
                <a:spcPts val="0"/>
              </a:spcAft>
              <a:buSzPts val="10400"/>
              <a:buNone/>
              <a:defRPr sz="6933"/>
            </a:lvl8pPr>
            <a:lvl9pPr lvl="8" algn="ctr" rtl="0">
              <a:lnSpc>
                <a:spcPct val="100000"/>
              </a:lnSpc>
              <a:spcBef>
                <a:spcPts val="0"/>
              </a:spcBef>
              <a:spcAft>
                <a:spcPts val="0"/>
              </a:spcAft>
              <a:buSzPts val="10400"/>
              <a:buNone/>
              <a:defRPr sz="6933"/>
            </a:lvl9pPr>
          </a:lstStyle>
          <a:p>
            <a:endParaRPr/>
          </a:p>
        </p:txBody>
      </p:sp>
      <p:sp>
        <p:nvSpPr>
          <p:cNvPr id="904" name="Google Shape;904;p196"/>
          <p:cNvSpPr txBox="1">
            <a:spLocks noGrp="1"/>
          </p:cNvSpPr>
          <p:nvPr>
            <p:ph type="subTitle" idx="1"/>
          </p:nvPr>
        </p:nvSpPr>
        <p:spPr>
          <a:xfrm>
            <a:off x="415600" y="3778833"/>
            <a:ext cx="11361200" cy="1056800"/>
          </a:xfrm>
          <a:prstGeom prst="rect">
            <a:avLst/>
          </a:prstGeom>
          <a:noFill/>
          <a:ln>
            <a:noFill/>
          </a:ln>
        </p:spPr>
        <p:txBody>
          <a:bodyPr spcFirstLastPara="1" wrap="square" lIns="182850" tIns="182850" rIns="182850" bIns="182850" anchor="t" anchorCtr="0">
            <a:noAutofit/>
          </a:bodyPr>
          <a:lstStyle>
            <a:lvl1pPr lvl="0" algn="ctr" rtl="0">
              <a:lnSpc>
                <a:spcPct val="100000"/>
              </a:lnSpc>
              <a:spcBef>
                <a:spcPts val="0"/>
              </a:spcBef>
              <a:spcAft>
                <a:spcPts val="0"/>
              </a:spcAft>
              <a:buClr>
                <a:srgbClr val="FFFFFF"/>
              </a:buClr>
              <a:buSzPts val="5600"/>
              <a:buNone/>
              <a:defRPr sz="3733">
                <a:solidFill>
                  <a:srgbClr val="FFFFFF"/>
                </a:solidFill>
              </a:defRPr>
            </a:lvl1pPr>
            <a:lvl2pPr lvl="1" algn="ctr" rtl="0">
              <a:lnSpc>
                <a:spcPct val="100000"/>
              </a:lnSpc>
              <a:spcBef>
                <a:spcPts val="0"/>
              </a:spcBef>
              <a:spcAft>
                <a:spcPts val="0"/>
              </a:spcAft>
              <a:buSzPts val="5600"/>
              <a:buNone/>
              <a:defRPr sz="3733"/>
            </a:lvl2pPr>
            <a:lvl3pPr lvl="2" algn="ctr" rtl="0">
              <a:lnSpc>
                <a:spcPct val="100000"/>
              </a:lnSpc>
              <a:spcBef>
                <a:spcPts val="0"/>
              </a:spcBef>
              <a:spcAft>
                <a:spcPts val="0"/>
              </a:spcAft>
              <a:buSzPts val="5600"/>
              <a:buNone/>
              <a:defRPr sz="3733"/>
            </a:lvl3pPr>
            <a:lvl4pPr lvl="3" algn="ctr" rtl="0">
              <a:lnSpc>
                <a:spcPct val="100000"/>
              </a:lnSpc>
              <a:spcBef>
                <a:spcPts val="0"/>
              </a:spcBef>
              <a:spcAft>
                <a:spcPts val="0"/>
              </a:spcAft>
              <a:buSzPts val="5600"/>
              <a:buNone/>
              <a:defRPr sz="3733"/>
            </a:lvl4pPr>
            <a:lvl5pPr lvl="4" algn="ctr" rtl="0">
              <a:lnSpc>
                <a:spcPct val="100000"/>
              </a:lnSpc>
              <a:spcBef>
                <a:spcPts val="0"/>
              </a:spcBef>
              <a:spcAft>
                <a:spcPts val="0"/>
              </a:spcAft>
              <a:buSzPts val="5600"/>
              <a:buNone/>
              <a:defRPr sz="3733"/>
            </a:lvl5pPr>
            <a:lvl6pPr lvl="5" algn="ctr" rtl="0">
              <a:lnSpc>
                <a:spcPct val="100000"/>
              </a:lnSpc>
              <a:spcBef>
                <a:spcPts val="0"/>
              </a:spcBef>
              <a:spcAft>
                <a:spcPts val="0"/>
              </a:spcAft>
              <a:buSzPts val="5600"/>
              <a:buNone/>
              <a:defRPr sz="3733"/>
            </a:lvl6pPr>
            <a:lvl7pPr lvl="6" algn="ctr" rtl="0">
              <a:lnSpc>
                <a:spcPct val="100000"/>
              </a:lnSpc>
              <a:spcBef>
                <a:spcPts val="0"/>
              </a:spcBef>
              <a:spcAft>
                <a:spcPts val="0"/>
              </a:spcAft>
              <a:buSzPts val="5600"/>
              <a:buNone/>
              <a:defRPr sz="3733"/>
            </a:lvl7pPr>
            <a:lvl8pPr lvl="7" algn="ctr" rtl="0">
              <a:lnSpc>
                <a:spcPct val="100000"/>
              </a:lnSpc>
              <a:spcBef>
                <a:spcPts val="0"/>
              </a:spcBef>
              <a:spcAft>
                <a:spcPts val="0"/>
              </a:spcAft>
              <a:buSzPts val="5600"/>
              <a:buNone/>
              <a:defRPr sz="3733"/>
            </a:lvl8pPr>
            <a:lvl9pPr lvl="8" algn="ctr" rtl="0">
              <a:lnSpc>
                <a:spcPct val="100000"/>
              </a:lnSpc>
              <a:spcBef>
                <a:spcPts val="0"/>
              </a:spcBef>
              <a:spcAft>
                <a:spcPts val="0"/>
              </a:spcAft>
              <a:buSzPts val="5600"/>
              <a:buNone/>
              <a:defRPr sz="3733"/>
            </a:lvl9pPr>
          </a:lstStyle>
          <a:p>
            <a:endParaRPr/>
          </a:p>
        </p:txBody>
      </p:sp>
      <p:sp>
        <p:nvSpPr>
          <p:cNvPr id="905" name="Google Shape;905;p196"/>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6480095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906"/>
        <p:cNvGrpSpPr/>
        <p:nvPr/>
      </p:nvGrpSpPr>
      <p:grpSpPr>
        <a:xfrm>
          <a:off x="0" y="0"/>
          <a:ext cx="0" cy="0"/>
          <a:chOff x="0" y="0"/>
          <a:chExt cx="0" cy="0"/>
        </a:xfrm>
      </p:grpSpPr>
      <p:sp>
        <p:nvSpPr>
          <p:cNvPr id="907" name="Google Shape;907;p197"/>
          <p:cNvSpPr txBox="1">
            <a:spLocks noGrp="1"/>
          </p:cNvSpPr>
          <p:nvPr>
            <p:ph type="title"/>
          </p:nvPr>
        </p:nvSpPr>
        <p:spPr>
          <a:xfrm>
            <a:off x="415600" y="2867800"/>
            <a:ext cx="11361200" cy="1122400"/>
          </a:xfrm>
          <a:prstGeom prst="rect">
            <a:avLst/>
          </a:prstGeom>
          <a:noFill/>
          <a:ln>
            <a:noFill/>
          </a:ln>
        </p:spPr>
        <p:txBody>
          <a:bodyPr spcFirstLastPara="1" wrap="square" lIns="182850" tIns="182850" rIns="182850" bIns="182850" anchor="ctr" anchorCtr="0">
            <a:noAutofit/>
          </a:bodyPr>
          <a:lstStyle>
            <a:lvl1pPr lvl="0" algn="ctr" rtl="0">
              <a:lnSpc>
                <a:spcPct val="100000"/>
              </a:lnSpc>
              <a:spcBef>
                <a:spcPts val="0"/>
              </a:spcBef>
              <a:spcAft>
                <a:spcPts val="0"/>
              </a:spcAft>
              <a:buSzPts val="7200"/>
              <a:buNone/>
              <a:defRPr sz="4800"/>
            </a:lvl1pPr>
            <a:lvl2pPr lvl="1" algn="ctr" rtl="0">
              <a:lnSpc>
                <a:spcPct val="100000"/>
              </a:lnSpc>
              <a:spcBef>
                <a:spcPts val="0"/>
              </a:spcBef>
              <a:spcAft>
                <a:spcPts val="0"/>
              </a:spcAft>
              <a:buSzPts val="7200"/>
              <a:buNone/>
              <a:defRPr sz="4800"/>
            </a:lvl2pPr>
            <a:lvl3pPr lvl="2" algn="ctr" rtl="0">
              <a:lnSpc>
                <a:spcPct val="100000"/>
              </a:lnSpc>
              <a:spcBef>
                <a:spcPts val="0"/>
              </a:spcBef>
              <a:spcAft>
                <a:spcPts val="0"/>
              </a:spcAft>
              <a:buSzPts val="7200"/>
              <a:buNone/>
              <a:defRPr sz="4800"/>
            </a:lvl3pPr>
            <a:lvl4pPr lvl="3" algn="ctr" rtl="0">
              <a:lnSpc>
                <a:spcPct val="100000"/>
              </a:lnSpc>
              <a:spcBef>
                <a:spcPts val="0"/>
              </a:spcBef>
              <a:spcAft>
                <a:spcPts val="0"/>
              </a:spcAft>
              <a:buSzPts val="7200"/>
              <a:buNone/>
              <a:defRPr sz="4800"/>
            </a:lvl4pPr>
            <a:lvl5pPr lvl="4" algn="ctr" rtl="0">
              <a:lnSpc>
                <a:spcPct val="100000"/>
              </a:lnSpc>
              <a:spcBef>
                <a:spcPts val="0"/>
              </a:spcBef>
              <a:spcAft>
                <a:spcPts val="0"/>
              </a:spcAft>
              <a:buSzPts val="7200"/>
              <a:buNone/>
              <a:defRPr sz="4800"/>
            </a:lvl5pPr>
            <a:lvl6pPr lvl="5" algn="ctr" rtl="0">
              <a:lnSpc>
                <a:spcPct val="100000"/>
              </a:lnSpc>
              <a:spcBef>
                <a:spcPts val="0"/>
              </a:spcBef>
              <a:spcAft>
                <a:spcPts val="0"/>
              </a:spcAft>
              <a:buSzPts val="7200"/>
              <a:buNone/>
              <a:defRPr sz="4800"/>
            </a:lvl6pPr>
            <a:lvl7pPr lvl="6" algn="ctr" rtl="0">
              <a:lnSpc>
                <a:spcPct val="100000"/>
              </a:lnSpc>
              <a:spcBef>
                <a:spcPts val="0"/>
              </a:spcBef>
              <a:spcAft>
                <a:spcPts val="0"/>
              </a:spcAft>
              <a:buSzPts val="7200"/>
              <a:buNone/>
              <a:defRPr sz="4800"/>
            </a:lvl7pPr>
            <a:lvl8pPr lvl="7" algn="ctr" rtl="0">
              <a:lnSpc>
                <a:spcPct val="100000"/>
              </a:lnSpc>
              <a:spcBef>
                <a:spcPts val="0"/>
              </a:spcBef>
              <a:spcAft>
                <a:spcPts val="0"/>
              </a:spcAft>
              <a:buSzPts val="7200"/>
              <a:buNone/>
              <a:defRPr sz="4800"/>
            </a:lvl8pPr>
            <a:lvl9pPr lvl="8" algn="ctr" rtl="0">
              <a:lnSpc>
                <a:spcPct val="100000"/>
              </a:lnSpc>
              <a:spcBef>
                <a:spcPts val="0"/>
              </a:spcBef>
              <a:spcAft>
                <a:spcPts val="0"/>
              </a:spcAft>
              <a:buSzPts val="7200"/>
              <a:buNone/>
              <a:defRPr sz="4800"/>
            </a:lvl9pPr>
          </a:lstStyle>
          <a:p>
            <a:endParaRPr/>
          </a:p>
        </p:txBody>
      </p:sp>
      <p:sp>
        <p:nvSpPr>
          <p:cNvPr id="908" name="Google Shape;908;p197"/>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90203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909"/>
        <p:cNvGrpSpPr/>
        <p:nvPr/>
      </p:nvGrpSpPr>
      <p:grpSpPr>
        <a:xfrm>
          <a:off x="0" y="0"/>
          <a:ext cx="0" cy="0"/>
          <a:chOff x="0" y="0"/>
          <a:chExt cx="0" cy="0"/>
        </a:xfrm>
      </p:grpSpPr>
      <p:sp>
        <p:nvSpPr>
          <p:cNvPr id="910" name="Google Shape;910;p198"/>
          <p:cNvSpPr txBox="1">
            <a:spLocks noGrp="1"/>
          </p:cNvSpPr>
          <p:nvPr>
            <p:ph type="title"/>
          </p:nvPr>
        </p:nvSpPr>
        <p:spPr>
          <a:xfrm>
            <a:off x="415600" y="1924933"/>
            <a:ext cx="11361200" cy="764000"/>
          </a:xfrm>
          <a:prstGeom prst="rect">
            <a:avLst/>
          </a:prstGeom>
          <a:noFill/>
          <a:ln>
            <a:noFill/>
          </a:ln>
        </p:spPr>
        <p:txBody>
          <a:bodyPr spcFirstLastPara="1" wrap="square" lIns="182850" tIns="182850" rIns="182850" bIns="182850" anchor="t" anchorCtr="0">
            <a:noAutofit/>
          </a:bodyPr>
          <a:lstStyle>
            <a:lvl1pPr lvl="0" algn="ctr" rtl="0">
              <a:lnSpc>
                <a:spcPct val="100000"/>
              </a:lnSpc>
              <a:spcBef>
                <a:spcPts val="0"/>
              </a:spcBef>
              <a:spcAft>
                <a:spcPts val="0"/>
              </a:spcAft>
              <a:buSzPts val="6000"/>
              <a:buNone/>
              <a:defRPr>
                <a:solidFill>
                  <a:srgbClr val="FF8400"/>
                </a:solidFill>
                <a:latin typeface="Avenir"/>
                <a:ea typeface="Avenir"/>
                <a:cs typeface="Avenir"/>
                <a:sym typeface="Avenir"/>
              </a:defRPr>
            </a:lvl1pPr>
            <a:lvl2pPr lvl="1" algn="ctr" rtl="0">
              <a:lnSpc>
                <a:spcPct val="100000"/>
              </a:lnSpc>
              <a:spcBef>
                <a:spcPts val="0"/>
              </a:spcBef>
              <a:spcAft>
                <a:spcPts val="0"/>
              </a:spcAft>
              <a:buSzPts val="5600"/>
              <a:buNone/>
              <a:defRPr/>
            </a:lvl2pPr>
            <a:lvl3pPr lvl="2" algn="ctr" rtl="0">
              <a:lnSpc>
                <a:spcPct val="100000"/>
              </a:lnSpc>
              <a:spcBef>
                <a:spcPts val="0"/>
              </a:spcBef>
              <a:spcAft>
                <a:spcPts val="0"/>
              </a:spcAft>
              <a:buSzPts val="5600"/>
              <a:buNone/>
              <a:defRPr/>
            </a:lvl3pPr>
            <a:lvl4pPr lvl="3" algn="ctr" rtl="0">
              <a:lnSpc>
                <a:spcPct val="100000"/>
              </a:lnSpc>
              <a:spcBef>
                <a:spcPts val="0"/>
              </a:spcBef>
              <a:spcAft>
                <a:spcPts val="0"/>
              </a:spcAft>
              <a:buSzPts val="5600"/>
              <a:buNone/>
              <a:defRPr/>
            </a:lvl4pPr>
            <a:lvl5pPr lvl="4" algn="ctr" rtl="0">
              <a:lnSpc>
                <a:spcPct val="100000"/>
              </a:lnSpc>
              <a:spcBef>
                <a:spcPts val="0"/>
              </a:spcBef>
              <a:spcAft>
                <a:spcPts val="0"/>
              </a:spcAft>
              <a:buSzPts val="5600"/>
              <a:buNone/>
              <a:defRPr/>
            </a:lvl5pPr>
            <a:lvl6pPr lvl="5" algn="ctr" rtl="0">
              <a:lnSpc>
                <a:spcPct val="100000"/>
              </a:lnSpc>
              <a:spcBef>
                <a:spcPts val="0"/>
              </a:spcBef>
              <a:spcAft>
                <a:spcPts val="0"/>
              </a:spcAft>
              <a:buSzPts val="5600"/>
              <a:buNone/>
              <a:defRPr/>
            </a:lvl6pPr>
            <a:lvl7pPr lvl="6" algn="ctr" rtl="0">
              <a:lnSpc>
                <a:spcPct val="100000"/>
              </a:lnSpc>
              <a:spcBef>
                <a:spcPts val="0"/>
              </a:spcBef>
              <a:spcAft>
                <a:spcPts val="0"/>
              </a:spcAft>
              <a:buSzPts val="5600"/>
              <a:buNone/>
              <a:defRPr/>
            </a:lvl7pPr>
            <a:lvl8pPr lvl="7" algn="ctr" rtl="0">
              <a:lnSpc>
                <a:spcPct val="100000"/>
              </a:lnSpc>
              <a:spcBef>
                <a:spcPts val="0"/>
              </a:spcBef>
              <a:spcAft>
                <a:spcPts val="0"/>
              </a:spcAft>
              <a:buSzPts val="5600"/>
              <a:buNone/>
              <a:defRPr/>
            </a:lvl8pPr>
            <a:lvl9pPr lvl="8" algn="ctr" rtl="0">
              <a:lnSpc>
                <a:spcPct val="100000"/>
              </a:lnSpc>
              <a:spcBef>
                <a:spcPts val="0"/>
              </a:spcBef>
              <a:spcAft>
                <a:spcPts val="0"/>
              </a:spcAft>
              <a:buSzPts val="5600"/>
              <a:buNone/>
              <a:defRPr/>
            </a:lvl9pPr>
          </a:lstStyle>
          <a:p>
            <a:endParaRPr/>
          </a:p>
        </p:txBody>
      </p:sp>
    </p:spTree>
    <p:extLst>
      <p:ext uri="{BB962C8B-B14F-4D97-AF65-F5344CB8AC3E}">
        <p14:creationId xmlns:p14="http://schemas.microsoft.com/office/powerpoint/2010/main" val="37637508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11"/>
        <p:cNvGrpSpPr/>
        <p:nvPr/>
      </p:nvGrpSpPr>
      <p:grpSpPr>
        <a:xfrm>
          <a:off x="0" y="0"/>
          <a:ext cx="0" cy="0"/>
          <a:chOff x="0" y="0"/>
          <a:chExt cx="0" cy="0"/>
        </a:xfrm>
      </p:grpSpPr>
      <p:sp>
        <p:nvSpPr>
          <p:cNvPr id="912" name="Google Shape;912;p199"/>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13" name="Google Shape;913;p199"/>
          <p:cNvSpPr txBox="1">
            <a:spLocks noGrp="1"/>
          </p:cNvSpPr>
          <p:nvPr>
            <p:ph type="body" idx="1"/>
          </p:nvPr>
        </p:nvSpPr>
        <p:spPr>
          <a:xfrm>
            <a:off x="415600" y="1536633"/>
            <a:ext cx="11361200" cy="4555200"/>
          </a:xfrm>
          <a:prstGeom prst="rect">
            <a:avLst/>
          </a:prstGeom>
          <a:noFill/>
          <a:ln>
            <a:noFill/>
          </a:ln>
        </p:spPr>
        <p:txBody>
          <a:bodyPr spcFirstLastPara="1" wrap="square" lIns="182850" tIns="182850" rIns="182850" bIns="182850" anchor="t" anchorCtr="0">
            <a:noAutofit/>
          </a:bodyPr>
          <a:lstStyle>
            <a:lvl1pPr marL="609585" lvl="0" indent="-609585" algn="l" rtl="0">
              <a:lnSpc>
                <a:spcPct val="115000"/>
              </a:lnSpc>
              <a:spcBef>
                <a:spcPts val="0"/>
              </a:spcBef>
              <a:spcAft>
                <a:spcPts val="0"/>
              </a:spcAft>
              <a:buClr>
                <a:srgbClr val="C3C3C3"/>
              </a:buClr>
              <a:buSzPts val="3600"/>
              <a:buChar char="●"/>
              <a:defRPr>
                <a:solidFill>
                  <a:srgbClr val="C3C3C3"/>
                </a:solidFill>
              </a:defRPr>
            </a:lvl1pPr>
            <a:lvl2pPr marL="1219170" lvl="1" indent="-541853" algn="l" rtl="0">
              <a:lnSpc>
                <a:spcPct val="115000"/>
              </a:lnSpc>
              <a:spcBef>
                <a:spcPts val="2133"/>
              </a:spcBef>
              <a:spcAft>
                <a:spcPts val="0"/>
              </a:spcAft>
              <a:buSzPts val="2800"/>
              <a:buChar char="○"/>
              <a:defRPr/>
            </a:lvl2pPr>
            <a:lvl3pPr marL="1828754" lvl="2" indent="-541853" algn="l" rtl="0">
              <a:lnSpc>
                <a:spcPct val="115000"/>
              </a:lnSpc>
              <a:spcBef>
                <a:spcPts val="2133"/>
              </a:spcBef>
              <a:spcAft>
                <a:spcPts val="0"/>
              </a:spcAft>
              <a:buSzPts val="2800"/>
              <a:buChar char="■"/>
              <a:defRPr/>
            </a:lvl3pPr>
            <a:lvl4pPr marL="2438339" lvl="3" indent="-541853" algn="l" rtl="0">
              <a:lnSpc>
                <a:spcPct val="115000"/>
              </a:lnSpc>
              <a:spcBef>
                <a:spcPts val="2133"/>
              </a:spcBef>
              <a:spcAft>
                <a:spcPts val="0"/>
              </a:spcAft>
              <a:buSzPts val="2800"/>
              <a:buChar char="●"/>
              <a:defRPr/>
            </a:lvl4pPr>
            <a:lvl5pPr marL="3047924" lvl="4" indent="-541853" algn="l" rtl="0">
              <a:lnSpc>
                <a:spcPct val="115000"/>
              </a:lnSpc>
              <a:spcBef>
                <a:spcPts val="2133"/>
              </a:spcBef>
              <a:spcAft>
                <a:spcPts val="0"/>
              </a:spcAft>
              <a:buSzPts val="2800"/>
              <a:buChar char="○"/>
              <a:defRPr/>
            </a:lvl5pPr>
            <a:lvl6pPr marL="3657509" lvl="5" indent="-541853" algn="l" rtl="0">
              <a:lnSpc>
                <a:spcPct val="115000"/>
              </a:lnSpc>
              <a:spcBef>
                <a:spcPts val="2133"/>
              </a:spcBef>
              <a:spcAft>
                <a:spcPts val="0"/>
              </a:spcAft>
              <a:buSzPts val="2800"/>
              <a:buChar char="■"/>
              <a:defRPr/>
            </a:lvl6pPr>
            <a:lvl7pPr marL="4267093" lvl="6" indent="-541853" algn="l" rtl="0">
              <a:lnSpc>
                <a:spcPct val="115000"/>
              </a:lnSpc>
              <a:spcBef>
                <a:spcPts val="2133"/>
              </a:spcBef>
              <a:spcAft>
                <a:spcPts val="0"/>
              </a:spcAft>
              <a:buSzPts val="2800"/>
              <a:buChar char="●"/>
              <a:defRPr/>
            </a:lvl7pPr>
            <a:lvl8pPr marL="4876678" lvl="7" indent="-541853" algn="l" rtl="0">
              <a:lnSpc>
                <a:spcPct val="115000"/>
              </a:lnSpc>
              <a:spcBef>
                <a:spcPts val="2133"/>
              </a:spcBef>
              <a:spcAft>
                <a:spcPts val="0"/>
              </a:spcAft>
              <a:buSzPts val="2800"/>
              <a:buChar char="○"/>
              <a:defRPr/>
            </a:lvl8pPr>
            <a:lvl9pPr marL="5486263" lvl="8" indent="-541853" algn="l" rtl="0">
              <a:lnSpc>
                <a:spcPct val="115000"/>
              </a:lnSpc>
              <a:spcBef>
                <a:spcPts val="2133"/>
              </a:spcBef>
              <a:spcAft>
                <a:spcPts val="2133"/>
              </a:spcAft>
              <a:buSzPts val="2800"/>
              <a:buChar char="■"/>
              <a:defRPr/>
            </a:lvl9pPr>
          </a:lstStyle>
          <a:p>
            <a:endParaRPr/>
          </a:p>
        </p:txBody>
      </p:sp>
      <p:sp>
        <p:nvSpPr>
          <p:cNvPr id="914" name="Google Shape;914;p199"/>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1969675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915"/>
        <p:cNvGrpSpPr/>
        <p:nvPr/>
      </p:nvGrpSpPr>
      <p:grpSpPr>
        <a:xfrm>
          <a:off x="0" y="0"/>
          <a:ext cx="0" cy="0"/>
          <a:chOff x="0" y="0"/>
          <a:chExt cx="0" cy="0"/>
        </a:xfrm>
      </p:grpSpPr>
      <p:sp>
        <p:nvSpPr>
          <p:cNvPr id="916" name="Google Shape;916;p200"/>
          <p:cNvSpPr txBox="1">
            <a:spLocks noGrp="1"/>
          </p:cNvSpPr>
          <p:nvPr>
            <p:ph type="title"/>
          </p:nvPr>
        </p:nvSpPr>
        <p:spPr>
          <a:xfrm>
            <a:off x="415600" y="593367"/>
            <a:ext cx="53336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17" name="Google Shape;917;p200"/>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dirty="0"/>
          </a:p>
        </p:txBody>
      </p:sp>
      <p:sp>
        <p:nvSpPr>
          <p:cNvPr id="918" name="Google Shape;918;p200"/>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3" b="0" i="0" u="none" strike="noStrike" cap="none" dirty="0">
              <a:solidFill>
                <a:schemeClr val="dk1"/>
              </a:solidFill>
              <a:latin typeface="Arial"/>
              <a:ea typeface="Arial"/>
              <a:cs typeface="Arial"/>
              <a:sym typeface="Arial"/>
            </a:endParaRPr>
          </a:p>
        </p:txBody>
      </p:sp>
      <p:sp>
        <p:nvSpPr>
          <p:cNvPr id="919" name="Google Shape;919;p200"/>
          <p:cNvSpPr txBox="1">
            <a:spLocks noGrp="1"/>
          </p:cNvSpPr>
          <p:nvPr>
            <p:ph type="body" idx="1"/>
          </p:nvPr>
        </p:nvSpPr>
        <p:spPr>
          <a:xfrm>
            <a:off x="415600" y="1989500"/>
            <a:ext cx="5333600" cy="4102400"/>
          </a:xfrm>
          <a:prstGeom prst="rect">
            <a:avLst/>
          </a:prstGeom>
          <a:noFill/>
          <a:ln>
            <a:noFill/>
          </a:ln>
        </p:spPr>
        <p:txBody>
          <a:bodyPr spcFirstLastPara="1" wrap="square" lIns="182850" tIns="182850" rIns="182850" bIns="182850" anchor="t" anchorCtr="0">
            <a:noAutofit/>
          </a:bodyPr>
          <a:lstStyle>
            <a:lvl1pPr marL="609585" lvl="0" indent="-541853" algn="l" rtl="0">
              <a:lnSpc>
                <a:spcPct val="115000"/>
              </a:lnSpc>
              <a:spcBef>
                <a:spcPts val="0"/>
              </a:spcBef>
              <a:spcAft>
                <a:spcPts val="0"/>
              </a:spcAft>
              <a:buSzPts val="2800"/>
              <a:buChar char="●"/>
              <a:defRPr sz="1867"/>
            </a:lvl1pPr>
            <a:lvl2pPr marL="1219170" lvl="1" indent="-507987" algn="l" rtl="0">
              <a:lnSpc>
                <a:spcPct val="115000"/>
              </a:lnSpc>
              <a:spcBef>
                <a:spcPts val="2133"/>
              </a:spcBef>
              <a:spcAft>
                <a:spcPts val="0"/>
              </a:spcAft>
              <a:buSzPts val="2400"/>
              <a:buChar char="○"/>
              <a:defRPr sz="1600"/>
            </a:lvl2pPr>
            <a:lvl3pPr marL="1828754" lvl="2" indent="-507987" algn="l" rtl="0">
              <a:lnSpc>
                <a:spcPct val="115000"/>
              </a:lnSpc>
              <a:spcBef>
                <a:spcPts val="2133"/>
              </a:spcBef>
              <a:spcAft>
                <a:spcPts val="0"/>
              </a:spcAft>
              <a:buSzPts val="2400"/>
              <a:buChar char="■"/>
              <a:defRPr sz="1600"/>
            </a:lvl3pPr>
            <a:lvl4pPr marL="2438339" lvl="3" indent="-507987" algn="l" rtl="0">
              <a:lnSpc>
                <a:spcPct val="115000"/>
              </a:lnSpc>
              <a:spcBef>
                <a:spcPts val="2133"/>
              </a:spcBef>
              <a:spcAft>
                <a:spcPts val="0"/>
              </a:spcAft>
              <a:buSzPts val="2400"/>
              <a:buChar char="●"/>
              <a:defRPr sz="1600"/>
            </a:lvl4pPr>
            <a:lvl5pPr marL="3047924" lvl="4" indent="-507987" algn="l" rtl="0">
              <a:lnSpc>
                <a:spcPct val="115000"/>
              </a:lnSpc>
              <a:spcBef>
                <a:spcPts val="2133"/>
              </a:spcBef>
              <a:spcAft>
                <a:spcPts val="0"/>
              </a:spcAft>
              <a:buSzPts val="2400"/>
              <a:buChar char="○"/>
              <a:defRPr sz="1600"/>
            </a:lvl5pPr>
            <a:lvl6pPr marL="3657509" lvl="5" indent="-507987" algn="l" rtl="0">
              <a:lnSpc>
                <a:spcPct val="115000"/>
              </a:lnSpc>
              <a:spcBef>
                <a:spcPts val="2133"/>
              </a:spcBef>
              <a:spcAft>
                <a:spcPts val="0"/>
              </a:spcAft>
              <a:buSzPts val="2400"/>
              <a:buChar char="■"/>
              <a:defRPr sz="1600"/>
            </a:lvl6pPr>
            <a:lvl7pPr marL="4267093" lvl="6" indent="-507987" algn="l" rtl="0">
              <a:lnSpc>
                <a:spcPct val="115000"/>
              </a:lnSpc>
              <a:spcBef>
                <a:spcPts val="2133"/>
              </a:spcBef>
              <a:spcAft>
                <a:spcPts val="0"/>
              </a:spcAft>
              <a:buSzPts val="2400"/>
              <a:buChar char="●"/>
              <a:defRPr sz="1600"/>
            </a:lvl7pPr>
            <a:lvl8pPr marL="4876678" lvl="7" indent="-507987" algn="l" rtl="0">
              <a:lnSpc>
                <a:spcPct val="115000"/>
              </a:lnSpc>
              <a:spcBef>
                <a:spcPts val="2133"/>
              </a:spcBef>
              <a:spcAft>
                <a:spcPts val="0"/>
              </a:spcAft>
              <a:buSzPts val="2400"/>
              <a:buChar char="○"/>
              <a:defRPr sz="1600"/>
            </a:lvl8pPr>
            <a:lvl9pPr marL="5486263" lvl="8" indent="-507987" algn="l" rtl="0">
              <a:lnSpc>
                <a:spcPct val="115000"/>
              </a:lnSpc>
              <a:spcBef>
                <a:spcPts val="2133"/>
              </a:spcBef>
              <a:spcAft>
                <a:spcPts val="2133"/>
              </a:spcAft>
              <a:buSzPts val="2400"/>
              <a:buChar char="■"/>
              <a:defRPr sz="1600"/>
            </a:lvl9pPr>
          </a:lstStyle>
          <a:p>
            <a:endParaRPr/>
          </a:p>
        </p:txBody>
      </p:sp>
    </p:spTree>
    <p:extLst>
      <p:ext uri="{BB962C8B-B14F-4D97-AF65-F5344CB8AC3E}">
        <p14:creationId xmlns:p14="http://schemas.microsoft.com/office/powerpoint/2010/main" val="38935234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1 1">
  <p:cSld name="Title and body 1 1">
    <p:spTree>
      <p:nvGrpSpPr>
        <p:cNvPr id="1" name="Shape 920"/>
        <p:cNvGrpSpPr/>
        <p:nvPr/>
      </p:nvGrpSpPr>
      <p:grpSpPr>
        <a:xfrm>
          <a:off x="0" y="0"/>
          <a:ext cx="0" cy="0"/>
          <a:chOff x="0" y="0"/>
          <a:chExt cx="0" cy="0"/>
        </a:xfrm>
      </p:grpSpPr>
      <p:sp>
        <p:nvSpPr>
          <p:cNvPr id="921" name="Google Shape;921;p201"/>
          <p:cNvSpPr txBox="1">
            <a:spLocks noGrp="1"/>
          </p:cNvSpPr>
          <p:nvPr>
            <p:ph type="title"/>
          </p:nvPr>
        </p:nvSpPr>
        <p:spPr>
          <a:xfrm>
            <a:off x="6477400" y="679767"/>
            <a:ext cx="53336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22" name="Google Shape;922;p201"/>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dirty="0"/>
          </a:p>
        </p:txBody>
      </p:sp>
      <p:sp>
        <p:nvSpPr>
          <p:cNvPr id="923" name="Google Shape;923;p201"/>
          <p:cNvSpPr/>
          <p:nvPr/>
        </p:nvSpPr>
        <p:spPr>
          <a:xfrm>
            <a:off x="0" y="0"/>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3" b="0" i="0" u="none" strike="noStrike" cap="none" dirty="0">
              <a:solidFill>
                <a:schemeClr val="dk1"/>
              </a:solidFill>
              <a:latin typeface="Arial"/>
              <a:ea typeface="Arial"/>
              <a:cs typeface="Arial"/>
              <a:sym typeface="Arial"/>
            </a:endParaRPr>
          </a:p>
        </p:txBody>
      </p:sp>
      <p:sp>
        <p:nvSpPr>
          <p:cNvPr id="924" name="Google Shape;924;p201"/>
          <p:cNvSpPr txBox="1">
            <a:spLocks noGrp="1"/>
          </p:cNvSpPr>
          <p:nvPr>
            <p:ph type="body" idx="1"/>
          </p:nvPr>
        </p:nvSpPr>
        <p:spPr>
          <a:xfrm>
            <a:off x="6477400" y="2066000"/>
            <a:ext cx="5333600" cy="4112400"/>
          </a:xfrm>
          <a:prstGeom prst="rect">
            <a:avLst/>
          </a:prstGeom>
          <a:noFill/>
          <a:ln>
            <a:noFill/>
          </a:ln>
        </p:spPr>
        <p:txBody>
          <a:bodyPr spcFirstLastPara="1" wrap="square" lIns="182850" tIns="182850" rIns="182850" bIns="182850" anchor="t" anchorCtr="0">
            <a:noAutofit/>
          </a:bodyPr>
          <a:lstStyle>
            <a:lvl1pPr marL="609585" lvl="0" indent="-541853" algn="l" rtl="0">
              <a:lnSpc>
                <a:spcPct val="115000"/>
              </a:lnSpc>
              <a:spcBef>
                <a:spcPts val="0"/>
              </a:spcBef>
              <a:spcAft>
                <a:spcPts val="0"/>
              </a:spcAft>
              <a:buSzPts val="2800"/>
              <a:buChar char="●"/>
              <a:defRPr sz="1867"/>
            </a:lvl1pPr>
            <a:lvl2pPr marL="1219170" lvl="1" indent="-507987" algn="l" rtl="0">
              <a:lnSpc>
                <a:spcPct val="115000"/>
              </a:lnSpc>
              <a:spcBef>
                <a:spcPts val="2133"/>
              </a:spcBef>
              <a:spcAft>
                <a:spcPts val="0"/>
              </a:spcAft>
              <a:buSzPts val="2400"/>
              <a:buChar char="○"/>
              <a:defRPr sz="1600"/>
            </a:lvl2pPr>
            <a:lvl3pPr marL="1828754" lvl="2" indent="-507987" algn="l" rtl="0">
              <a:lnSpc>
                <a:spcPct val="115000"/>
              </a:lnSpc>
              <a:spcBef>
                <a:spcPts val="2133"/>
              </a:spcBef>
              <a:spcAft>
                <a:spcPts val="0"/>
              </a:spcAft>
              <a:buSzPts val="2400"/>
              <a:buChar char="■"/>
              <a:defRPr sz="1600"/>
            </a:lvl3pPr>
            <a:lvl4pPr marL="2438339" lvl="3" indent="-507987" algn="l" rtl="0">
              <a:lnSpc>
                <a:spcPct val="115000"/>
              </a:lnSpc>
              <a:spcBef>
                <a:spcPts val="2133"/>
              </a:spcBef>
              <a:spcAft>
                <a:spcPts val="0"/>
              </a:spcAft>
              <a:buSzPts val="2400"/>
              <a:buChar char="●"/>
              <a:defRPr sz="1600"/>
            </a:lvl4pPr>
            <a:lvl5pPr marL="3047924" lvl="4" indent="-507987" algn="l" rtl="0">
              <a:lnSpc>
                <a:spcPct val="115000"/>
              </a:lnSpc>
              <a:spcBef>
                <a:spcPts val="2133"/>
              </a:spcBef>
              <a:spcAft>
                <a:spcPts val="0"/>
              </a:spcAft>
              <a:buSzPts val="2400"/>
              <a:buChar char="○"/>
              <a:defRPr sz="1600"/>
            </a:lvl5pPr>
            <a:lvl6pPr marL="3657509" lvl="5" indent="-507987" algn="l" rtl="0">
              <a:lnSpc>
                <a:spcPct val="115000"/>
              </a:lnSpc>
              <a:spcBef>
                <a:spcPts val="2133"/>
              </a:spcBef>
              <a:spcAft>
                <a:spcPts val="0"/>
              </a:spcAft>
              <a:buSzPts val="2400"/>
              <a:buChar char="■"/>
              <a:defRPr sz="1600"/>
            </a:lvl6pPr>
            <a:lvl7pPr marL="4267093" lvl="6" indent="-507987" algn="l" rtl="0">
              <a:lnSpc>
                <a:spcPct val="115000"/>
              </a:lnSpc>
              <a:spcBef>
                <a:spcPts val="2133"/>
              </a:spcBef>
              <a:spcAft>
                <a:spcPts val="0"/>
              </a:spcAft>
              <a:buSzPts val="2400"/>
              <a:buChar char="●"/>
              <a:defRPr sz="1600"/>
            </a:lvl7pPr>
            <a:lvl8pPr marL="4876678" lvl="7" indent="-507987" algn="l" rtl="0">
              <a:lnSpc>
                <a:spcPct val="115000"/>
              </a:lnSpc>
              <a:spcBef>
                <a:spcPts val="2133"/>
              </a:spcBef>
              <a:spcAft>
                <a:spcPts val="0"/>
              </a:spcAft>
              <a:buSzPts val="2400"/>
              <a:buChar char="○"/>
              <a:defRPr sz="1600"/>
            </a:lvl8pPr>
            <a:lvl9pPr marL="5486263" lvl="8" indent="-507987" algn="l" rtl="0">
              <a:lnSpc>
                <a:spcPct val="115000"/>
              </a:lnSpc>
              <a:spcBef>
                <a:spcPts val="2133"/>
              </a:spcBef>
              <a:spcAft>
                <a:spcPts val="2133"/>
              </a:spcAft>
              <a:buSzPts val="2400"/>
              <a:buChar char="■"/>
              <a:defRPr sz="1600"/>
            </a:lvl9pPr>
          </a:lstStyle>
          <a:p>
            <a:endParaRPr/>
          </a:p>
        </p:txBody>
      </p:sp>
    </p:spTree>
    <p:extLst>
      <p:ext uri="{BB962C8B-B14F-4D97-AF65-F5344CB8AC3E}">
        <p14:creationId xmlns:p14="http://schemas.microsoft.com/office/powerpoint/2010/main" val="15358841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925"/>
        <p:cNvGrpSpPr/>
        <p:nvPr/>
      </p:nvGrpSpPr>
      <p:grpSpPr>
        <a:xfrm>
          <a:off x="0" y="0"/>
          <a:ext cx="0" cy="0"/>
          <a:chOff x="0" y="0"/>
          <a:chExt cx="0" cy="0"/>
        </a:xfrm>
      </p:grpSpPr>
      <p:sp>
        <p:nvSpPr>
          <p:cNvPr id="926" name="Google Shape;926;p202"/>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27" name="Google Shape;927;p202"/>
          <p:cNvSpPr txBox="1">
            <a:spLocks noGrp="1"/>
          </p:cNvSpPr>
          <p:nvPr>
            <p:ph type="body" idx="1"/>
          </p:nvPr>
        </p:nvSpPr>
        <p:spPr>
          <a:xfrm>
            <a:off x="415600" y="1536633"/>
            <a:ext cx="5333600" cy="4555200"/>
          </a:xfrm>
          <a:prstGeom prst="rect">
            <a:avLst/>
          </a:prstGeom>
          <a:noFill/>
          <a:ln>
            <a:noFill/>
          </a:ln>
        </p:spPr>
        <p:txBody>
          <a:bodyPr spcFirstLastPara="1" wrap="square" lIns="182850" tIns="182850" rIns="182850" bIns="182850" anchor="t" anchorCtr="0">
            <a:noAutofit/>
          </a:bodyPr>
          <a:lstStyle>
            <a:lvl1pPr marL="609585" lvl="0" indent="-541853" algn="l" rtl="0">
              <a:lnSpc>
                <a:spcPct val="115000"/>
              </a:lnSpc>
              <a:spcBef>
                <a:spcPts val="0"/>
              </a:spcBef>
              <a:spcAft>
                <a:spcPts val="0"/>
              </a:spcAft>
              <a:buSzPts val="2800"/>
              <a:buChar char="●"/>
              <a:defRPr sz="1867"/>
            </a:lvl1pPr>
            <a:lvl2pPr marL="1219170" lvl="1" indent="-507987" algn="l" rtl="0">
              <a:lnSpc>
                <a:spcPct val="115000"/>
              </a:lnSpc>
              <a:spcBef>
                <a:spcPts val="2133"/>
              </a:spcBef>
              <a:spcAft>
                <a:spcPts val="0"/>
              </a:spcAft>
              <a:buSzPts val="2400"/>
              <a:buChar char="○"/>
              <a:defRPr sz="1600"/>
            </a:lvl2pPr>
            <a:lvl3pPr marL="1828754" lvl="2" indent="-507987" algn="l" rtl="0">
              <a:lnSpc>
                <a:spcPct val="115000"/>
              </a:lnSpc>
              <a:spcBef>
                <a:spcPts val="2133"/>
              </a:spcBef>
              <a:spcAft>
                <a:spcPts val="0"/>
              </a:spcAft>
              <a:buSzPts val="2400"/>
              <a:buChar char="■"/>
              <a:defRPr sz="1600"/>
            </a:lvl3pPr>
            <a:lvl4pPr marL="2438339" lvl="3" indent="-507987" algn="l" rtl="0">
              <a:lnSpc>
                <a:spcPct val="115000"/>
              </a:lnSpc>
              <a:spcBef>
                <a:spcPts val="2133"/>
              </a:spcBef>
              <a:spcAft>
                <a:spcPts val="0"/>
              </a:spcAft>
              <a:buSzPts val="2400"/>
              <a:buChar char="●"/>
              <a:defRPr sz="1600"/>
            </a:lvl4pPr>
            <a:lvl5pPr marL="3047924" lvl="4" indent="-507987" algn="l" rtl="0">
              <a:lnSpc>
                <a:spcPct val="115000"/>
              </a:lnSpc>
              <a:spcBef>
                <a:spcPts val="2133"/>
              </a:spcBef>
              <a:spcAft>
                <a:spcPts val="0"/>
              </a:spcAft>
              <a:buSzPts val="2400"/>
              <a:buChar char="○"/>
              <a:defRPr sz="1600"/>
            </a:lvl5pPr>
            <a:lvl6pPr marL="3657509" lvl="5" indent="-507987" algn="l" rtl="0">
              <a:lnSpc>
                <a:spcPct val="115000"/>
              </a:lnSpc>
              <a:spcBef>
                <a:spcPts val="2133"/>
              </a:spcBef>
              <a:spcAft>
                <a:spcPts val="0"/>
              </a:spcAft>
              <a:buSzPts val="2400"/>
              <a:buChar char="■"/>
              <a:defRPr sz="1600"/>
            </a:lvl6pPr>
            <a:lvl7pPr marL="4267093" lvl="6" indent="-507987" algn="l" rtl="0">
              <a:lnSpc>
                <a:spcPct val="115000"/>
              </a:lnSpc>
              <a:spcBef>
                <a:spcPts val="2133"/>
              </a:spcBef>
              <a:spcAft>
                <a:spcPts val="0"/>
              </a:spcAft>
              <a:buSzPts val="2400"/>
              <a:buChar char="●"/>
              <a:defRPr sz="1600"/>
            </a:lvl7pPr>
            <a:lvl8pPr marL="4876678" lvl="7" indent="-507987" algn="l" rtl="0">
              <a:lnSpc>
                <a:spcPct val="115000"/>
              </a:lnSpc>
              <a:spcBef>
                <a:spcPts val="2133"/>
              </a:spcBef>
              <a:spcAft>
                <a:spcPts val="0"/>
              </a:spcAft>
              <a:buSzPts val="2400"/>
              <a:buChar char="○"/>
              <a:defRPr sz="1600"/>
            </a:lvl8pPr>
            <a:lvl9pPr marL="5486263" lvl="8" indent="-507987" algn="l" rtl="0">
              <a:lnSpc>
                <a:spcPct val="115000"/>
              </a:lnSpc>
              <a:spcBef>
                <a:spcPts val="2133"/>
              </a:spcBef>
              <a:spcAft>
                <a:spcPts val="2133"/>
              </a:spcAft>
              <a:buSzPts val="2400"/>
              <a:buChar char="■"/>
              <a:defRPr sz="1600"/>
            </a:lvl9pPr>
          </a:lstStyle>
          <a:p>
            <a:endParaRPr/>
          </a:p>
        </p:txBody>
      </p:sp>
      <p:sp>
        <p:nvSpPr>
          <p:cNvPr id="928" name="Google Shape;928;p202"/>
          <p:cNvSpPr txBox="1">
            <a:spLocks noGrp="1"/>
          </p:cNvSpPr>
          <p:nvPr>
            <p:ph type="body" idx="2"/>
          </p:nvPr>
        </p:nvSpPr>
        <p:spPr>
          <a:xfrm>
            <a:off x="6443200" y="1536633"/>
            <a:ext cx="5333600" cy="4555200"/>
          </a:xfrm>
          <a:prstGeom prst="rect">
            <a:avLst/>
          </a:prstGeom>
          <a:noFill/>
          <a:ln>
            <a:noFill/>
          </a:ln>
        </p:spPr>
        <p:txBody>
          <a:bodyPr spcFirstLastPara="1" wrap="square" lIns="182850" tIns="182850" rIns="182850" bIns="182850" anchor="t" anchorCtr="0">
            <a:noAutofit/>
          </a:bodyPr>
          <a:lstStyle>
            <a:lvl1pPr marL="609585" lvl="0" indent="-541853" algn="l" rtl="0">
              <a:lnSpc>
                <a:spcPct val="115000"/>
              </a:lnSpc>
              <a:spcBef>
                <a:spcPts val="0"/>
              </a:spcBef>
              <a:spcAft>
                <a:spcPts val="0"/>
              </a:spcAft>
              <a:buSzPts val="2800"/>
              <a:buChar char="●"/>
              <a:defRPr sz="1867"/>
            </a:lvl1pPr>
            <a:lvl2pPr marL="1219170" lvl="1" indent="-507987" algn="l" rtl="0">
              <a:lnSpc>
                <a:spcPct val="115000"/>
              </a:lnSpc>
              <a:spcBef>
                <a:spcPts val="2133"/>
              </a:spcBef>
              <a:spcAft>
                <a:spcPts val="0"/>
              </a:spcAft>
              <a:buSzPts val="2400"/>
              <a:buChar char="○"/>
              <a:defRPr sz="1600"/>
            </a:lvl2pPr>
            <a:lvl3pPr marL="1828754" lvl="2" indent="-507987" algn="l" rtl="0">
              <a:lnSpc>
                <a:spcPct val="115000"/>
              </a:lnSpc>
              <a:spcBef>
                <a:spcPts val="2133"/>
              </a:spcBef>
              <a:spcAft>
                <a:spcPts val="0"/>
              </a:spcAft>
              <a:buSzPts val="2400"/>
              <a:buChar char="■"/>
              <a:defRPr sz="1600"/>
            </a:lvl3pPr>
            <a:lvl4pPr marL="2438339" lvl="3" indent="-507987" algn="l" rtl="0">
              <a:lnSpc>
                <a:spcPct val="115000"/>
              </a:lnSpc>
              <a:spcBef>
                <a:spcPts val="2133"/>
              </a:spcBef>
              <a:spcAft>
                <a:spcPts val="0"/>
              </a:spcAft>
              <a:buSzPts val="2400"/>
              <a:buChar char="●"/>
              <a:defRPr sz="1600"/>
            </a:lvl4pPr>
            <a:lvl5pPr marL="3047924" lvl="4" indent="-507987" algn="l" rtl="0">
              <a:lnSpc>
                <a:spcPct val="115000"/>
              </a:lnSpc>
              <a:spcBef>
                <a:spcPts val="2133"/>
              </a:spcBef>
              <a:spcAft>
                <a:spcPts val="0"/>
              </a:spcAft>
              <a:buSzPts val="2400"/>
              <a:buChar char="○"/>
              <a:defRPr sz="1600"/>
            </a:lvl5pPr>
            <a:lvl6pPr marL="3657509" lvl="5" indent="-507987" algn="l" rtl="0">
              <a:lnSpc>
                <a:spcPct val="115000"/>
              </a:lnSpc>
              <a:spcBef>
                <a:spcPts val="2133"/>
              </a:spcBef>
              <a:spcAft>
                <a:spcPts val="0"/>
              </a:spcAft>
              <a:buSzPts val="2400"/>
              <a:buChar char="■"/>
              <a:defRPr sz="1600"/>
            </a:lvl6pPr>
            <a:lvl7pPr marL="4267093" lvl="6" indent="-507987" algn="l" rtl="0">
              <a:lnSpc>
                <a:spcPct val="115000"/>
              </a:lnSpc>
              <a:spcBef>
                <a:spcPts val="2133"/>
              </a:spcBef>
              <a:spcAft>
                <a:spcPts val="0"/>
              </a:spcAft>
              <a:buSzPts val="2400"/>
              <a:buChar char="●"/>
              <a:defRPr sz="1600"/>
            </a:lvl7pPr>
            <a:lvl8pPr marL="4876678" lvl="7" indent="-507987" algn="l" rtl="0">
              <a:lnSpc>
                <a:spcPct val="115000"/>
              </a:lnSpc>
              <a:spcBef>
                <a:spcPts val="2133"/>
              </a:spcBef>
              <a:spcAft>
                <a:spcPts val="0"/>
              </a:spcAft>
              <a:buSzPts val="2400"/>
              <a:buChar char="○"/>
              <a:defRPr sz="1600"/>
            </a:lvl8pPr>
            <a:lvl9pPr marL="5486263" lvl="8" indent="-507987" algn="l" rtl="0">
              <a:lnSpc>
                <a:spcPct val="115000"/>
              </a:lnSpc>
              <a:spcBef>
                <a:spcPts val="2133"/>
              </a:spcBef>
              <a:spcAft>
                <a:spcPts val="2133"/>
              </a:spcAft>
              <a:buSzPts val="2400"/>
              <a:buChar char="■"/>
              <a:defRPr sz="1600"/>
            </a:lvl9pPr>
          </a:lstStyle>
          <a:p>
            <a:endParaRPr/>
          </a:p>
        </p:txBody>
      </p:sp>
      <p:sp>
        <p:nvSpPr>
          <p:cNvPr id="929" name="Google Shape;929;p202"/>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0385078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30"/>
        <p:cNvGrpSpPr/>
        <p:nvPr/>
      </p:nvGrpSpPr>
      <p:grpSpPr>
        <a:xfrm>
          <a:off x="0" y="0"/>
          <a:ext cx="0" cy="0"/>
          <a:chOff x="0" y="0"/>
          <a:chExt cx="0" cy="0"/>
        </a:xfrm>
      </p:grpSpPr>
      <p:sp>
        <p:nvSpPr>
          <p:cNvPr id="931" name="Google Shape;931;p203"/>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32" name="Google Shape;932;p203"/>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3987561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933"/>
        <p:cNvGrpSpPr/>
        <p:nvPr/>
      </p:nvGrpSpPr>
      <p:grpSpPr>
        <a:xfrm>
          <a:off x="0" y="0"/>
          <a:ext cx="0" cy="0"/>
          <a:chOff x="0" y="0"/>
          <a:chExt cx="0" cy="0"/>
        </a:xfrm>
      </p:grpSpPr>
      <p:sp>
        <p:nvSpPr>
          <p:cNvPr id="934" name="Google Shape;934;p204"/>
          <p:cNvSpPr txBox="1">
            <a:spLocks noGrp="1"/>
          </p:cNvSpPr>
          <p:nvPr>
            <p:ph type="title"/>
          </p:nvPr>
        </p:nvSpPr>
        <p:spPr>
          <a:xfrm>
            <a:off x="415600" y="740800"/>
            <a:ext cx="3744000" cy="1007600"/>
          </a:xfrm>
          <a:prstGeom prst="rect">
            <a:avLst/>
          </a:prstGeom>
          <a:noFill/>
          <a:ln>
            <a:noFill/>
          </a:ln>
        </p:spPr>
        <p:txBody>
          <a:bodyPr spcFirstLastPara="1" wrap="square" lIns="182850" tIns="182850" rIns="182850" bIns="182850" anchor="b" anchorCtr="0">
            <a:noAutofit/>
          </a:bodyPr>
          <a:lstStyle>
            <a:lvl1pPr lvl="0" algn="l" rtl="0">
              <a:lnSpc>
                <a:spcPct val="100000"/>
              </a:lnSpc>
              <a:spcBef>
                <a:spcPts val="0"/>
              </a:spcBef>
              <a:spcAft>
                <a:spcPts val="0"/>
              </a:spcAft>
              <a:buSzPts val="4800"/>
              <a:buNone/>
              <a:defRPr sz="3200"/>
            </a:lvl1pPr>
            <a:lvl2pPr lvl="1" algn="l" rtl="0">
              <a:lnSpc>
                <a:spcPct val="100000"/>
              </a:lnSpc>
              <a:spcBef>
                <a:spcPts val="0"/>
              </a:spcBef>
              <a:spcAft>
                <a:spcPts val="0"/>
              </a:spcAft>
              <a:buSzPts val="4800"/>
              <a:buNone/>
              <a:defRPr sz="3200"/>
            </a:lvl2pPr>
            <a:lvl3pPr lvl="2" algn="l" rtl="0">
              <a:lnSpc>
                <a:spcPct val="100000"/>
              </a:lnSpc>
              <a:spcBef>
                <a:spcPts val="0"/>
              </a:spcBef>
              <a:spcAft>
                <a:spcPts val="0"/>
              </a:spcAft>
              <a:buSzPts val="4800"/>
              <a:buNone/>
              <a:defRPr sz="3200"/>
            </a:lvl3pPr>
            <a:lvl4pPr lvl="3" algn="l" rtl="0">
              <a:lnSpc>
                <a:spcPct val="100000"/>
              </a:lnSpc>
              <a:spcBef>
                <a:spcPts val="0"/>
              </a:spcBef>
              <a:spcAft>
                <a:spcPts val="0"/>
              </a:spcAft>
              <a:buSzPts val="4800"/>
              <a:buNone/>
              <a:defRPr sz="3200"/>
            </a:lvl4pPr>
            <a:lvl5pPr lvl="4" algn="l" rtl="0">
              <a:lnSpc>
                <a:spcPct val="100000"/>
              </a:lnSpc>
              <a:spcBef>
                <a:spcPts val="0"/>
              </a:spcBef>
              <a:spcAft>
                <a:spcPts val="0"/>
              </a:spcAft>
              <a:buSzPts val="4800"/>
              <a:buNone/>
              <a:defRPr sz="3200"/>
            </a:lvl5pPr>
            <a:lvl6pPr lvl="5" algn="l" rtl="0">
              <a:lnSpc>
                <a:spcPct val="100000"/>
              </a:lnSpc>
              <a:spcBef>
                <a:spcPts val="0"/>
              </a:spcBef>
              <a:spcAft>
                <a:spcPts val="0"/>
              </a:spcAft>
              <a:buSzPts val="4800"/>
              <a:buNone/>
              <a:defRPr sz="3200"/>
            </a:lvl6pPr>
            <a:lvl7pPr lvl="6" algn="l" rtl="0">
              <a:lnSpc>
                <a:spcPct val="100000"/>
              </a:lnSpc>
              <a:spcBef>
                <a:spcPts val="0"/>
              </a:spcBef>
              <a:spcAft>
                <a:spcPts val="0"/>
              </a:spcAft>
              <a:buSzPts val="4800"/>
              <a:buNone/>
              <a:defRPr sz="3200"/>
            </a:lvl7pPr>
            <a:lvl8pPr lvl="7" algn="l" rtl="0">
              <a:lnSpc>
                <a:spcPct val="100000"/>
              </a:lnSpc>
              <a:spcBef>
                <a:spcPts val="0"/>
              </a:spcBef>
              <a:spcAft>
                <a:spcPts val="0"/>
              </a:spcAft>
              <a:buSzPts val="4800"/>
              <a:buNone/>
              <a:defRPr sz="3200"/>
            </a:lvl8pPr>
            <a:lvl9pPr lvl="8" algn="l" rtl="0">
              <a:lnSpc>
                <a:spcPct val="100000"/>
              </a:lnSpc>
              <a:spcBef>
                <a:spcPts val="0"/>
              </a:spcBef>
              <a:spcAft>
                <a:spcPts val="0"/>
              </a:spcAft>
              <a:buSzPts val="4800"/>
              <a:buNone/>
              <a:defRPr sz="3200"/>
            </a:lvl9pPr>
          </a:lstStyle>
          <a:p>
            <a:endParaRPr/>
          </a:p>
        </p:txBody>
      </p:sp>
      <p:sp>
        <p:nvSpPr>
          <p:cNvPr id="935" name="Google Shape;935;p204"/>
          <p:cNvSpPr txBox="1">
            <a:spLocks noGrp="1"/>
          </p:cNvSpPr>
          <p:nvPr>
            <p:ph type="body" idx="1"/>
          </p:nvPr>
        </p:nvSpPr>
        <p:spPr>
          <a:xfrm>
            <a:off x="415600" y="1852800"/>
            <a:ext cx="3744000" cy="4239200"/>
          </a:xfrm>
          <a:prstGeom prst="rect">
            <a:avLst/>
          </a:prstGeom>
          <a:noFill/>
          <a:ln>
            <a:noFill/>
          </a:ln>
        </p:spPr>
        <p:txBody>
          <a:bodyPr spcFirstLastPara="1" wrap="square" lIns="182850" tIns="182850" rIns="182850" bIns="182850" anchor="t" anchorCtr="0">
            <a:noAutofit/>
          </a:bodyPr>
          <a:lstStyle>
            <a:lvl1pPr marL="609585" lvl="0" indent="-507987" algn="l" rtl="0">
              <a:lnSpc>
                <a:spcPct val="115000"/>
              </a:lnSpc>
              <a:spcBef>
                <a:spcPts val="0"/>
              </a:spcBef>
              <a:spcAft>
                <a:spcPts val="0"/>
              </a:spcAft>
              <a:buSzPts val="2400"/>
              <a:buChar char="●"/>
              <a:defRPr sz="1600"/>
            </a:lvl1pPr>
            <a:lvl2pPr marL="1219170" lvl="1" indent="-507987" algn="l" rtl="0">
              <a:lnSpc>
                <a:spcPct val="115000"/>
              </a:lnSpc>
              <a:spcBef>
                <a:spcPts val="2133"/>
              </a:spcBef>
              <a:spcAft>
                <a:spcPts val="0"/>
              </a:spcAft>
              <a:buSzPts val="2400"/>
              <a:buChar char="○"/>
              <a:defRPr sz="1600"/>
            </a:lvl2pPr>
            <a:lvl3pPr marL="1828754" lvl="2" indent="-507987" algn="l" rtl="0">
              <a:lnSpc>
                <a:spcPct val="115000"/>
              </a:lnSpc>
              <a:spcBef>
                <a:spcPts val="2133"/>
              </a:spcBef>
              <a:spcAft>
                <a:spcPts val="0"/>
              </a:spcAft>
              <a:buSzPts val="2400"/>
              <a:buChar char="■"/>
              <a:defRPr sz="1600"/>
            </a:lvl3pPr>
            <a:lvl4pPr marL="2438339" lvl="3" indent="-507987" algn="l" rtl="0">
              <a:lnSpc>
                <a:spcPct val="115000"/>
              </a:lnSpc>
              <a:spcBef>
                <a:spcPts val="2133"/>
              </a:spcBef>
              <a:spcAft>
                <a:spcPts val="0"/>
              </a:spcAft>
              <a:buSzPts val="2400"/>
              <a:buChar char="●"/>
              <a:defRPr sz="1600"/>
            </a:lvl4pPr>
            <a:lvl5pPr marL="3047924" lvl="4" indent="-507987" algn="l" rtl="0">
              <a:lnSpc>
                <a:spcPct val="115000"/>
              </a:lnSpc>
              <a:spcBef>
                <a:spcPts val="2133"/>
              </a:spcBef>
              <a:spcAft>
                <a:spcPts val="0"/>
              </a:spcAft>
              <a:buSzPts val="2400"/>
              <a:buChar char="○"/>
              <a:defRPr sz="1600"/>
            </a:lvl5pPr>
            <a:lvl6pPr marL="3657509" lvl="5" indent="-507987" algn="l" rtl="0">
              <a:lnSpc>
                <a:spcPct val="115000"/>
              </a:lnSpc>
              <a:spcBef>
                <a:spcPts val="2133"/>
              </a:spcBef>
              <a:spcAft>
                <a:spcPts val="0"/>
              </a:spcAft>
              <a:buSzPts val="2400"/>
              <a:buChar char="■"/>
              <a:defRPr sz="1600"/>
            </a:lvl6pPr>
            <a:lvl7pPr marL="4267093" lvl="6" indent="-507987" algn="l" rtl="0">
              <a:lnSpc>
                <a:spcPct val="115000"/>
              </a:lnSpc>
              <a:spcBef>
                <a:spcPts val="2133"/>
              </a:spcBef>
              <a:spcAft>
                <a:spcPts val="0"/>
              </a:spcAft>
              <a:buSzPts val="2400"/>
              <a:buChar char="●"/>
              <a:defRPr sz="1600"/>
            </a:lvl7pPr>
            <a:lvl8pPr marL="4876678" lvl="7" indent="-507987" algn="l" rtl="0">
              <a:lnSpc>
                <a:spcPct val="115000"/>
              </a:lnSpc>
              <a:spcBef>
                <a:spcPts val="2133"/>
              </a:spcBef>
              <a:spcAft>
                <a:spcPts val="0"/>
              </a:spcAft>
              <a:buSzPts val="2400"/>
              <a:buChar char="○"/>
              <a:defRPr sz="1600"/>
            </a:lvl8pPr>
            <a:lvl9pPr marL="5486263" lvl="8" indent="-507987" algn="l" rtl="0">
              <a:lnSpc>
                <a:spcPct val="115000"/>
              </a:lnSpc>
              <a:spcBef>
                <a:spcPts val="2133"/>
              </a:spcBef>
              <a:spcAft>
                <a:spcPts val="2133"/>
              </a:spcAft>
              <a:buSzPts val="2400"/>
              <a:buChar char="■"/>
              <a:defRPr sz="1600"/>
            </a:lvl9pPr>
          </a:lstStyle>
          <a:p>
            <a:endParaRPr/>
          </a:p>
        </p:txBody>
      </p:sp>
      <p:sp>
        <p:nvSpPr>
          <p:cNvPr id="936" name="Google Shape;936;p204"/>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dirty="0"/>
          </a:p>
        </p:txBody>
      </p:sp>
      <p:sp>
        <p:nvSpPr>
          <p:cNvPr id="937" name="Google Shape;937;p204"/>
          <p:cNvSpPr/>
          <p:nvPr/>
        </p:nvSpPr>
        <p:spPr>
          <a:xfrm>
            <a:off x="4653433" y="33"/>
            <a:ext cx="7538400" cy="6858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3"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4494398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938"/>
        <p:cNvGrpSpPr/>
        <p:nvPr/>
      </p:nvGrpSpPr>
      <p:grpSpPr>
        <a:xfrm>
          <a:off x="0" y="0"/>
          <a:ext cx="0" cy="0"/>
          <a:chOff x="0" y="0"/>
          <a:chExt cx="0" cy="0"/>
        </a:xfrm>
      </p:grpSpPr>
      <p:sp>
        <p:nvSpPr>
          <p:cNvPr id="939" name="Google Shape;939;p205"/>
          <p:cNvSpPr txBox="1">
            <a:spLocks noGrp="1"/>
          </p:cNvSpPr>
          <p:nvPr>
            <p:ph type="title"/>
          </p:nvPr>
        </p:nvSpPr>
        <p:spPr>
          <a:xfrm>
            <a:off x="653667" y="600200"/>
            <a:ext cx="8490800" cy="5454800"/>
          </a:xfrm>
          <a:prstGeom prst="rect">
            <a:avLst/>
          </a:prstGeom>
          <a:noFill/>
          <a:ln>
            <a:noFill/>
          </a:ln>
        </p:spPr>
        <p:txBody>
          <a:bodyPr spcFirstLastPara="1" wrap="square" lIns="182850" tIns="182850" rIns="182850" bIns="182850" anchor="ctr" anchorCtr="0">
            <a:noAutofit/>
          </a:bodyPr>
          <a:lstStyle>
            <a:lvl1pPr lvl="0" algn="l" rtl="0">
              <a:lnSpc>
                <a:spcPct val="100000"/>
              </a:lnSpc>
              <a:spcBef>
                <a:spcPts val="0"/>
              </a:spcBef>
              <a:spcAft>
                <a:spcPts val="0"/>
              </a:spcAft>
              <a:buSzPts val="9600"/>
              <a:buNone/>
              <a:defRPr sz="6400"/>
            </a:lvl1pPr>
            <a:lvl2pPr lvl="1" algn="l" rtl="0">
              <a:lnSpc>
                <a:spcPct val="100000"/>
              </a:lnSpc>
              <a:spcBef>
                <a:spcPts val="0"/>
              </a:spcBef>
              <a:spcAft>
                <a:spcPts val="0"/>
              </a:spcAft>
              <a:buSzPts val="9600"/>
              <a:buNone/>
              <a:defRPr sz="6400"/>
            </a:lvl2pPr>
            <a:lvl3pPr lvl="2" algn="l" rtl="0">
              <a:lnSpc>
                <a:spcPct val="100000"/>
              </a:lnSpc>
              <a:spcBef>
                <a:spcPts val="0"/>
              </a:spcBef>
              <a:spcAft>
                <a:spcPts val="0"/>
              </a:spcAft>
              <a:buSzPts val="9600"/>
              <a:buNone/>
              <a:defRPr sz="6400"/>
            </a:lvl3pPr>
            <a:lvl4pPr lvl="3" algn="l" rtl="0">
              <a:lnSpc>
                <a:spcPct val="100000"/>
              </a:lnSpc>
              <a:spcBef>
                <a:spcPts val="0"/>
              </a:spcBef>
              <a:spcAft>
                <a:spcPts val="0"/>
              </a:spcAft>
              <a:buSzPts val="9600"/>
              <a:buNone/>
              <a:defRPr sz="6400"/>
            </a:lvl4pPr>
            <a:lvl5pPr lvl="4" algn="l" rtl="0">
              <a:lnSpc>
                <a:spcPct val="100000"/>
              </a:lnSpc>
              <a:spcBef>
                <a:spcPts val="0"/>
              </a:spcBef>
              <a:spcAft>
                <a:spcPts val="0"/>
              </a:spcAft>
              <a:buSzPts val="9600"/>
              <a:buNone/>
              <a:defRPr sz="6400"/>
            </a:lvl5pPr>
            <a:lvl6pPr lvl="5" algn="l" rtl="0">
              <a:lnSpc>
                <a:spcPct val="100000"/>
              </a:lnSpc>
              <a:spcBef>
                <a:spcPts val="0"/>
              </a:spcBef>
              <a:spcAft>
                <a:spcPts val="0"/>
              </a:spcAft>
              <a:buSzPts val="9600"/>
              <a:buNone/>
              <a:defRPr sz="6400"/>
            </a:lvl6pPr>
            <a:lvl7pPr lvl="6" algn="l" rtl="0">
              <a:lnSpc>
                <a:spcPct val="100000"/>
              </a:lnSpc>
              <a:spcBef>
                <a:spcPts val="0"/>
              </a:spcBef>
              <a:spcAft>
                <a:spcPts val="0"/>
              </a:spcAft>
              <a:buSzPts val="9600"/>
              <a:buNone/>
              <a:defRPr sz="6400"/>
            </a:lvl7pPr>
            <a:lvl8pPr lvl="7" algn="l" rtl="0">
              <a:lnSpc>
                <a:spcPct val="100000"/>
              </a:lnSpc>
              <a:spcBef>
                <a:spcPts val="0"/>
              </a:spcBef>
              <a:spcAft>
                <a:spcPts val="0"/>
              </a:spcAft>
              <a:buSzPts val="9600"/>
              <a:buNone/>
              <a:defRPr sz="6400"/>
            </a:lvl8pPr>
            <a:lvl9pPr lvl="8" algn="l" rtl="0">
              <a:lnSpc>
                <a:spcPct val="100000"/>
              </a:lnSpc>
              <a:spcBef>
                <a:spcPts val="0"/>
              </a:spcBef>
              <a:spcAft>
                <a:spcPts val="0"/>
              </a:spcAft>
              <a:buSzPts val="9600"/>
              <a:buNone/>
              <a:defRPr sz="6400"/>
            </a:lvl9pPr>
          </a:lstStyle>
          <a:p>
            <a:endParaRPr/>
          </a:p>
        </p:txBody>
      </p:sp>
      <p:sp>
        <p:nvSpPr>
          <p:cNvPr id="940" name="Google Shape;940;p205"/>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42433471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941"/>
        <p:cNvGrpSpPr/>
        <p:nvPr/>
      </p:nvGrpSpPr>
      <p:grpSpPr>
        <a:xfrm>
          <a:off x="0" y="0"/>
          <a:ext cx="0" cy="0"/>
          <a:chOff x="0" y="0"/>
          <a:chExt cx="0" cy="0"/>
        </a:xfrm>
      </p:grpSpPr>
      <p:sp>
        <p:nvSpPr>
          <p:cNvPr id="942" name="Google Shape;942;p206"/>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3" b="0" i="0" u="none" strike="noStrike" cap="none" dirty="0">
              <a:solidFill>
                <a:schemeClr val="dk1"/>
              </a:solidFill>
              <a:latin typeface="Arial"/>
              <a:ea typeface="Arial"/>
              <a:cs typeface="Arial"/>
              <a:sym typeface="Arial"/>
            </a:endParaRPr>
          </a:p>
        </p:txBody>
      </p:sp>
      <p:sp>
        <p:nvSpPr>
          <p:cNvPr id="943" name="Google Shape;943;p206"/>
          <p:cNvSpPr txBox="1">
            <a:spLocks noGrp="1"/>
          </p:cNvSpPr>
          <p:nvPr>
            <p:ph type="title"/>
          </p:nvPr>
        </p:nvSpPr>
        <p:spPr>
          <a:xfrm>
            <a:off x="354000" y="1644233"/>
            <a:ext cx="5393600" cy="1976400"/>
          </a:xfrm>
          <a:prstGeom prst="rect">
            <a:avLst/>
          </a:prstGeom>
          <a:noFill/>
          <a:ln>
            <a:noFill/>
          </a:ln>
        </p:spPr>
        <p:txBody>
          <a:bodyPr spcFirstLastPara="1" wrap="square" lIns="182850" tIns="182850" rIns="182850" bIns="182850" anchor="b" anchorCtr="0">
            <a:noAutofit/>
          </a:bodyPr>
          <a:lstStyle>
            <a:lvl1pPr lvl="0" algn="ctr" rtl="0">
              <a:lnSpc>
                <a:spcPct val="100000"/>
              </a:lnSpc>
              <a:spcBef>
                <a:spcPts val="0"/>
              </a:spcBef>
              <a:spcAft>
                <a:spcPts val="0"/>
              </a:spcAft>
              <a:buSzPts val="8400"/>
              <a:buNone/>
              <a:defRPr sz="5600"/>
            </a:lvl1pPr>
            <a:lvl2pPr lvl="1" algn="ctr" rtl="0">
              <a:lnSpc>
                <a:spcPct val="100000"/>
              </a:lnSpc>
              <a:spcBef>
                <a:spcPts val="0"/>
              </a:spcBef>
              <a:spcAft>
                <a:spcPts val="0"/>
              </a:spcAft>
              <a:buSzPts val="8400"/>
              <a:buNone/>
              <a:defRPr sz="5600"/>
            </a:lvl2pPr>
            <a:lvl3pPr lvl="2" algn="ctr" rtl="0">
              <a:lnSpc>
                <a:spcPct val="100000"/>
              </a:lnSpc>
              <a:spcBef>
                <a:spcPts val="0"/>
              </a:spcBef>
              <a:spcAft>
                <a:spcPts val="0"/>
              </a:spcAft>
              <a:buSzPts val="8400"/>
              <a:buNone/>
              <a:defRPr sz="5600"/>
            </a:lvl3pPr>
            <a:lvl4pPr lvl="3" algn="ctr" rtl="0">
              <a:lnSpc>
                <a:spcPct val="100000"/>
              </a:lnSpc>
              <a:spcBef>
                <a:spcPts val="0"/>
              </a:spcBef>
              <a:spcAft>
                <a:spcPts val="0"/>
              </a:spcAft>
              <a:buSzPts val="8400"/>
              <a:buNone/>
              <a:defRPr sz="5600"/>
            </a:lvl4pPr>
            <a:lvl5pPr lvl="4" algn="ctr" rtl="0">
              <a:lnSpc>
                <a:spcPct val="100000"/>
              </a:lnSpc>
              <a:spcBef>
                <a:spcPts val="0"/>
              </a:spcBef>
              <a:spcAft>
                <a:spcPts val="0"/>
              </a:spcAft>
              <a:buSzPts val="8400"/>
              <a:buNone/>
              <a:defRPr sz="5600"/>
            </a:lvl5pPr>
            <a:lvl6pPr lvl="5" algn="ctr" rtl="0">
              <a:lnSpc>
                <a:spcPct val="100000"/>
              </a:lnSpc>
              <a:spcBef>
                <a:spcPts val="0"/>
              </a:spcBef>
              <a:spcAft>
                <a:spcPts val="0"/>
              </a:spcAft>
              <a:buSzPts val="8400"/>
              <a:buNone/>
              <a:defRPr sz="5600"/>
            </a:lvl6pPr>
            <a:lvl7pPr lvl="6" algn="ctr" rtl="0">
              <a:lnSpc>
                <a:spcPct val="100000"/>
              </a:lnSpc>
              <a:spcBef>
                <a:spcPts val="0"/>
              </a:spcBef>
              <a:spcAft>
                <a:spcPts val="0"/>
              </a:spcAft>
              <a:buSzPts val="8400"/>
              <a:buNone/>
              <a:defRPr sz="5600"/>
            </a:lvl7pPr>
            <a:lvl8pPr lvl="7" algn="ctr" rtl="0">
              <a:lnSpc>
                <a:spcPct val="100000"/>
              </a:lnSpc>
              <a:spcBef>
                <a:spcPts val="0"/>
              </a:spcBef>
              <a:spcAft>
                <a:spcPts val="0"/>
              </a:spcAft>
              <a:buSzPts val="8400"/>
              <a:buNone/>
              <a:defRPr sz="5600"/>
            </a:lvl8pPr>
            <a:lvl9pPr lvl="8" algn="ctr" rtl="0">
              <a:lnSpc>
                <a:spcPct val="100000"/>
              </a:lnSpc>
              <a:spcBef>
                <a:spcPts val="0"/>
              </a:spcBef>
              <a:spcAft>
                <a:spcPts val="0"/>
              </a:spcAft>
              <a:buSzPts val="8400"/>
              <a:buNone/>
              <a:defRPr sz="5600"/>
            </a:lvl9pPr>
          </a:lstStyle>
          <a:p>
            <a:endParaRPr/>
          </a:p>
        </p:txBody>
      </p:sp>
      <p:sp>
        <p:nvSpPr>
          <p:cNvPr id="944" name="Google Shape;944;p206"/>
          <p:cNvSpPr txBox="1">
            <a:spLocks noGrp="1"/>
          </p:cNvSpPr>
          <p:nvPr>
            <p:ph type="subTitle" idx="1"/>
          </p:nvPr>
        </p:nvSpPr>
        <p:spPr>
          <a:xfrm>
            <a:off x="354000" y="3737435"/>
            <a:ext cx="5393600" cy="1647200"/>
          </a:xfrm>
          <a:prstGeom prst="rect">
            <a:avLst/>
          </a:prstGeom>
          <a:noFill/>
          <a:ln>
            <a:noFill/>
          </a:ln>
        </p:spPr>
        <p:txBody>
          <a:bodyPr spcFirstLastPara="1" wrap="square" lIns="182850" tIns="182850" rIns="182850" bIns="182850" anchor="t" anchorCtr="0">
            <a:noAutofit/>
          </a:bodyPr>
          <a:lstStyle>
            <a:lvl1pPr lvl="0" algn="ctr" rtl="0">
              <a:lnSpc>
                <a:spcPct val="100000"/>
              </a:lnSpc>
              <a:spcBef>
                <a:spcPts val="0"/>
              </a:spcBef>
              <a:spcAft>
                <a:spcPts val="0"/>
              </a:spcAft>
              <a:buSzPts val="4200"/>
              <a:buNone/>
              <a:defRPr sz="2800"/>
            </a:lvl1pPr>
            <a:lvl2pPr lvl="1" algn="ctr" rtl="0">
              <a:lnSpc>
                <a:spcPct val="100000"/>
              </a:lnSpc>
              <a:spcBef>
                <a:spcPts val="0"/>
              </a:spcBef>
              <a:spcAft>
                <a:spcPts val="0"/>
              </a:spcAft>
              <a:buSzPts val="4200"/>
              <a:buNone/>
              <a:defRPr sz="2800"/>
            </a:lvl2pPr>
            <a:lvl3pPr lvl="2" algn="ctr" rtl="0">
              <a:lnSpc>
                <a:spcPct val="100000"/>
              </a:lnSpc>
              <a:spcBef>
                <a:spcPts val="0"/>
              </a:spcBef>
              <a:spcAft>
                <a:spcPts val="0"/>
              </a:spcAft>
              <a:buSzPts val="4200"/>
              <a:buNone/>
              <a:defRPr sz="2800"/>
            </a:lvl3pPr>
            <a:lvl4pPr lvl="3" algn="ctr" rtl="0">
              <a:lnSpc>
                <a:spcPct val="100000"/>
              </a:lnSpc>
              <a:spcBef>
                <a:spcPts val="0"/>
              </a:spcBef>
              <a:spcAft>
                <a:spcPts val="0"/>
              </a:spcAft>
              <a:buSzPts val="4200"/>
              <a:buNone/>
              <a:defRPr sz="2800"/>
            </a:lvl4pPr>
            <a:lvl5pPr lvl="4" algn="ctr" rtl="0">
              <a:lnSpc>
                <a:spcPct val="100000"/>
              </a:lnSpc>
              <a:spcBef>
                <a:spcPts val="0"/>
              </a:spcBef>
              <a:spcAft>
                <a:spcPts val="0"/>
              </a:spcAft>
              <a:buSzPts val="4200"/>
              <a:buNone/>
              <a:defRPr sz="2800"/>
            </a:lvl5pPr>
            <a:lvl6pPr lvl="5" algn="ctr" rtl="0">
              <a:lnSpc>
                <a:spcPct val="100000"/>
              </a:lnSpc>
              <a:spcBef>
                <a:spcPts val="0"/>
              </a:spcBef>
              <a:spcAft>
                <a:spcPts val="0"/>
              </a:spcAft>
              <a:buSzPts val="4200"/>
              <a:buNone/>
              <a:defRPr sz="2800"/>
            </a:lvl6pPr>
            <a:lvl7pPr lvl="6" algn="ctr" rtl="0">
              <a:lnSpc>
                <a:spcPct val="100000"/>
              </a:lnSpc>
              <a:spcBef>
                <a:spcPts val="0"/>
              </a:spcBef>
              <a:spcAft>
                <a:spcPts val="0"/>
              </a:spcAft>
              <a:buSzPts val="4200"/>
              <a:buNone/>
              <a:defRPr sz="2800"/>
            </a:lvl7pPr>
            <a:lvl8pPr lvl="7" algn="ctr" rtl="0">
              <a:lnSpc>
                <a:spcPct val="100000"/>
              </a:lnSpc>
              <a:spcBef>
                <a:spcPts val="0"/>
              </a:spcBef>
              <a:spcAft>
                <a:spcPts val="0"/>
              </a:spcAft>
              <a:buSzPts val="4200"/>
              <a:buNone/>
              <a:defRPr sz="2800"/>
            </a:lvl8pPr>
            <a:lvl9pPr lvl="8" algn="ctr" rtl="0">
              <a:lnSpc>
                <a:spcPct val="100000"/>
              </a:lnSpc>
              <a:spcBef>
                <a:spcPts val="0"/>
              </a:spcBef>
              <a:spcAft>
                <a:spcPts val="0"/>
              </a:spcAft>
              <a:buSzPts val="4200"/>
              <a:buNone/>
              <a:defRPr sz="2800"/>
            </a:lvl9pPr>
          </a:lstStyle>
          <a:p>
            <a:endParaRPr/>
          </a:p>
        </p:txBody>
      </p:sp>
      <p:sp>
        <p:nvSpPr>
          <p:cNvPr id="945" name="Google Shape;945;p206"/>
          <p:cNvSpPr txBox="1">
            <a:spLocks noGrp="1"/>
          </p:cNvSpPr>
          <p:nvPr>
            <p:ph type="body" idx="2"/>
          </p:nvPr>
        </p:nvSpPr>
        <p:spPr>
          <a:xfrm>
            <a:off x="6586000" y="965600"/>
            <a:ext cx="5116400" cy="4926800"/>
          </a:xfrm>
          <a:prstGeom prst="rect">
            <a:avLst/>
          </a:prstGeom>
          <a:noFill/>
          <a:ln>
            <a:noFill/>
          </a:ln>
        </p:spPr>
        <p:txBody>
          <a:bodyPr spcFirstLastPara="1" wrap="square" lIns="182850" tIns="182850" rIns="182850" bIns="182850" anchor="ctr" anchorCtr="0">
            <a:noAutofit/>
          </a:bodyPr>
          <a:lstStyle>
            <a:lvl1pPr marL="609585" lvl="0" indent="-609585" algn="l" rtl="0">
              <a:lnSpc>
                <a:spcPct val="115000"/>
              </a:lnSpc>
              <a:spcBef>
                <a:spcPts val="0"/>
              </a:spcBef>
              <a:spcAft>
                <a:spcPts val="0"/>
              </a:spcAft>
              <a:buClr>
                <a:srgbClr val="0F0F0F"/>
              </a:buClr>
              <a:buSzPts val="3600"/>
              <a:buChar char="●"/>
              <a:defRPr>
                <a:solidFill>
                  <a:srgbClr val="0F0F0F"/>
                </a:solidFill>
              </a:defRPr>
            </a:lvl1pPr>
            <a:lvl2pPr marL="1219170" lvl="1" indent="-541853" algn="l" rtl="0">
              <a:lnSpc>
                <a:spcPct val="115000"/>
              </a:lnSpc>
              <a:spcBef>
                <a:spcPts val="2133"/>
              </a:spcBef>
              <a:spcAft>
                <a:spcPts val="0"/>
              </a:spcAft>
              <a:buClr>
                <a:srgbClr val="0F0F0F"/>
              </a:buClr>
              <a:buSzPts val="2800"/>
              <a:buChar char="○"/>
              <a:defRPr>
                <a:solidFill>
                  <a:srgbClr val="0F0F0F"/>
                </a:solidFill>
              </a:defRPr>
            </a:lvl2pPr>
            <a:lvl3pPr marL="1828754" lvl="2" indent="-541853" algn="l" rtl="0">
              <a:lnSpc>
                <a:spcPct val="115000"/>
              </a:lnSpc>
              <a:spcBef>
                <a:spcPts val="2133"/>
              </a:spcBef>
              <a:spcAft>
                <a:spcPts val="0"/>
              </a:spcAft>
              <a:buClr>
                <a:srgbClr val="0F0F0F"/>
              </a:buClr>
              <a:buSzPts val="2800"/>
              <a:buChar char="■"/>
              <a:defRPr>
                <a:solidFill>
                  <a:srgbClr val="0F0F0F"/>
                </a:solidFill>
              </a:defRPr>
            </a:lvl3pPr>
            <a:lvl4pPr marL="2438339" lvl="3" indent="-541853" algn="l" rtl="0">
              <a:lnSpc>
                <a:spcPct val="115000"/>
              </a:lnSpc>
              <a:spcBef>
                <a:spcPts val="2133"/>
              </a:spcBef>
              <a:spcAft>
                <a:spcPts val="0"/>
              </a:spcAft>
              <a:buClr>
                <a:srgbClr val="0F0F0F"/>
              </a:buClr>
              <a:buSzPts val="2800"/>
              <a:buChar char="●"/>
              <a:defRPr>
                <a:solidFill>
                  <a:srgbClr val="0F0F0F"/>
                </a:solidFill>
              </a:defRPr>
            </a:lvl4pPr>
            <a:lvl5pPr marL="3047924" lvl="4" indent="-541853" algn="l" rtl="0">
              <a:lnSpc>
                <a:spcPct val="115000"/>
              </a:lnSpc>
              <a:spcBef>
                <a:spcPts val="2133"/>
              </a:spcBef>
              <a:spcAft>
                <a:spcPts val="0"/>
              </a:spcAft>
              <a:buClr>
                <a:srgbClr val="0F0F0F"/>
              </a:buClr>
              <a:buSzPts val="2800"/>
              <a:buChar char="○"/>
              <a:defRPr>
                <a:solidFill>
                  <a:srgbClr val="0F0F0F"/>
                </a:solidFill>
              </a:defRPr>
            </a:lvl5pPr>
            <a:lvl6pPr marL="3657509" lvl="5" indent="-541853" algn="l" rtl="0">
              <a:lnSpc>
                <a:spcPct val="115000"/>
              </a:lnSpc>
              <a:spcBef>
                <a:spcPts val="2133"/>
              </a:spcBef>
              <a:spcAft>
                <a:spcPts val="0"/>
              </a:spcAft>
              <a:buClr>
                <a:srgbClr val="0F0F0F"/>
              </a:buClr>
              <a:buSzPts val="2800"/>
              <a:buChar char="■"/>
              <a:defRPr>
                <a:solidFill>
                  <a:srgbClr val="0F0F0F"/>
                </a:solidFill>
              </a:defRPr>
            </a:lvl6pPr>
            <a:lvl7pPr marL="4267093" lvl="6" indent="-541853" algn="l" rtl="0">
              <a:lnSpc>
                <a:spcPct val="115000"/>
              </a:lnSpc>
              <a:spcBef>
                <a:spcPts val="2133"/>
              </a:spcBef>
              <a:spcAft>
                <a:spcPts val="0"/>
              </a:spcAft>
              <a:buClr>
                <a:srgbClr val="0F0F0F"/>
              </a:buClr>
              <a:buSzPts val="2800"/>
              <a:buChar char="●"/>
              <a:defRPr>
                <a:solidFill>
                  <a:srgbClr val="0F0F0F"/>
                </a:solidFill>
              </a:defRPr>
            </a:lvl7pPr>
            <a:lvl8pPr marL="4876678" lvl="7" indent="-541853" algn="l" rtl="0">
              <a:lnSpc>
                <a:spcPct val="115000"/>
              </a:lnSpc>
              <a:spcBef>
                <a:spcPts val="2133"/>
              </a:spcBef>
              <a:spcAft>
                <a:spcPts val="0"/>
              </a:spcAft>
              <a:buClr>
                <a:srgbClr val="0F0F0F"/>
              </a:buClr>
              <a:buSzPts val="2800"/>
              <a:buChar char="○"/>
              <a:defRPr>
                <a:solidFill>
                  <a:srgbClr val="0F0F0F"/>
                </a:solidFill>
              </a:defRPr>
            </a:lvl8pPr>
            <a:lvl9pPr marL="5486263" lvl="8" indent="-541853" algn="l" rtl="0">
              <a:lnSpc>
                <a:spcPct val="115000"/>
              </a:lnSpc>
              <a:spcBef>
                <a:spcPts val="2133"/>
              </a:spcBef>
              <a:spcAft>
                <a:spcPts val="2133"/>
              </a:spcAft>
              <a:buClr>
                <a:srgbClr val="0F0F0F"/>
              </a:buClr>
              <a:buSzPts val="2800"/>
              <a:buChar char="■"/>
              <a:defRPr>
                <a:solidFill>
                  <a:srgbClr val="0F0F0F"/>
                </a:solidFill>
              </a:defRPr>
            </a:lvl9pPr>
          </a:lstStyle>
          <a:p>
            <a:endParaRPr/>
          </a:p>
        </p:txBody>
      </p:sp>
      <p:sp>
        <p:nvSpPr>
          <p:cNvPr id="946" name="Google Shape;946;p206"/>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3979246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947"/>
        <p:cNvGrpSpPr/>
        <p:nvPr/>
      </p:nvGrpSpPr>
      <p:grpSpPr>
        <a:xfrm>
          <a:off x="0" y="0"/>
          <a:ext cx="0" cy="0"/>
          <a:chOff x="0" y="0"/>
          <a:chExt cx="0" cy="0"/>
        </a:xfrm>
      </p:grpSpPr>
      <p:sp>
        <p:nvSpPr>
          <p:cNvPr id="948" name="Google Shape;948;p207"/>
          <p:cNvSpPr txBox="1">
            <a:spLocks noGrp="1"/>
          </p:cNvSpPr>
          <p:nvPr>
            <p:ph type="body" idx="1"/>
          </p:nvPr>
        </p:nvSpPr>
        <p:spPr>
          <a:xfrm>
            <a:off x="415600" y="5640767"/>
            <a:ext cx="7998800" cy="807200"/>
          </a:xfrm>
          <a:prstGeom prst="rect">
            <a:avLst/>
          </a:prstGeom>
          <a:noFill/>
          <a:ln>
            <a:noFill/>
          </a:ln>
        </p:spPr>
        <p:txBody>
          <a:bodyPr spcFirstLastPara="1" wrap="square" lIns="182850" tIns="182850" rIns="182850" bIns="182850" anchor="ctr" anchorCtr="0">
            <a:noAutofit/>
          </a:bodyPr>
          <a:lstStyle>
            <a:lvl1pPr marL="609585" lvl="0" indent="-304792" algn="l" rtl="0">
              <a:lnSpc>
                <a:spcPct val="100000"/>
              </a:lnSpc>
              <a:spcBef>
                <a:spcPts val="0"/>
              </a:spcBef>
              <a:spcAft>
                <a:spcPts val="0"/>
              </a:spcAft>
              <a:buSzPts val="3600"/>
              <a:buNone/>
              <a:defRPr/>
            </a:lvl1pPr>
            <a:lvl2pPr marL="1219170" lvl="1" indent="-541853" algn="l" rtl="0">
              <a:lnSpc>
                <a:spcPct val="115000"/>
              </a:lnSpc>
              <a:spcBef>
                <a:spcPts val="4267"/>
              </a:spcBef>
              <a:spcAft>
                <a:spcPts val="0"/>
              </a:spcAft>
              <a:buSzPts val="2800"/>
              <a:buChar char="○"/>
              <a:defRPr/>
            </a:lvl2pPr>
            <a:lvl3pPr marL="1828754" lvl="2" indent="-541853" algn="l" rtl="0">
              <a:lnSpc>
                <a:spcPct val="115000"/>
              </a:lnSpc>
              <a:spcBef>
                <a:spcPts val="4267"/>
              </a:spcBef>
              <a:spcAft>
                <a:spcPts val="0"/>
              </a:spcAft>
              <a:buSzPts val="2800"/>
              <a:buChar char="■"/>
              <a:defRPr/>
            </a:lvl3pPr>
            <a:lvl4pPr marL="2438339" lvl="3" indent="-541853" algn="l" rtl="0">
              <a:lnSpc>
                <a:spcPct val="115000"/>
              </a:lnSpc>
              <a:spcBef>
                <a:spcPts val="4267"/>
              </a:spcBef>
              <a:spcAft>
                <a:spcPts val="0"/>
              </a:spcAft>
              <a:buSzPts val="2800"/>
              <a:buChar char="●"/>
              <a:defRPr/>
            </a:lvl4pPr>
            <a:lvl5pPr marL="3047924" lvl="4" indent="-541853" algn="l" rtl="0">
              <a:lnSpc>
                <a:spcPct val="115000"/>
              </a:lnSpc>
              <a:spcBef>
                <a:spcPts val="4267"/>
              </a:spcBef>
              <a:spcAft>
                <a:spcPts val="0"/>
              </a:spcAft>
              <a:buSzPts val="2800"/>
              <a:buChar char="○"/>
              <a:defRPr/>
            </a:lvl5pPr>
            <a:lvl6pPr marL="3657509" lvl="5" indent="-541853" algn="l" rtl="0">
              <a:lnSpc>
                <a:spcPct val="115000"/>
              </a:lnSpc>
              <a:spcBef>
                <a:spcPts val="4267"/>
              </a:spcBef>
              <a:spcAft>
                <a:spcPts val="0"/>
              </a:spcAft>
              <a:buSzPts val="2800"/>
              <a:buChar char="■"/>
              <a:defRPr/>
            </a:lvl6pPr>
            <a:lvl7pPr marL="4267093" lvl="6" indent="-541853" algn="l" rtl="0">
              <a:lnSpc>
                <a:spcPct val="115000"/>
              </a:lnSpc>
              <a:spcBef>
                <a:spcPts val="4267"/>
              </a:spcBef>
              <a:spcAft>
                <a:spcPts val="0"/>
              </a:spcAft>
              <a:buSzPts val="2800"/>
              <a:buChar char="●"/>
              <a:defRPr/>
            </a:lvl7pPr>
            <a:lvl8pPr marL="4876678" lvl="7" indent="-541853" algn="l" rtl="0">
              <a:lnSpc>
                <a:spcPct val="115000"/>
              </a:lnSpc>
              <a:spcBef>
                <a:spcPts val="4267"/>
              </a:spcBef>
              <a:spcAft>
                <a:spcPts val="0"/>
              </a:spcAft>
              <a:buSzPts val="2800"/>
              <a:buChar char="○"/>
              <a:defRPr/>
            </a:lvl8pPr>
            <a:lvl9pPr marL="5486263" lvl="8" indent="-541853" algn="l" rtl="0">
              <a:lnSpc>
                <a:spcPct val="115000"/>
              </a:lnSpc>
              <a:spcBef>
                <a:spcPts val="4267"/>
              </a:spcBef>
              <a:spcAft>
                <a:spcPts val="4267"/>
              </a:spcAft>
              <a:buSzPts val="2800"/>
              <a:buChar char="■"/>
              <a:defRPr/>
            </a:lvl9pPr>
          </a:lstStyle>
          <a:p>
            <a:endParaRPr/>
          </a:p>
        </p:txBody>
      </p:sp>
      <p:sp>
        <p:nvSpPr>
          <p:cNvPr id="949" name="Google Shape;949;p207"/>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8448341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950"/>
        <p:cNvGrpSpPr/>
        <p:nvPr/>
      </p:nvGrpSpPr>
      <p:grpSpPr>
        <a:xfrm>
          <a:off x="0" y="0"/>
          <a:ext cx="0" cy="0"/>
          <a:chOff x="0" y="0"/>
          <a:chExt cx="0" cy="0"/>
        </a:xfrm>
      </p:grpSpPr>
      <p:sp>
        <p:nvSpPr>
          <p:cNvPr id="951" name="Google Shape;951;p208"/>
          <p:cNvSpPr txBox="1">
            <a:spLocks noGrp="1"/>
          </p:cNvSpPr>
          <p:nvPr>
            <p:ph type="title"/>
          </p:nvPr>
        </p:nvSpPr>
        <p:spPr>
          <a:xfrm>
            <a:off x="415600" y="1474833"/>
            <a:ext cx="11361200" cy="2618000"/>
          </a:xfrm>
          <a:prstGeom prst="rect">
            <a:avLst/>
          </a:prstGeom>
          <a:noFill/>
          <a:ln>
            <a:noFill/>
          </a:ln>
        </p:spPr>
        <p:txBody>
          <a:bodyPr spcFirstLastPara="1" wrap="square" lIns="182850" tIns="182850" rIns="182850" bIns="182850" anchor="b" anchorCtr="0">
            <a:noAutofit/>
          </a:bodyPr>
          <a:lstStyle>
            <a:lvl1pPr lvl="0" algn="ctr" rtl="0">
              <a:lnSpc>
                <a:spcPct val="100000"/>
              </a:lnSpc>
              <a:spcBef>
                <a:spcPts val="0"/>
              </a:spcBef>
              <a:spcAft>
                <a:spcPts val="0"/>
              </a:spcAft>
              <a:buSzPts val="24000"/>
              <a:buNone/>
              <a:defRPr sz="16000"/>
            </a:lvl1pPr>
            <a:lvl2pPr lvl="1" algn="ctr" rtl="0">
              <a:lnSpc>
                <a:spcPct val="100000"/>
              </a:lnSpc>
              <a:spcBef>
                <a:spcPts val="0"/>
              </a:spcBef>
              <a:spcAft>
                <a:spcPts val="0"/>
              </a:spcAft>
              <a:buSzPts val="24000"/>
              <a:buNone/>
              <a:defRPr sz="16000"/>
            </a:lvl2pPr>
            <a:lvl3pPr lvl="2" algn="ctr" rtl="0">
              <a:lnSpc>
                <a:spcPct val="100000"/>
              </a:lnSpc>
              <a:spcBef>
                <a:spcPts val="0"/>
              </a:spcBef>
              <a:spcAft>
                <a:spcPts val="0"/>
              </a:spcAft>
              <a:buSzPts val="24000"/>
              <a:buNone/>
              <a:defRPr sz="16000"/>
            </a:lvl3pPr>
            <a:lvl4pPr lvl="3" algn="ctr" rtl="0">
              <a:lnSpc>
                <a:spcPct val="100000"/>
              </a:lnSpc>
              <a:spcBef>
                <a:spcPts val="0"/>
              </a:spcBef>
              <a:spcAft>
                <a:spcPts val="0"/>
              </a:spcAft>
              <a:buSzPts val="24000"/>
              <a:buNone/>
              <a:defRPr sz="16000"/>
            </a:lvl4pPr>
            <a:lvl5pPr lvl="4" algn="ctr" rtl="0">
              <a:lnSpc>
                <a:spcPct val="100000"/>
              </a:lnSpc>
              <a:spcBef>
                <a:spcPts val="0"/>
              </a:spcBef>
              <a:spcAft>
                <a:spcPts val="0"/>
              </a:spcAft>
              <a:buSzPts val="24000"/>
              <a:buNone/>
              <a:defRPr sz="16000"/>
            </a:lvl5pPr>
            <a:lvl6pPr lvl="5" algn="ctr" rtl="0">
              <a:lnSpc>
                <a:spcPct val="100000"/>
              </a:lnSpc>
              <a:spcBef>
                <a:spcPts val="0"/>
              </a:spcBef>
              <a:spcAft>
                <a:spcPts val="0"/>
              </a:spcAft>
              <a:buSzPts val="24000"/>
              <a:buNone/>
              <a:defRPr sz="16000"/>
            </a:lvl6pPr>
            <a:lvl7pPr lvl="6" algn="ctr" rtl="0">
              <a:lnSpc>
                <a:spcPct val="100000"/>
              </a:lnSpc>
              <a:spcBef>
                <a:spcPts val="0"/>
              </a:spcBef>
              <a:spcAft>
                <a:spcPts val="0"/>
              </a:spcAft>
              <a:buSzPts val="24000"/>
              <a:buNone/>
              <a:defRPr sz="16000"/>
            </a:lvl7pPr>
            <a:lvl8pPr lvl="7" algn="ctr" rtl="0">
              <a:lnSpc>
                <a:spcPct val="100000"/>
              </a:lnSpc>
              <a:spcBef>
                <a:spcPts val="0"/>
              </a:spcBef>
              <a:spcAft>
                <a:spcPts val="0"/>
              </a:spcAft>
              <a:buSzPts val="24000"/>
              <a:buNone/>
              <a:defRPr sz="16000"/>
            </a:lvl8pPr>
            <a:lvl9pPr lvl="8" algn="ctr" rtl="0">
              <a:lnSpc>
                <a:spcPct val="100000"/>
              </a:lnSpc>
              <a:spcBef>
                <a:spcPts val="0"/>
              </a:spcBef>
              <a:spcAft>
                <a:spcPts val="0"/>
              </a:spcAft>
              <a:buSzPts val="24000"/>
              <a:buNone/>
              <a:defRPr sz="16000"/>
            </a:lvl9pPr>
          </a:lstStyle>
          <a:p>
            <a:endParaRPr/>
          </a:p>
        </p:txBody>
      </p:sp>
      <p:sp>
        <p:nvSpPr>
          <p:cNvPr id="952" name="Google Shape;952;p208"/>
          <p:cNvSpPr txBox="1">
            <a:spLocks noGrp="1"/>
          </p:cNvSpPr>
          <p:nvPr>
            <p:ph type="body" idx="1"/>
          </p:nvPr>
        </p:nvSpPr>
        <p:spPr>
          <a:xfrm>
            <a:off x="415600" y="4202967"/>
            <a:ext cx="11361200" cy="1734800"/>
          </a:xfrm>
          <a:prstGeom prst="rect">
            <a:avLst/>
          </a:prstGeom>
          <a:noFill/>
          <a:ln>
            <a:noFill/>
          </a:ln>
        </p:spPr>
        <p:txBody>
          <a:bodyPr spcFirstLastPara="1" wrap="square" lIns="182850" tIns="182850" rIns="182850" bIns="182850" anchor="t" anchorCtr="0">
            <a:noAutofit/>
          </a:bodyPr>
          <a:lstStyle>
            <a:lvl1pPr marL="609585" lvl="0" indent="-609585" algn="ctr" rtl="0">
              <a:lnSpc>
                <a:spcPct val="115000"/>
              </a:lnSpc>
              <a:spcBef>
                <a:spcPts val="0"/>
              </a:spcBef>
              <a:spcAft>
                <a:spcPts val="0"/>
              </a:spcAft>
              <a:buSzPts val="3600"/>
              <a:buChar char="●"/>
              <a:defRPr/>
            </a:lvl1pPr>
            <a:lvl2pPr marL="1219170" lvl="1" indent="-541853" algn="ctr" rtl="0">
              <a:lnSpc>
                <a:spcPct val="115000"/>
              </a:lnSpc>
              <a:spcBef>
                <a:spcPts val="2133"/>
              </a:spcBef>
              <a:spcAft>
                <a:spcPts val="0"/>
              </a:spcAft>
              <a:buSzPts val="2800"/>
              <a:buChar char="○"/>
              <a:defRPr/>
            </a:lvl2pPr>
            <a:lvl3pPr marL="1828754" lvl="2" indent="-541853" algn="ctr" rtl="0">
              <a:lnSpc>
                <a:spcPct val="115000"/>
              </a:lnSpc>
              <a:spcBef>
                <a:spcPts val="2133"/>
              </a:spcBef>
              <a:spcAft>
                <a:spcPts val="0"/>
              </a:spcAft>
              <a:buSzPts val="2800"/>
              <a:buChar char="■"/>
              <a:defRPr/>
            </a:lvl3pPr>
            <a:lvl4pPr marL="2438339" lvl="3" indent="-541853" algn="ctr" rtl="0">
              <a:lnSpc>
                <a:spcPct val="115000"/>
              </a:lnSpc>
              <a:spcBef>
                <a:spcPts val="2133"/>
              </a:spcBef>
              <a:spcAft>
                <a:spcPts val="0"/>
              </a:spcAft>
              <a:buSzPts val="2800"/>
              <a:buChar char="●"/>
              <a:defRPr/>
            </a:lvl4pPr>
            <a:lvl5pPr marL="3047924" lvl="4" indent="-541853" algn="ctr" rtl="0">
              <a:lnSpc>
                <a:spcPct val="115000"/>
              </a:lnSpc>
              <a:spcBef>
                <a:spcPts val="2133"/>
              </a:spcBef>
              <a:spcAft>
                <a:spcPts val="0"/>
              </a:spcAft>
              <a:buSzPts val="2800"/>
              <a:buChar char="○"/>
              <a:defRPr/>
            </a:lvl5pPr>
            <a:lvl6pPr marL="3657509" lvl="5" indent="-541853" algn="ctr" rtl="0">
              <a:lnSpc>
                <a:spcPct val="115000"/>
              </a:lnSpc>
              <a:spcBef>
                <a:spcPts val="2133"/>
              </a:spcBef>
              <a:spcAft>
                <a:spcPts val="0"/>
              </a:spcAft>
              <a:buSzPts val="2800"/>
              <a:buChar char="■"/>
              <a:defRPr/>
            </a:lvl6pPr>
            <a:lvl7pPr marL="4267093" lvl="6" indent="-541853" algn="ctr" rtl="0">
              <a:lnSpc>
                <a:spcPct val="115000"/>
              </a:lnSpc>
              <a:spcBef>
                <a:spcPts val="2133"/>
              </a:spcBef>
              <a:spcAft>
                <a:spcPts val="0"/>
              </a:spcAft>
              <a:buSzPts val="2800"/>
              <a:buChar char="●"/>
              <a:defRPr/>
            </a:lvl7pPr>
            <a:lvl8pPr marL="4876678" lvl="7" indent="-541853" algn="ctr" rtl="0">
              <a:lnSpc>
                <a:spcPct val="115000"/>
              </a:lnSpc>
              <a:spcBef>
                <a:spcPts val="2133"/>
              </a:spcBef>
              <a:spcAft>
                <a:spcPts val="0"/>
              </a:spcAft>
              <a:buSzPts val="2800"/>
              <a:buChar char="○"/>
              <a:defRPr/>
            </a:lvl8pPr>
            <a:lvl9pPr marL="5486263" lvl="8" indent="-541853" algn="ctr" rtl="0">
              <a:lnSpc>
                <a:spcPct val="115000"/>
              </a:lnSpc>
              <a:spcBef>
                <a:spcPts val="2133"/>
              </a:spcBef>
              <a:spcAft>
                <a:spcPts val="2133"/>
              </a:spcAft>
              <a:buSzPts val="2800"/>
              <a:buChar char="■"/>
              <a:defRPr/>
            </a:lvl9pPr>
          </a:lstStyle>
          <a:p>
            <a:endParaRPr/>
          </a:p>
        </p:txBody>
      </p:sp>
      <p:sp>
        <p:nvSpPr>
          <p:cNvPr id="953" name="Google Shape;953;p208"/>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40511051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4"/>
        <p:cNvGrpSpPr/>
        <p:nvPr/>
      </p:nvGrpSpPr>
      <p:grpSpPr>
        <a:xfrm>
          <a:off x="0" y="0"/>
          <a:ext cx="0" cy="0"/>
          <a:chOff x="0" y="0"/>
          <a:chExt cx="0" cy="0"/>
        </a:xfrm>
      </p:grpSpPr>
      <p:sp>
        <p:nvSpPr>
          <p:cNvPr id="955" name="Google Shape;955;p209"/>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9382454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Infographics">
  <p:cSld name="Infographics">
    <p:bg>
      <p:bgPr>
        <a:solidFill>
          <a:srgbClr val="0F0F0F"/>
        </a:solidFill>
        <a:effectLst/>
      </p:bgPr>
    </p:bg>
    <p:spTree>
      <p:nvGrpSpPr>
        <p:cNvPr id="1" name="Shape 956"/>
        <p:cNvGrpSpPr/>
        <p:nvPr/>
      </p:nvGrpSpPr>
      <p:grpSpPr>
        <a:xfrm>
          <a:off x="0" y="0"/>
          <a:ext cx="0" cy="0"/>
          <a:chOff x="0" y="0"/>
          <a:chExt cx="0" cy="0"/>
        </a:xfrm>
      </p:grpSpPr>
      <p:sp>
        <p:nvSpPr>
          <p:cNvPr id="957" name="Google Shape;957;p210"/>
          <p:cNvSpPr txBox="1">
            <a:spLocks noGrp="1"/>
          </p:cNvSpPr>
          <p:nvPr>
            <p:ph type="ctrTitle"/>
          </p:nvPr>
        </p:nvSpPr>
        <p:spPr>
          <a:xfrm>
            <a:off x="415600" y="635200"/>
            <a:ext cx="8016000" cy="16244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ctr" rtl="0">
              <a:lnSpc>
                <a:spcPct val="100000"/>
              </a:lnSpc>
              <a:spcBef>
                <a:spcPts val="0"/>
              </a:spcBef>
              <a:spcAft>
                <a:spcPts val="0"/>
              </a:spcAft>
              <a:buSzPts val="10400"/>
              <a:buNone/>
              <a:defRPr sz="6933"/>
            </a:lvl2pPr>
            <a:lvl3pPr lvl="2" algn="ctr" rtl="0">
              <a:lnSpc>
                <a:spcPct val="100000"/>
              </a:lnSpc>
              <a:spcBef>
                <a:spcPts val="0"/>
              </a:spcBef>
              <a:spcAft>
                <a:spcPts val="0"/>
              </a:spcAft>
              <a:buSzPts val="10400"/>
              <a:buNone/>
              <a:defRPr sz="6933"/>
            </a:lvl3pPr>
            <a:lvl4pPr lvl="3" algn="ctr" rtl="0">
              <a:lnSpc>
                <a:spcPct val="100000"/>
              </a:lnSpc>
              <a:spcBef>
                <a:spcPts val="0"/>
              </a:spcBef>
              <a:spcAft>
                <a:spcPts val="0"/>
              </a:spcAft>
              <a:buSzPts val="10400"/>
              <a:buNone/>
              <a:defRPr sz="6933"/>
            </a:lvl4pPr>
            <a:lvl5pPr lvl="4" algn="ctr" rtl="0">
              <a:lnSpc>
                <a:spcPct val="100000"/>
              </a:lnSpc>
              <a:spcBef>
                <a:spcPts val="0"/>
              </a:spcBef>
              <a:spcAft>
                <a:spcPts val="0"/>
              </a:spcAft>
              <a:buSzPts val="10400"/>
              <a:buNone/>
              <a:defRPr sz="6933"/>
            </a:lvl5pPr>
            <a:lvl6pPr lvl="5" algn="ctr" rtl="0">
              <a:lnSpc>
                <a:spcPct val="100000"/>
              </a:lnSpc>
              <a:spcBef>
                <a:spcPts val="0"/>
              </a:spcBef>
              <a:spcAft>
                <a:spcPts val="0"/>
              </a:spcAft>
              <a:buSzPts val="10400"/>
              <a:buNone/>
              <a:defRPr sz="6933"/>
            </a:lvl6pPr>
            <a:lvl7pPr lvl="6" algn="ctr" rtl="0">
              <a:lnSpc>
                <a:spcPct val="100000"/>
              </a:lnSpc>
              <a:spcBef>
                <a:spcPts val="0"/>
              </a:spcBef>
              <a:spcAft>
                <a:spcPts val="0"/>
              </a:spcAft>
              <a:buSzPts val="10400"/>
              <a:buNone/>
              <a:defRPr sz="6933"/>
            </a:lvl7pPr>
            <a:lvl8pPr lvl="7" algn="ctr" rtl="0">
              <a:lnSpc>
                <a:spcPct val="100000"/>
              </a:lnSpc>
              <a:spcBef>
                <a:spcPts val="0"/>
              </a:spcBef>
              <a:spcAft>
                <a:spcPts val="0"/>
              </a:spcAft>
              <a:buSzPts val="10400"/>
              <a:buNone/>
              <a:defRPr sz="6933"/>
            </a:lvl8pPr>
            <a:lvl9pPr lvl="8" algn="ctr" rtl="0">
              <a:lnSpc>
                <a:spcPct val="100000"/>
              </a:lnSpc>
              <a:spcBef>
                <a:spcPts val="0"/>
              </a:spcBef>
              <a:spcAft>
                <a:spcPts val="0"/>
              </a:spcAft>
              <a:buSzPts val="10400"/>
              <a:buNone/>
              <a:defRPr sz="6933"/>
            </a:lvl9pPr>
          </a:lstStyle>
          <a:p>
            <a:endParaRPr/>
          </a:p>
        </p:txBody>
      </p:sp>
      <p:sp>
        <p:nvSpPr>
          <p:cNvPr id="958" name="Google Shape;958;p210"/>
          <p:cNvSpPr txBox="1">
            <a:spLocks noGrp="1"/>
          </p:cNvSpPr>
          <p:nvPr>
            <p:ph type="subTitle" idx="1"/>
          </p:nvPr>
        </p:nvSpPr>
        <p:spPr>
          <a:xfrm>
            <a:off x="415600" y="385135"/>
            <a:ext cx="8016000" cy="599600"/>
          </a:xfrm>
          <a:prstGeom prst="rect">
            <a:avLst/>
          </a:prstGeom>
          <a:noFill/>
          <a:ln>
            <a:noFill/>
          </a:ln>
        </p:spPr>
        <p:txBody>
          <a:bodyPr spcFirstLastPara="1" wrap="square" lIns="182850" tIns="182850" rIns="182850" bIns="182850" anchor="t" anchorCtr="0">
            <a:noAutofit/>
          </a:bodyPr>
          <a:lstStyle>
            <a:lvl1pPr lvl="0" algn="l" rtl="0">
              <a:lnSpc>
                <a:spcPct val="115000"/>
              </a:lnSpc>
              <a:spcBef>
                <a:spcPts val="0"/>
              </a:spcBef>
              <a:spcAft>
                <a:spcPts val="0"/>
              </a:spcAft>
              <a:buSzPts val="3600"/>
              <a:buNone/>
              <a:defRPr sz="1333">
                <a:solidFill>
                  <a:srgbClr val="FF8400"/>
                </a:solidFill>
              </a:defRPr>
            </a:lvl1pPr>
            <a:lvl2pPr lvl="1" algn="l" rtl="0">
              <a:lnSpc>
                <a:spcPct val="115000"/>
              </a:lnSpc>
              <a:spcBef>
                <a:spcPts val="2133"/>
              </a:spcBef>
              <a:spcAft>
                <a:spcPts val="0"/>
              </a:spcAft>
              <a:buSzPts val="2800"/>
              <a:buNone/>
              <a:defRPr/>
            </a:lvl2pPr>
            <a:lvl3pPr lvl="2" algn="l" rtl="0">
              <a:lnSpc>
                <a:spcPct val="115000"/>
              </a:lnSpc>
              <a:spcBef>
                <a:spcPts val="2133"/>
              </a:spcBef>
              <a:spcAft>
                <a:spcPts val="0"/>
              </a:spcAft>
              <a:buSzPts val="2800"/>
              <a:buNone/>
              <a:defRPr/>
            </a:lvl3pPr>
            <a:lvl4pPr lvl="3" algn="l" rtl="0">
              <a:lnSpc>
                <a:spcPct val="115000"/>
              </a:lnSpc>
              <a:spcBef>
                <a:spcPts val="2133"/>
              </a:spcBef>
              <a:spcAft>
                <a:spcPts val="0"/>
              </a:spcAft>
              <a:buSzPts val="2800"/>
              <a:buNone/>
              <a:defRPr/>
            </a:lvl4pPr>
            <a:lvl5pPr lvl="4" algn="l" rtl="0">
              <a:lnSpc>
                <a:spcPct val="115000"/>
              </a:lnSpc>
              <a:spcBef>
                <a:spcPts val="2133"/>
              </a:spcBef>
              <a:spcAft>
                <a:spcPts val="0"/>
              </a:spcAft>
              <a:buSzPts val="2800"/>
              <a:buNone/>
              <a:defRPr/>
            </a:lvl5pPr>
            <a:lvl6pPr lvl="5" algn="l" rtl="0">
              <a:lnSpc>
                <a:spcPct val="115000"/>
              </a:lnSpc>
              <a:spcBef>
                <a:spcPts val="2133"/>
              </a:spcBef>
              <a:spcAft>
                <a:spcPts val="0"/>
              </a:spcAft>
              <a:buSzPts val="2800"/>
              <a:buNone/>
              <a:defRPr/>
            </a:lvl6pPr>
            <a:lvl7pPr lvl="6" algn="l" rtl="0">
              <a:lnSpc>
                <a:spcPct val="115000"/>
              </a:lnSpc>
              <a:spcBef>
                <a:spcPts val="2133"/>
              </a:spcBef>
              <a:spcAft>
                <a:spcPts val="0"/>
              </a:spcAft>
              <a:buSzPts val="2800"/>
              <a:buNone/>
              <a:defRPr/>
            </a:lvl7pPr>
            <a:lvl8pPr lvl="7" algn="l" rtl="0">
              <a:lnSpc>
                <a:spcPct val="115000"/>
              </a:lnSpc>
              <a:spcBef>
                <a:spcPts val="2133"/>
              </a:spcBef>
              <a:spcAft>
                <a:spcPts val="0"/>
              </a:spcAft>
              <a:buSzPts val="2800"/>
              <a:buNone/>
              <a:defRPr/>
            </a:lvl8pPr>
            <a:lvl9pPr lvl="8" algn="l" rtl="0">
              <a:lnSpc>
                <a:spcPct val="115000"/>
              </a:lnSpc>
              <a:spcBef>
                <a:spcPts val="2133"/>
              </a:spcBef>
              <a:spcAft>
                <a:spcPts val="2133"/>
              </a:spcAft>
              <a:buSzPts val="2800"/>
              <a:buNone/>
              <a:defRPr/>
            </a:lvl9pPr>
          </a:lstStyle>
          <a:p>
            <a:endParaRPr/>
          </a:p>
        </p:txBody>
      </p:sp>
    </p:spTree>
    <p:extLst>
      <p:ext uri="{BB962C8B-B14F-4D97-AF65-F5344CB8AC3E}">
        <p14:creationId xmlns:p14="http://schemas.microsoft.com/office/powerpoint/2010/main" val="8801902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959"/>
        <p:cNvGrpSpPr/>
        <p:nvPr/>
      </p:nvGrpSpPr>
      <p:grpSpPr>
        <a:xfrm>
          <a:off x="0" y="0"/>
          <a:ext cx="0" cy="0"/>
          <a:chOff x="0" y="0"/>
          <a:chExt cx="0" cy="0"/>
        </a:xfrm>
      </p:grpSpPr>
      <p:sp>
        <p:nvSpPr>
          <p:cNvPr id="960" name="Google Shape;960;p211"/>
          <p:cNvSpPr txBox="1">
            <a:spLocks noGrp="1"/>
          </p:cNvSpPr>
          <p:nvPr>
            <p:ph type="ctrTitle"/>
          </p:nvPr>
        </p:nvSpPr>
        <p:spPr>
          <a:xfrm>
            <a:off x="415600" y="635200"/>
            <a:ext cx="8016000" cy="16244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ctr" rtl="0">
              <a:lnSpc>
                <a:spcPct val="100000"/>
              </a:lnSpc>
              <a:spcBef>
                <a:spcPts val="0"/>
              </a:spcBef>
              <a:spcAft>
                <a:spcPts val="0"/>
              </a:spcAft>
              <a:buSzPts val="10400"/>
              <a:buNone/>
              <a:defRPr sz="6933"/>
            </a:lvl2pPr>
            <a:lvl3pPr lvl="2" algn="ctr" rtl="0">
              <a:lnSpc>
                <a:spcPct val="100000"/>
              </a:lnSpc>
              <a:spcBef>
                <a:spcPts val="0"/>
              </a:spcBef>
              <a:spcAft>
                <a:spcPts val="0"/>
              </a:spcAft>
              <a:buSzPts val="10400"/>
              <a:buNone/>
              <a:defRPr sz="6933"/>
            </a:lvl3pPr>
            <a:lvl4pPr lvl="3" algn="ctr" rtl="0">
              <a:lnSpc>
                <a:spcPct val="100000"/>
              </a:lnSpc>
              <a:spcBef>
                <a:spcPts val="0"/>
              </a:spcBef>
              <a:spcAft>
                <a:spcPts val="0"/>
              </a:spcAft>
              <a:buSzPts val="10400"/>
              <a:buNone/>
              <a:defRPr sz="6933"/>
            </a:lvl4pPr>
            <a:lvl5pPr lvl="4" algn="ctr" rtl="0">
              <a:lnSpc>
                <a:spcPct val="100000"/>
              </a:lnSpc>
              <a:spcBef>
                <a:spcPts val="0"/>
              </a:spcBef>
              <a:spcAft>
                <a:spcPts val="0"/>
              </a:spcAft>
              <a:buSzPts val="10400"/>
              <a:buNone/>
              <a:defRPr sz="6933"/>
            </a:lvl5pPr>
            <a:lvl6pPr lvl="5" algn="ctr" rtl="0">
              <a:lnSpc>
                <a:spcPct val="100000"/>
              </a:lnSpc>
              <a:spcBef>
                <a:spcPts val="0"/>
              </a:spcBef>
              <a:spcAft>
                <a:spcPts val="0"/>
              </a:spcAft>
              <a:buSzPts val="10400"/>
              <a:buNone/>
              <a:defRPr sz="6933"/>
            </a:lvl6pPr>
            <a:lvl7pPr lvl="6" algn="ctr" rtl="0">
              <a:lnSpc>
                <a:spcPct val="100000"/>
              </a:lnSpc>
              <a:spcBef>
                <a:spcPts val="0"/>
              </a:spcBef>
              <a:spcAft>
                <a:spcPts val="0"/>
              </a:spcAft>
              <a:buSzPts val="10400"/>
              <a:buNone/>
              <a:defRPr sz="6933"/>
            </a:lvl7pPr>
            <a:lvl8pPr lvl="7" algn="ctr" rtl="0">
              <a:lnSpc>
                <a:spcPct val="100000"/>
              </a:lnSpc>
              <a:spcBef>
                <a:spcPts val="0"/>
              </a:spcBef>
              <a:spcAft>
                <a:spcPts val="0"/>
              </a:spcAft>
              <a:buSzPts val="10400"/>
              <a:buNone/>
              <a:defRPr sz="6933"/>
            </a:lvl8pPr>
            <a:lvl9pPr lvl="8" algn="ctr" rtl="0">
              <a:lnSpc>
                <a:spcPct val="100000"/>
              </a:lnSpc>
              <a:spcBef>
                <a:spcPts val="0"/>
              </a:spcBef>
              <a:spcAft>
                <a:spcPts val="0"/>
              </a:spcAft>
              <a:buSzPts val="10400"/>
              <a:buNone/>
              <a:defRPr sz="6933"/>
            </a:lvl9pPr>
          </a:lstStyle>
          <a:p>
            <a:endParaRPr/>
          </a:p>
        </p:txBody>
      </p:sp>
      <p:sp>
        <p:nvSpPr>
          <p:cNvPr id="961" name="Google Shape;961;p211"/>
          <p:cNvSpPr/>
          <p:nvPr/>
        </p:nvSpPr>
        <p:spPr>
          <a:xfrm>
            <a:off x="0" y="0"/>
            <a:ext cx="12192000" cy="832400"/>
          </a:xfrm>
          <a:prstGeom prst="rect">
            <a:avLst/>
          </a:prstGeom>
          <a:no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400"/>
              <a:buFont typeface="Arial"/>
              <a:buNone/>
            </a:pPr>
            <a:endParaRPr sz="1867" b="0" i="0" u="none" strike="noStrike" cap="none" dirty="0">
              <a:solidFill>
                <a:schemeClr val="dk1"/>
              </a:solidFill>
              <a:latin typeface="Arial"/>
              <a:ea typeface="Arial"/>
              <a:cs typeface="Arial"/>
              <a:sym typeface="Arial"/>
            </a:endParaRPr>
          </a:p>
        </p:txBody>
      </p:sp>
      <p:sp>
        <p:nvSpPr>
          <p:cNvPr id="962" name="Google Shape;962;p211"/>
          <p:cNvSpPr txBox="1">
            <a:spLocks noGrp="1"/>
          </p:cNvSpPr>
          <p:nvPr>
            <p:ph type="subTitle" idx="1"/>
          </p:nvPr>
        </p:nvSpPr>
        <p:spPr>
          <a:xfrm>
            <a:off x="415600" y="385135"/>
            <a:ext cx="8016000" cy="599600"/>
          </a:xfrm>
          <a:prstGeom prst="rect">
            <a:avLst/>
          </a:prstGeom>
          <a:noFill/>
          <a:ln>
            <a:noFill/>
          </a:ln>
        </p:spPr>
        <p:txBody>
          <a:bodyPr spcFirstLastPara="1" wrap="square" lIns="182850" tIns="182850" rIns="182850" bIns="182850" anchor="t" anchorCtr="0">
            <a:noAutofit/>
          </a:bodyPr>
          <a:lstStyle>
            <a:lvl1pPr lvl="0" algn="l" rtl="0">
              <a:lnSpc>
                <a:spcPct val="115000"/>
              </a:lnSpc>
              <a:spcBef>
                <a:spcPts val="0"/>
              </a:spcBef>
              <a:spcAft>
                <a:spcPts val="0"/>
              </a:spcAft>
              <a:buSzPts val="3600"/>
              <a:buNone/>
              <a:defRPr sz="1333">
                <a:solidFill>
                  <a:srgbClr val="FF8400"/>
                </a:solidFill>
              </a:defRPr>
            </a:lvl1pPr>
            <a:lvl2pPr lvl="1" algn="l" rtl="0">
              <a:lnSpc>
                <a:spcPct val="115000"/>
              </a:lnSpc>
              <a:spcBef>
                <a:spcPts val="2133"/>
              </a:spcBef>
              <a:spcAft>
                <a:spcPts val="0"/>
              </a:spcAft>
              <a:buSzPts val="2800"/>
              <a:buNone/>
              <a:defRPr/>
            </a:lvl2pPr>
            <a:lvl3pPr lvl="2" algn="l" rtl="0">
              <a:lnSpc>
                <a:spcPct val="115000"/>
              </a:lnSpc>
              <a:spcBef>
                <a:spcPts val="2133"/>
              </a:spcBef>
              <a:spcAft>
                <a:spcPts val="0"/>
              </a:spcAft>
              <a:buSzPts val="2800"/>
              <a:buNone/>
              <a:defRPr/>
            </a:lvl3pPr>
            <a:lvl4pPr lvl="3" algn="l" rtl="0">
              <a:lnSpc>
                <a:spcPct val="115000"/>
              </a:lnSpc>
              <a:spcBef>
                <a:spcPts val="2133"/>
              </a:spcBef>
              <a:spcAft>
                <a:spcPts val="0"/>
              </a:spcAft>
              <a:buSzPts val="2800"/>
              <a:buNone/>
              <a:defRPr/>
            </a:lvl4pPr>
            <a:lvl5pPr lvl="4" algn="l" rtl="0">
              <a:lnSpc>
                <a:spcPct val="115000"/>
              </a:lnSpc>
              <a:spcBef>
                <a:spcPts val="2133"/>
              </a:spcBef>
              <a:spcAft>
                <a:spcPts val="0"/>
              </a:spcAft>
              <a:buSzPts val="2800"/>
              <a:buNone/>
              <a:defRPr/>
            </a:lvl5pPr>
            <a:lvl6pPr lvl="5" algn="l" rtl="0">
              <a:lnSpc>
                <a:spcPct val="115000"/>
              </a:lnSpc>
              <a:spcBef>
                <a:spcPts val="2133"/>
              </a:spcBef>
              <a:spcAft>
                <a:spcPts val="0"/>
              </a:spcAft>
              <a:buSzPts val="2800"/>
              <a:buNone/>
              <a:defRPr/>
            </a:lvl6pPr>
            <a:lvl7pPr lvl="6" algn="l" rtl="0">
              <a:lnSpc>
                <a:spcPct val="115000"/>
              </a:lnSpc>
              <a:spcBef>
                <a:spcPts val="2133"/>
              </a:spcBef>
              <a:spcAft>
                <a:spcPts val="0"/>
              </a:spcAft>
              <a:buSzPts val="2800"/>
              <a:buNone/>
              <a:defRPr/>
            </a:lvl7pPr>
            <a:lvl8pPr lvl="7" algn="l" rtl="0">
              <a:lnSpc>
                <a:spcPct val="115000"/>
              </a:lnSpc>
              <a:spcBef>
                <a:spcPts val="2133"/>
              </a:spcBef>
              <a:spcAft>
                <a:spcPts val="0"/>
              </a:spcAft>
              <a:buSzPts val="2800"/>
              <a:buNone/>
              <a:defRPr/>
            </a:lvl8pPr>
            <a:lvl9pPr lvl="8" algn="l" rtl="0">
              <a:lnSpc>
                <a:spcPct val="115000"/>
              </a:lnSpc>
              <a:spcBef>
                <a:spcPts val="2133"/>
              </a:spcBef>
              <a:spcAft>
                <a:spcPts val="2133"/>
              </a:spcAft>
              <a:buSzPts val="2800"/>
              <a:buNone/>
              <a:defRPr/>
            </a:lvl9pPr>
          </a:lstStyle>
          <a:p>
            <a:endParaRPr/>
          </a:p>
        </p:txBody>
      </p:sp>
      <p:sp>
        <p:nvSpPr>
          <p:cNvPr id="963" name="Google Shape;963;p211"/>
          <p:cNvSpPr txBox="1">
            <a:spLocks noGrp="1"/>
          </p:cNvSpPr>
          <p:nvPr>
            <p:ph type="body" idx="2"/>
          </p:nvPr>
        </p:nvSpPr>
        <p:spPr>
          <a:xfrm>
            <a:off x="415600" y="1587533"/>
            <a:ext cx="8016000" cy="4044000"/>
          </a:xfrm>
          <a:prstGeom prst="rect">
            <a:avLst/>
          </a:prstGeom>
          <a:noFill/>
          <a:ln>
            <a:noFill/>
          </a:ln>
        </p:spPr>
        <p:txBody>
          <a:bodyPr spcFirstLastPara="1" wrap="square" lIns="182850" tIns="182850" rIns="182850" bIns="182850" anchor="t" anchorCtr="0">
            <a:noAutofit/>
          </a:bodyPr>
          <a:lstStyle>
            <a:lvl1pPr marL="609585" lvl="0" indent="-541853" algn="l" rtl="0">
              <a:lnSpc>
                <a:spcPct val="115000"/>
              </a:lnSpc>
              <a:spcBef>
                <a:spcPts val="0"/>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2pPr>
            <a:lvl3pPr marL="1828754" lvl="2"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3pPr>
            <a:lvl4pPr marL="2438339" lvl="3"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4pPr>
            <a:lvl5pPr marL="3047924" lvl="4"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5pPr>
            <a:lvl6pPr marL="3657509" lvl="5"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6pPr>
            <a:lvl7pPr marL="4267093" lvl="6"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7pPr>
            <a:lvl8pPr marL="4876678" lvl="7"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8pPr>
            <a:lvl9pPr marL="5486263" lvl="8" indent="-541853" algn="l" rtl="0">
              <a:lnSpc>
                <a:spcPct val="115000"/>
              </a:lnSpc>
              <a:spcBef>
                <a:spcPts val="1333"/>
              </a:spcBef>
              <a:spcAft>
                <a:spcPts val="1333"/>
              </a:spcAft>
              <a:buSzPts val="28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14317884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spTree>
      <p:nvGrpSpPr>
        <p:cNvPr id="1" name="Shape 964"/>
        <p:cNvGrpSpPr/>
        <p:nvPr/>
      </p:nvGrpSpPr>
      <p:grpSpPr>
        <a:xfrm>
          <a:off x="0" y="0"/>
          <a:ext cx="0" cy="0"/>
          <a:chOff x="0" y="0"/>
          <a:chExt cx="0" cy="0"/>
        </a:xfrm>
      </p:grpSpPr>
      <p:sp>
        <p:nvSpPr>
          <p:cNvPr id="965" name="Google Shape;965;p212"/>
          <p:cNvSpPr txBox="1">
            <a:spLocks noGrp="1"/>
          </p:cNvSpPr>
          <p:nvPr>
            <p:ph type="sldNum" idx="12"/>
          </p:nvPr>
        </p:nvSpPr>
        <p:spPr>
          <a:xfrm>
            <a:off x="5892800" y="6172200"/>
            <a:ext cx="2844800" cy="368400"/>
          </a:xfrm>
          <a:prstGeom prst="rect">
            <a:avLst/>
          </a:prstGeom>
          <a:noFill/>
          <a:ln>
            <a:noFill/>
          </a:ln>
        </p:spPr>
        <p:txBody>
          <a:bodyPr spcFirstLastPara="1" wrap="square" lIns="91450" tIns="91450" rIns="91450" bIns="91450" anchor="ctr" anchorCtr="0">
            <a:no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0921245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No header 1">
  <p:cSld name="No header 1">
    <p:spTree>
      <p:nvGrpSpPr>
        <p:cNvPr id="1" name="Shape 966"/>
        <p:cNvGrpSpPr/>
        <p:nvPr/>
      </p:nvGrpSpPr>
      <p:grpSpPr>
        <a:xfrm>
          <a:off x="0" y="0"/>
          <a:ext cx="0" cy="0"/>
          <a:chOff x="0" y="0"/>
          <a:chExt cx="0" cy="0"/>
        </a:xfrm>
      </p:grpSpPr>
      <p:sp>
        <p:nvSpPr>
          <p:cNvPr id="967" name="Google Shape;967;p213"/>
          <p:cNvSpPr txBox="1">
            <a:spLocks noGrp="1"/>
          </p:cNvSpPr>
          <p:nvPr>
            <p:ph type="sldNum" idx="12"/>
          </p:nvPr>
        </p:nvSpPr>
        <p:spPr>
          <a:xfrm>
            <a:off x="5892800" y="6172200"/>
            <a:ext cx="2844800" cy="368400"/>
          </a:xfrm>
          <a:prstGeom prst="rect">
            <a:avLst/>
          </a:prstGeom>
          <a:noFill/>
          <a:ln>
            <a:noFill/>
          </a:ln>
        </p:spPr>
        <p:txBody>
          <a:bodyPr spcFirstLastPara="1" wrap="square" lIns="91450" tIns="91450" rIns="91450" bIns="91450" anchor="ctr" anchorCtr="0">
            <a:no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0159412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968"/>
        <p:cNvGrpSpPr/>
        <p:nvPr/>
      </p:nvGrpSpPr>
      <p:grpSpPr>
        <a:xfrm>
          <a:off x="0" y="0"/>
          <a:ext cx="0" cy="0"/>
          <a:chOff x="0" y="0"/>
          <a:chExt cx="0" cy="0"/>
        </a:xfrm>
      </p:grpSpPr>
      <p:sp>
        <p:nvSpPr>
          <p:cNvPr id="969" name="Google Shape;969;p214"/>
          <p:cNvSpPr txBox="1">
            <a:spLocks noGrp="1"/>
          </p:cNvSpPr>
          <p:nvPr>
            <p:ph type="title"/>
          </p:nvPr>
        </p:nvSpPr>
        <p:spPr>
          <a:xfrm>
            <a:off x="1249060" y="242433"/>
            <a:ext cx="9603200" cy="762000"/>
          </a:xfrm>
          <a:prstGeom prst="rect">
            <a:avLst/>
          </a:prstGeom>
          <a:noFill/>
          <a:ln>
            <a:noFill/>
          </a:ln>
        </p:spPr>
        <p:txBody>
          <a:bodyPr spcFirstLastPara="1" wrap="square" lIns="0" tIns="0" rIns="0" bIns="0" anchor="ctr" anchorCtr="0">
            <a:noAutofit/>
          </a:bodyPr>
          <a:lstStyle>
            <a:lvl1pPr lvl="0" algn="l" rtl="0">
              <a:lnSpc>
                <a:spcPct val="100000"/>
              </a:lnSpc>
              <a:spcBef>
                <a:spcPts val="0"/>
              </a:spcBef>
              <a:spcAft>
                <a:spcPts val="0"/>
              </a:spcAft>
              <a:buClr>
                <a:srgbClr val="FFFFFF"/>
              </a:buClr>
              <a:buSzPts val="6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1400"/>
              <a:buNone/>
              <a:defRPr/>
            </a:lvl2pPr>
            <a:lvl3pPr lvl="2" algn="ctr" rtl="0">
              <a:lnSpc>
                <a:spcPct val="100000"/>
              </a:lnSpc>
              <a:spcBef>
                <a:spcPts val="0"/>
              </a:spcBef>
              <a:spcAft>
                <a:spcPts val="0"/>
              </a:spcAft>
              <a:buClr>
                <a:srgbClr val="FFFFFF"/>
              </a:buClr>
              <a:buSzPts val="1400"/>
              <a:buNone/>
              <a:defRPr/>
            </a:lvl3pPr>
            <a:lvl4pPr lvl="3" algn="ctr" rtl="0">
              <a:lnSpc>
                <a:spcPct val="100000"/>
              </a:lnSpc>
              <a:spcBef>
                <a:spcPts val="0"/>
              </a:spcBef>
              <a:spcAft>
                <a:spcPts val="0"/>
              </a:spcAft>
              <a:buClr>
                <a:srgbClr val="FFFFFF"/>
              </a:buClr>
              <a:buSzPts val="1400"/>
              <a:buNone/>
              <a:defRPr/>
            </a:lvl4pPr>
            <a:lvl5pPr lvl="4" algn="ctr" rtl="0">
              <a:lnSpc>
                <a:spcPct val="100000"/>
              </a:lnSpc>
              <a:spcBef>
                <a:spcPts val="0"/>
              </a:spcBef>
              <a:spcAft>
                <a:spcPts val="0"/>
              </a:spcAft>
              <a:buClr>
                <a:srgbClr val="FFFFFF"/>
              </a:buClr>
              <a:buSzPts val="1400"/>
              <a:buNone/>
              <a:defRPr/>
            </a:lvl5pPr>
            <a:lvl6pPr lvl="5" algn="ctr" rtl="0">
              <a:lnSpc>
                <a:spcPct val="100000"/>
              </a:lnSpc>
              <a:spcBef>
                <a:spcPts val="0"/>
              </a:spcBef>
              <a:spcAft>
                <a:spcPts val="0"/>
              </a:spcAft>
              <a:buClr>
                <a:srgbClr val="FFFFFF"/>
              </a:buClr>
              <a:buSzPts val="1400"/>
              <a:buNone/>
              <a:defRPr/>
            </a:lvl6pPr>
            <a:lvl7pPr lvl="6" algn="ctr" rtl="0">
              <a:lnSpc>
                <a:spcPct val="100000"/>
              </a:lnSpc>
              <a:spcBef>
                <a:spcPts val="0"/>
              </a:spcBef>
              <a:spcAft>
                <a:spcPts val="0"/>
              </a:spcAft>
              <a:buClr>
                <a:srgbClr val="FFFFFF"/>
              </a:buClr>
              <a:buSzPts val="1400"/>
              <a:buNone/>
              <a:defRPr/>
            </a:lvl7pPr>
            <a:lvl8pPr lvl="7" algn="ctr" rtl="0">
              <a:lnSpc>
                <a:spcPct val="100000"/>
              </a:lnSpc>
              <a:spcBef>
                <a:spcPts val="0"/>
              </a:spcBef>
              <a:spcAft>
                <a:spcPts val="0"/>
              </a:spcAft>
              <a:buClr>
                <a:srgbClr val="FFFFFF"/>
              </a:buClr>
              <a:buSzPts val="1400"/>
              <a:buNone/>
              <a:defRPr/>
            </a:lvl8pPr>
            <a:lvl9pPr lvl="8" algn="ctr" rtl="0">
              <a:lnSpc>
                <a:spcPct val="100000"/>
              </a:lnSpc>
              <a:spcBef>
                <a:spcPts val="0"/>
              </a:spcBef>
              <a:spcAft>
                <a:spcPts val="0"/>
              </a:spcAft>
              <a:buClr>
                <a:srgbClr val="FFFFFF"/>
              </a:buClr>
              <a:buSzPts val="1400"/>
              <a:buNone/>
              <a:defRPr/>
            </a:lvl9pPr>
          </a:lstStyle>
          <a:p>
            <a:endParaRPr/>
          </a:p>
        </p:txBody>
      </p:sp>
      <p:sp>
        <p:nvSpPr>
          <p:cNvPr id="970" name="Google Shape;970;p214"/>
          <p:cNvSpPr txBox="1">
            <a:spLocks noGrp="1"/>
          </p:cNvSpPr>
          <p:nvPr>
            <p:ph type="body" idx="1"/>
          </p:nvPr>
        </p:nvSpPr>
        <p:spPr>
          <a:xfrm>
            <a:off x="1220003" y="1417491"/>
            <a:ext cx="9603200" cy="4648400"/>
          </a:xfrm>
          <a:prstGeom prst="rect">
            <a:avLst/>
          </a:prstGeom>
          <a:noFill/>
          <a:ln>
            <a:noFill/>
          </a:ln>
        </p:spPr>
        <p:txBody>
          <a:bodyPr spcFirstLastPara="1" wrap="square" lIns="0" tIns="0" rIns="0" bIns="0" anchor="ctr" anchorCtr="0">
            <a:noAutofit/>
          </a:bodyPr>
          <a:lstStyle>
            <a:lvl1pPr marL="609585" lvl="0"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1pPr>
            <a:lvl2pPr marL="1219170" lvl="1"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2pPr>
            <a:lvl3pPr marL="1828754" lvl="2"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3pPr>
            <a:lvl4pPr marL="2438339" lvl="3"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4pPr>
            <a:lvl5pPr marL="3047924" lvl="4"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5pPr>
            <a:lvl6pPr marL="3657509" lvl="5" indent="-389457" algn="l" rtl="0">
              <a:lnSpc>
                <a:spcPct val="100000"/>
              </a:lnSpc>
              <a:spcBef>
                <a:spcPts val="2933"/>
              </a:spcBef>
              <a:spcAft>
                <a:spcPts val="0"/>
              </a:spcAft>
              <a:buClr>
                <a:srgbClr val="FFFFFF"/>
              </a:buClr>
              <a:buSzPts val="1000"/>
              <a:buChar char="•"/>
              <a:defRPr/>
            </a:lvl6pPr>
            <a:lvl7pPr marL="4267093" lvl="6" indent="-389457" algn="l" rtl="0">
              <a:lnSpc>
                <a:spcPct val="100000"/>
              </a:lnSpc>
              <a:spcBef>
                <a:spcPts val="2933"/>
              </a:spcBef>
              <a:spcAft>
                <a:spcPts val="0"/>
              </a:spcAft>
              <a:buClr>
                <a:srgbClr val="FFFFFF"/>
              </a:buClr>
              <a:buSzPts val="1000"/>
              <a:buChar char="•"/>
              <a:defRPr/>
            </a:lvl7pPr>
            <a:lvl8pPr marL="4876678" lvl="7" indent="-389457" algn="l" rtl="0">
              <a:lnSpc>
                <a:spcPct val="100000"/>
              </a:lnSpc>
              <a:spcBef>
                <a:spcPts val="2933"/>
              </a:spcBef>
              <a:spcAft>
                <a:spcPts val="0"/>
              </a:spcAft>
              <a:buClr>
                <a:srgbClr val="FFFFFF"/>
              </a:buClr>
              <a:buSzPts val="1000"/>
              <a:buChar char="•"/>
              <a:defRPr/>
            </a:lvl8pPr>
            <a:lvl9pPr marL="5486263" lvl="8" indent="-389457" algn="l" rtl="0">
              <a:lnSpc>
                <a:spcPct val="100000"/>
              </a:lnSpc>
              <a:spcBef>
                <a:spcPts val="2933"/>
              </a:spcBef>
              <a:spcAft>
                <a:spcPts val="0"/>
              </a:spcAft>
              <a:buClr>
                <a:srgbClr val="FFFFFF"/>
              </a:buClr>
              <a:buSzPts val="1000"/>
              <a:buChar char="•"/>
              <a:defRPr/>
            </a:lvl9pPr>
          </a:lstStyle>
          <a:p>
            <a:endParaRPr/>
          </a:p>
        </p:txBody>
      </p:sp>
      <p:sp>
        <p:nvSpPr>
          <p:cNvPr id="971" name="Google Shape;971;p214"/>
          <p:cNvSpPr txBox="1">
            <a:spLocks noGrp="1"/>
          </p:cNvSpPr>
          <p:nvPr>
            <p:ph type="sldNum" idx="12"/>
          </p:nvPr>
        </p:nvSpPr>
        <p:spPr>
          <a:xfrm>
            <a:off x="5892800" y="6172200"/>
            <a:ext cx="2844800" cy="368400"/>
          </a:xfrm>
          <a:prstGeom prst="rect">
            <a:avLst/>
          </a:prstGeom>
          <a:noFill/>
          <a:ln>
            <a:noFill/>
          </a:ln>
        </p:spPr>
        <p:txBody>
          <a:bodyPr spcFirstLastPara="1" wrap="square" lIns="91450" tIns="91450" rIns="91450" bIns="91450" anchor="ctr" anchorCtr="0">
            <a:no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8893003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matchingName="TITLE_AND_BODY 1">
  <p:cSld name="TITLE_AND_BODY 1">
    <p:spTree>
      <p:nvGrpSpPr>
        <p:cNvPr id="1" name="Shape 972"/>
        <p:cNvGrpSpPr/>
        <p:nvPr/>
      </p:nvGrpSpPr>
      <p:grpSpPr>
        <a:xfrm>
          <a:off x="0" y="0"/>
          <a:ext cx="0" cy="0"/>
          <a:chOff x="0" y="0"/>
          <a:chExt cx="0" cy="0"/>
        </a:xfrm>
      </p:grpSpPr>
      <p:sp>
        <p:nvSpPr>
          <p:cNvPr id="973" name="Google Shape;973;p215"/>
          <p:cNvSpPr txBox="1">
            <a:spLocks noGrp="1"/>
          </p:cNvSpPr>
          <p:nvPr>
            <p:ph type="sldNum" idx="12"/>
          </p:nvPr>
        </p:nvSpPr>
        <p:spPr>
          <a:xfrm>
            <a:off x="5892800" y="6172200"/>
            <a:ext cx="2844800" cy="368400"/>
          </a:xfrm>
          <a:prstGeom prst="rect">
            <a:avLst/>
          </a:prstGeom>
          <a:noFill/>
          <a:ln>
            <a:noFill/>
          </a:ln>
        </p:spPr>
        <p:txBody>
          <a:bodyPr spcFirstLastPara="1" wrap="square" lIns="91450" tIns="91450" rIns="91450" bIns="91450" anchor="ctr" anchorCtr="0">
            <a:no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0445410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_AND_BODY_3_1">
  <p:cSld name="TITLE_AND_BODY_3_1">
    <p:spTree>
      <p:nvGrpSpPr>
        <p:cNvPr id="1" name="Shape 974"/>
        <p:cNvGrpSpPr/>
        <p:nvPr/>
      </p:nvGrpSpPr>
      <p:grpSpPr>
        <a:xfrm>
          <a:off x="0" y="0"/>
          <a:ext cx="0" cy="0"/>
          <a:chOff x="0" y="0"/>
          <a:chExt cx="0" cy="0"/>
        </a:xfrm>
      </p:grpSpPr>
      <p:sp>
        <p:nvSpPr>
          <p:cNvPr id="975" name="Google Shape;975;p216"/>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76" name="Google Shape;976;p216"/>
          <p:cNvSpPr txBox="1">
            <a:spLocks noGrp="1"/>
          </p:cNvSpPr>
          <p:nvPr>
            <p:ph type="body" idx="1"/>
          </p:nvPr>
        </p:nvSpPr>
        <p:spPr>
          <a:xfrm>
            <a:off x="415600" y="1536633"/>
            <a:ext cx="11361200" cy="4555200"/>
          </a:xfrm>
          <a:prstGeom prst="rect">
            <a:avLst/>
          </a:prstGeom>
          <a:noFill/>
          <a:ln>
            <a:noFill/>
          </a:ln>
        </p:spPr>
        <p:txBody>
          <a:bodyPr spcFirstLastPara="1" wrap="square" lIns="182850" tIns="182850" rIns="182850" bIns="182850" anchor="t" anchorCtr="0">
            <a:noAutofit/>
          </a:bodyPr>
          <a:lstStyle>
            <a:lvl1pPr marL="609585" lvl="0" indent="-609585" algn="l" rtl="0">
              <a:lnSpc>
                <a:spcPct val="115000"/>
              </a:lnSpc>
              <a:spcBef>
                <a:spcPts val="0"/>
              </a:spcBef>
              <a:spcAft>
                <a:spcPts val="0"/>
              </a:spcAft>
              <a:buClr>
                <a:srgbClr val="C3C3C3"/>
              </a:buClr>
              <a:buSzPts val="3600"/>
              <a:buChar char="●"/>
              <a:defRPr>
                <a:solidFill>
                  <a:srgbClr val="C3C3C3"/>
                </a:solidFill>
              </a:defRPr>
            </a:lvl1pPr>
            <a:lvl2pPr marL="1219170" lvl="1" indent="-541853" algn="l" rtl="0">
              <a:lnSpc>
                <a:spcPct val="115000"/>
              </a:lnSpc>
              <a:spcBef>
                <a:spcPts val="2133"/>
              </a:spcBef>
              <a:spcAft>
                <a:spcPts val="0"/>
              </a:spcAft>
              <a:buSzPts val="2800"/>
              <a:buChar char="○"/>
              <a:defRPr/>
            </a:lvl2pPr>
            <a:lvl3pPr marL="1828754" lvl="2" indent="-541853" algn="l" rtl="0">
              <a:lnSpc>
                <a:spcPct val="115000"/>
              </a:lnSpc>
              <a:spcBef>
                <a:spcPts val="2133"/>
              </a:spcBef>
              <a:spcAft>
                <a:spcPts val="0"/>
              </a:spcAft>
              <a:buSzPts val="2800"/>
              <a:buChar char="■"/>
              <a:defRPr/>
            </a:lvl3pPr>
            <a:lvl4pPr marL="2438339" lvl="3" indent="-541853" algn="l" rtl="0">
              <a:lnSpc>
                <a:spcPct val="115000"/>
              </a:lnSpc>
              <a:spcBef>
                <a:spcPts val="2133"/>
              </a:spcBef>
              <a:spcAft>
                <a:spcPts val="0"/>
              </a:spcAft>
              <a:buSzPts val="2800"/>
              <a:buChar char="●"/>
              <a:defRPr/>
            </a:lvl4pPr>
            <a:lvl5pPr marL="3047924" lvl="4" indent="-541853" algn="l" rtl="0">
              <a:lnSpc>
                <a:spcPct val="115000"/>
              </a:lnSpc>
              <a:spcBef>
                <a:spcPts val="2133"/>
              </a:spcBef>
              <a:spcAft>
                <a:spcPts val="0"/>
              </a:spcAft>
              <a:buSzPts val="2800"/>
              <a:buChar char="○"/>
              <a:defRPr/>
            </a:lvl5pPr>
            <a:lvl6pPr marL="3657509" lvl="5" indent="-541853" algn="l" rtl="0">
              <a:lnSpc>
                <a:spcPct val="115000"/>
              </a:lnSpc>
              <a:spcBef>
                <a:spcPts val="2133"/>
              </a:spcBef>
              <a:spcAft>
                <a:spcPts val="0"/>
              </a:spcAft>
              <a:buSzPts val="2800"/>
              <a:buChar char="■"/>
              <a:defRPr/>
            </a:lvl6pPr>
            <a:lvl7pPr marL="4267093" lvl="6" indent="-541853" algn="l" rtl="0">
              <a:lnSpc>
                <a:spcPct val="115000"/>
              </a:lnSpc>
              <a:spcBef>
                <a:spcPts val="2133"/>
              </a:spcBef>
              <a:spcAft>
                <a:spcPts val="0"/>
              </a:spcAft>
              <a:buSzPts val="2800"/>
              <a:buChar char="●"/>
              <a:defRPr/>
            </a:lvl7pPr>
            <a:lvl8pPr marL="4876678" lvl="7" indent="-541853" algn="l" rtl="0">
              <a:lnSpc>
                <a:spcPct val="115000"/>
              </a:lnSpc>
              <a:spcBef>
                <a:spcPts val="2133"/>
              </a:spcBef>
              <a:spcAft>
                <a:spcPts val="0"/>
              </a:spcAft>
              <a:buSzPts val="2800"/>
              <a:buChar char="○"/>
              <a:defRPr/>
            </a:lvl8pPr>
            <a:lvl9pPr marL="5486263" lvl="8" indent="-541853" algn="l" rtl="0">
              <a:lnSpc>
                <a:spcPct val="115000"/>
              </a:lnSpc>
              <a:spcBef>
                <a:spcPts val="2133"/>
              </a:spcBef>
              <a:spcAft>
                <a:spcPts val="2133"/>
              </a:spcAft>
              <a:buSzPts val="2800"/>
              <a:buChar char="■"/>
              <a:defRPr/>
            </a:lvl9pPr>
          </a:lstStyle>
          <a:p>
            <a:endParaRPr/>
          </a:p>
        </p:txBody>
      </p:sp>
      <p:sp>
        <p:nvSpPr>
          <p:cNvPr id="977" name="Google Shape;977;p216"/>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7384849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Rubrik och innehåll" type="obj">
  <p:cSld name="Rubrik och innehåll">
    <p:spTree>
      <p:nvGrpSpPr>
        <p:cNvPr id="1" name="Shape 547"/>
        <p:cNvGrpSpPr/>
        <p:nvPr/>
      </p:nvGrpSpPr>
      <p:grpSpPr>
        <a:xfrm>
          <a:off x="0" y="0"/>
          <a:ext cx="0" cy="0"/>
          <a:chOff x="0" y="0"/>
          <a:chExt cx="0" cy="0"/>
        </a:xfrm>
      </p:grpSpPr>
      <p:sp>
        <p:nvSpPr>
          <p:cNvPr id="548" name="Google Shape;548;p121"/>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49" name="Google Shape;549;p121"/>
          <p:cNvSpPr txBox="1">
            <a:spLocks noGrp="1"/>
          </p:cNvSpPr>
          <p:nvPr>
            <p:ph type="body" idx="1"/>
          </p:nvPr>
        </p:nvSpPr>
        <p:spPr>
          <a:xfrm>
            <a:off x="719667" y="2120900"/>
            <a:ext cx="10363200" cy="4114800"/>
          </a:xfrm>
          <a:prstGeom prst="rect">
            <a:avLst/>
          </a:prstGeom>
          <a:noFill/>
          <a:ln>
            <a:noFill/>
          </a:ln>
        </p:spPr>
        <p:txBody>
          <a:bodyPr spcFirstLastPara="1" wrap="square" lIns="68575" tIns="34275" rIns="68575" bIns="34275" anchor="t" anchorCtr="0">
            <a:noAutofit/>
          </a:bodyPr>
          <a:lstStyle>
            <a:lvl1pPr marL="609608" lvl="0" indent="-423339" algn="l" rtl="0">
              <a:spcBef>
                <a:spcPts val="400"/>
              </a:spcBef>
              <a:spcAft>
                <a:spcPts val="0"/>
              </a:spcAft>
              <a:buSzPts val="1400"/>
              <a:buChar char="▪"/>
              <a:defRPr/>
            </a:lvl1pPr>
            <a:lvl2pPr marL="1219215" lvl="1" indent="-423339" algn="l" rtl="0">
              <a:spcBef>
                <a:spcPts val="400"/>
              </a:spcBef>
              <a:spcAft>
                <a:spcPts val="0"/>
              </a:spcAft>
              <a:buClr>
                <a:schemeClr val="dk1"/>
              </a:buClr>
              <a:buSzPts val="1400"/>
              <a:buChar char="🡪"/>
              <a:defRPr/>
            </a:lvl2pPr>
            <a:lvl3pPr marL="1828823" lvl="2" indent="-423339" algn="l" rtl="0">
              <a:spcBef>
                <a:spcPts val="400"/>
              </a:spcBef>
              <a:spcAft>
                <a:spcPts val="0"/>
              </a:spcAft>
              <a:buSzPts val="1400"/>
              <a:buChar char="▪"/>
              <a:defRPr/>
            </a:lvl3pPr>
            <a:lvl4pPr marL="2438431" lvl="3" indent="-423339" algn="l" rtl="0">
              <a:spcBef>
                <a:spcPts val="400"/>
              </a:spcBef>
              <a:spcAft>
                <a:spcPts val="0"/>
              </a:spcAft>
              <a:buClr>
                <a:schemeClr val="dk1"/>
              </a:buClr>
              <a:buSzPts val="1400"/>
              <a:buChar char="🡪"/>
              <a:defRPr/>
            </a:lvl4pPr>
            <a:lvl5pPr marL="3048038" lvl="4" indent="-304804" algn="l" rtl="0">
              <a:spcBef>
                <a:spcPts val="400"/>
              </a:spcBef>
              <a:spcAft>
                <a:spcPts val="0"/>
              </a:spcAft>
              <a:buSzPts val="1100"/>
              <a:buNone/>
              <a:defRPr/>
            </a:lvl5pPr>
            <a:lvl6pPr marL="3657646" lvl="5" indent="-304804" algn="l" rtl="0">
              <a:spcBef>
                <a:spcPts val="400"/>
              </a:spcBef>
              <a:spcAft>
                <a:spcPts val="0"/>
              </a:spcAft>
              <a:buSzPts val="1100"/>
              <a:buNone/>
              <a:defRPr/>
            </a:lvl6pPr>
            <a:lvl7pPr marL="4267254" lvl="6" indent="-304804" algn="l" rtl="0">
              <a:spcBef>
                <a:spcPts val="400"/>
              </a:spcBef>
              <a:spcAft>
                <a:spcPts val="0"/>
              </a:spcAft>
              <a:buSzPts val="1100"/>
              <a:buNone/>
              <a:defRPr/>
            </a:lvl7pPr>
            <a:lvl8pPr marL="4876861" lvl="7" indent="-304804" algn="l" rtl="0">
              <a:spcBef>
                <a:spcPts val="400"/>
              </a:spcBef>
              <a:spcAft>
                <a:spcPts val="0"/>
              </a:spcAft>
              <a:buSzPts val="1100"/>
              <a:buNone/>
              <a:defRPr/>
            </a:lvl8pPr>
            <a:lvl9pPr marL="5486469" lvl="8" indent="-304804" algn="l" rtl="0">
              <a:spcBef>
                <a:spcPts val="400"/>
              </a:spcBef>
              <a:spcAft>
                <a:spcPts val="0"/>
              </a:spcAft>
              <a:buSzPts val="1100"/>
              <a:buNone/>
              <a:defRPr/>
            </a:lvl9pPr>
          </a:lstStyle>
          <a:p>
            <a:endParaRPr/>
          </a:p>
        </p:txBody>
      </p:sp>
      <p:sp>
        <p:nvSpPr>
          <p:cNvPr id="550" name="Google Shape;550;p121"/>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51" name="Google Shape;551;p121"/>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52" name="Google Shape;552;p121"/>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41854900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matchingName="Rubrikbild" type="title">
  <p:cSld name="Rubrikbild">
    <p:spTree>
      <p:nvGrpSpPr>
        <p:cNvPr id="1" name="Shape 553"/>
        <p:cNvGrpSpPr/>
        <p:nvPr/>
      </p:nvGrpSpPr>
      <p:grpSpPr>
        <a:xfrm>
          <a:off x="0" y="0"/>
          <a:ext cx="0" cy="0"/>
          <a:chOff x="0" y="0"/>
          <a:chExt cx="0" cy="0"/>
        </a:xfrm>
      </p:grpSpPr>
      <p:sp>
        <p:nvSpPr>
          <p:cNvPr id="554" name="Google Shape;554;p122"/>
          <p:cNvSpPr txBox="1">
            <a:spLocks noGrp="1"/>
          </p:cNvSpPr>
          <p:nvPr>
            <p:ph type="ctrTitle"/>
          </p:nvPr>
        </p:nvSpPr>
        <p:spPr>
          <a:xfrm>
            <a:off x="914400" y="1676400"/>
            <a:ext cx="10363200" cy="114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3200"/>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5" name="Google Shape;555;p122"/>
          <p:cNvSpPr txBox="1">
            <a:spLocks noGrp="1"/>
          </p:cNvSpPr>
          <p:nvPr>
            <p:ph type="subTitle" idx="1"/>
          </p:nvPr>
        </p:nvSpPr>
        <p:spPr>
          <a:xfrm>
            <a:off x="914400" y="2743200"/>
            <a:ext cx="10363200" cy="1752800"/>
          </a:xfrm>
          <a:prstGeom prst="rect">
            <a:avLst/>
          </a:prstGeom>
          <a:noFill/>
          <a:ln>
            <a:noFill/>
          </a:ln>
        </p:spPr>
        <p:txBody>
          <a:bodyPr spcFirstLastPara="1" wrap="square" lIns="68575" tIns="34275" rIns="68575" bIns="34275" anchor="t" anchorCtr="0">
            <a:noAutofit/>
          </a:bodyPr>
          <a:lstStyle>
            <a:lvl1pPr lvl="0" algn="l" rtl="0">
              <a:spcBef>
                <a:spcPts val="400"/>
              </a:spcBef>
              <a:spcAft>
                <a:spcPts val="0"/>
              </a:spcAft>
              <a:buSzPts val="1400"/>
              <a:buFont typeface="Noto Sans Symbols"/>
              <a:buNone/>
              <a:defRPr sz="1867">
                <a:solidFill>
                  <a:schemeClr val="accent1"/>
                </a:solidFill>
              </a:defRPr>
            </a:lvl1pPr>
            <a:lvl2pPr lvl="1" algn="l" rtl="0">
              <a:spcBef>
                <a:spcPts val="400"/>
              </a:spcBef>
              <a:spcAft>
                <a:spcPts val="0"/>
              </a:spcAft>
              <a:buClr>
                <a:schemeClr val="dk1"/>
              </a:buClr>
              <a:buSzPts val="1400"/>
              <a:buChar char="🡪"/>
              <a:defRPr/>
            </a:lvl2pPr>
            <a:lvl3pPr lvl="2" algn="l" rtl="0">
              <a:spcBef>
                <a:spcPts val="400"/>
              </a:spcBef>
              <a:spcAft>
                <a:spcPts val="0"/>
              </a:spcAft>
              <a:buSzPts val="1400"/>
              <a:buChar char="▪"/>
              <a:defRPr/>
            </a:lvl3pPr>
            <a:lvl4pPr lvl="3" algn="l" rtl="0">
              <a:spcBef>
                <a:spcPts val="400"/>
              </a:spcBef>
              <a:spcAft>
                <a:spcPts val="0"/>
              </a:spcAft>
              <a:buClr>
                <a:schemeClr val="dk1"/>
              </a:buClr>
              <a:buSzPts val="1400"/>
              <a:buChar char="🡪"/>
              <a:defRPr/>
            </a:lvl4pPr>
            <a:lvl5pPr lvl="4" algn="l" rtl="0">
              <a:spcBef>
                <a:spcPts val="400"/>
              </a:spcBef>
              <a:spcAft>
                <a:spcPts val="0"/>
              </a:spcAft>
              <a:buSzPts val="1100"/>
              <a:buNone/>
              <a:defRPr/>
            </a:lvl5pPr>
            <a:lvl6pPr lvl="5" algn="l" rtl="0">
              <a:spcBef>
                <a:spcPts val="400"/>
              </a:spcBef>
              <a:spcAft>
                <a:spcPts val="0"/>
              </a:spcAft>
              <a:buSzPts val="1100"/>
              <a:buNone/>
              <a:defRPr/>
            </a:lvl6pPr>
            <a:lvl7pPr lvl="6" algn="l" rtl="0">
              <a:spcBef>
                <a:spcPts val="400"/>
              </a:spcBef>
              <a:spcAft>
                <a:spcPts val="0"/>
              </a:spcAft>
              <a:buSzPts val="1100"/>
              <a:buNone/>
              <a:defRPr/>
            </a:lvl7pPr>
            <a:lvl8pPr lvl="7" algn="l" rtl="0">
              <a:spcBef>
                <a:spcPts val="400"/>
              </a:spcBef>
              <a:spcAft>
                <a:spcPts val="0"/>
              </a:spcAft>
              <a:buSzPts val="1100"/>
              <a:buNone/>
              <a:defRPr/>
            </a:lvl8pPr>
            <a:lvl9pPr lvl="8" algn="l" rtl="0">
              <a:spcBef>
                <a:spcPts val="400"/>
              </a:spcBef>
              <a:spcAft>
                <a:spcPts val="0"/>
              </a:spcAft>
              <a:buSzPts val="1100"/>
              <a:buNone/>
              <a:defRPr/>
            </a:lvl9pPr>
          </a:lstStyle>
          <a:p>
            <a:endParaRPr/>
          </a:p>
        </p:txBody>
      </p:sp>
      <p:pic>
        <p:nvPicPr>
          <p:cNvPr id="556" name="Google Shape;556;p122" descr="KI-Logo_rgb.tif                                                001030A5Macintosh HD                   BBA748FD:"/>
          <p:cNvPicPr preferRelativeResize="0"/>
          <p:nvPr/>
        </p:nvPicPr>
        <p:blipFill rotWithShape="1">
          <a:blip r:embed="rId2">
            <a:alphaModFix/>
          </a:blip>
          <a:srcRect/>
          <a:stretch/>
        </p:blipFill>
        <p:spPr>
          <a:xfrm>
            <a:off x="8572502" y="266702"/>
            <a:ext cx="3289302" cy="1006475"/>
          </a:xfrm>
          <a:prstGeom prst="rect">
            <a:avLst/>
          </a:prstGeom>
          <a:noFill/>
          <a:ln>
            <a:noFill/>
          </a:ln>
        </p:spPr>
      </p:pic>
    </p:spTree>
    <p:extLst>
      <p:ext uri="{BB962C8B-B14F-4D97-AF65-F5344CB8AC3E}">
        <p14:creationId xmlns:p14="http://schemas.microsoft.com/office/powerpoint/2010/main" val="25937053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Avsnittsrubrik" type="secHead">
  <p:cSld name="Avsnittsrubrik">
    <p:spTree>
      <p:nvGrpSpPr>
        <p:cNvPr id="1" name="Shape 557"/>
        <p:cNvGrpSpPr/>
        <p:nvPr/>
      </p:nvGrpSpPr>
      <p:grpSpPr>
        <a:xfrm>
          <a:off x="0" y="0"/>
          <a:ext cx="0" cy="0"/>
          <a:chOff x="0" y="0"/>
          <a:chExt cx="0" cy="0"/>
        </a:xfrm>
      </p:grpSpPr>
      <p:sp>
        <p:nvSpPr>
          <p:cNvPr id="558" name="Google Shape;558;p123"/>
          <p:cNvSpPr txBox="1">
            <a:spLocks noGrp="1"/>
          </p:cNvSpPr>
          <p:nvPr>
            <p:ph type="title"/>
          </p:nvPr>
        </p:nvSpPr>
        <p:spPr>
          <a:xfrm>
            <a:off x="963084" y="4406902"/>
            <a:ext cx="10363200" cy="13620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sz="4000" b="1" cap="none"/>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9" name="Google Shape;559;p123"/>
          <p:cNvSpPr txBox="1">
            <a:spLocks noGrp="1"/>
          </p:cNvSpPr>
          <p:nvPr>
            <p:ph type="body" idx="1"/>
          </p:nvPr>
        </p:nvSpPr>
        <p:spPr>
          <a:xfrm>
            <a:off x="963084" y="2906714"/>
            <a:ext cx="10363200" cy="1500400"/>
          </a:xfrm>
          <a:prstGeom prst="rect">
            <a:avLst/>
          </a:prstGeom>
          <a:noFill/>
          <a:ln>
            <a:noFill/>
          </a:ln>
        </p:spPr>
        <p:txBody>
          <a:bodyPr spcFirstLastPara="1" wrap="square" lIns="68575" tIns="34275" rIns="68575" bIns="34275" anchor="b" anchorCtr="0">
            <a:noAutofit/>
          </a:bodyPr>
          <a:lstStyle>
            <a:lvl1pPr marL="609608" lvl="0" indent="-304804" algn="l" rtl="0">
              <a:spcBef>
                <a:spcPts val="400"/>
              </a:spcBef>
              <a:spcAft>
                <a:spcPts val="0"/>
              </a:spcAft>
              <a:buSzPts val="1500"/>
              <a:buNone/>
              <a:defRPr sz="2000"/>
            </a:lvl1pPr>
            <a:lvl2pPr marL="1219215" lvl="1" indent="-304804" algn="l" rtl="0">
              <a:spcBef>
                <a:spcPts val="400"/>
              </a:spcBef>
              <a:spcAft>
                <a:spcPts val="0"/>
              </a:spcAft>
              <a:buClr>
                <a:schemeClr val="dk1"/>
              </a:buClr>
              <a:buSzPts val="1400"/>
              <a:buNone/>
              <a:defRPr sz="1867"/>
            </a:lvl2pPr>
            <a:lvl3pPr marL="1828823" lvl="2" indent="-304804" algn="l" rtl="0">
              <a:spcBef>
                <a:spcPts val="267"/>
              </a:spcBef>
              <a:spcAft>
                <a:spcPts val="0"/>
              </a:spcAft>
              <a:buSzPts val="1200"/>
              <a:buNone/>
              <a:defRPr sz="1600"/>
            </a:lvl3pPr>
            <a:lvl4pPr marL="2438431" lvl="3" indent="-304804" algn="l" rtl="0">
              <a:spcBef>
                <a:spcPts val="267"/>
              </a:spcBef>
              <a:spcAft>
                <a:spcPts val="0"/>
              </a:spcAft>
              <a:buClr>
                <a:schemeClr val="dk1"/>
              </a:buClr>
              <a:buSzPts val="1100"/>
              <a:buNone/>
              <a:defRPr sz="1467"/>
            </a:lvl4pPr>
            <a:lvl5pPr marL="3048038" lvl="4" indent="-304804" algn="l" rtl="0">
              <a:spcBef>
                <a:spcPts val="267"/>
              </a:spcBef>
              <a:spcAft>
                <a:spcPts val="0"/>
              </a:spcAft>
              <a:buSzPts val="1100"/>
              <a:buNone/>
              <a:defRPr sz="1467"/>
            </a:lvl5pPr>
            <a:lvl6pPr marL="3657646" lvl="5" indent="-304804" algn="l" rtl="0">
              <a:spcBef>
                <a:spcPts val="267"/>
              </a:spcBef>
              <a:spcAft>
                <a:spcPts val="0"/>
              </a:spcAft>
              <a:buSzPts val="1100"/>
              <a:buNone/>
              <a:defRPr sz="1467"/>
            </a:lvl6pPr>
            <a:lvl7pPr marL="4267254" lvl="6" indent="-304804" algn="l" rtl="0">
              <a:spcBef>
                <a:spcPts val="267"/>
              </a:spcBef>
              <a:spcAft>
                <a:spcPts val="0"/>
              </a:spcAft>
              <a:buSzPts val="1100"/>
              <a:buNone/>
              <a:defRPr sz="1467"/>
            </a:lvl7pPr>
            <a:lvl8pPr marL="4876861" lvl="7" indent="-304804" algn="l" rtl="0">
              <a:spcBef>
                <a:spcPts val="267"/>
              </a:spcBef>
              <a:spcAft>
                <a:spcPts val="0"/>
              </a:spcAft>
              <a:buSzPts val="1100"/>
              <a:buNone/>
              <a:defRPr sz="1467"/>
            </a:lvl8pPr>
            <a:lvl9pPr marL="5486469" lvl="8" indent="-304804" algn="l" rtl="0">
              <a:spcBef>
                <a:spcPts val="267"/>
              </a:spcBef>
              <a:spcAft>
                <a:spcPts val="0"/>
              </a:spcAft>
              <a:buSzPts val="1100"/>
              <a:buNone/>
              <a:defRPr sz="1467"/>
            </a:lvl9pPr>
          </a:lstStyle>
          <a:p>
            <a:endParaRPr/>
          </a:p>
        </p:txBody>
      </p:sp>
      <p:sp>
        <p:nvSpPr>
          <p:cNvPr id="560" name="Google Shape;560;p123"/>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61" name="Google Shape;561;p123"/>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62" name="Google Shape;562;p123"/>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1868765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vå innehållsdelar" type="twoObj">
  <p:cSld name="Två innehållsdelar">
    <p:spTree>
      <p:nvGrpSpPr>
        <p:cNvPr id="1" name="Shape 563"/>
        <p:cNvGrpSpPr/>
        <p:nvPr/>
      </p:nvGrpSpPr>
      <p:grpSpPr>
        <a:xfrm>
          <a:off x="0" y="0"/>
          <a:ext cx="0" cy="0"/>
          <a:chOff x="0" y="0"/>
          <a:chExt cx="0" cy="0"/>
        </a:xfrm>
      </p:grpSpPr>
      <p:sp>
        <p:nvSpPr>
          <p:cNvPr id="564" name="Google Shape;564;p124"/>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5" name="Google Shape;565;p124"/>
          <p:cNvSpPr txBox="1">
            <a:spLocks noGrp="1"/>
          </p:cNvSpPr>
          <p:nvPr>
            <p:ph type="body" idx="1"/>
          </p:nvPr>
        </p:nvSpPr>
        <p:spPr>
          <a:xfrm>
            <a:off x="719667" y="2120900"/>
            <a:ext cx="5080000" cy="4114800"/>
          </a:xfrm>
          <a:prstGeom prst="rect">
            <a:avLst/>
          </a:prstGeom>
          <a:noFill/>
          <a:ln>
            <a:noFill/>
          </a:ln>
        </p:spPr>
        <p:txBody>
          <a:bodyPr spcFirstLastPara="1" wrap="square" lIns="68575" tIns="34275" rIns="68575" bIns="34275" anchor="t" anchorCtr="0">
            <a:noAutofit/>
          </a:bodyPr>
          <a:lstStyle>
            <a:lvl1pPr marL="609608" lvl="0" indent="-482606" algn="l" rtl="0">
              <a:spcBef>
                <a:spcPts val="534"/>
              </a:spcBef>
              <a:spcAft>
                <a:spcPts val="0"/>
              </a:spcAft>
              <a:buSzPts val="2100"/>
              <a:buChar char="▪"/>
              <a:defRPr sz="2800"/>
            </a:lvl1pPr>
            <a:lvl2pPr marL="1219215" lvl="1" indent="-457206" algn="l" rtl="0">
              <a:spcBef>
                <a:spcPts val="534"/>
              </a:spcBef>
              <a:spcAft>
                <a:spcPts val="0"/>
              </a:spcAft>
              <a:buClr>
                <a:schemeClr val="dk1"/>
              </a:buClr>
              <a:buSzPts val="1800"/>
              <a:buChar char="🡪"/>
              <a:defRPr sz="2400"/>
            </a:lvl2pPr>
            <a:lvl3pPr marL="1828823" lvl="2" indent="-431806" algn="l" rtl="0">
              <a:spcBef>
                <a:spcPts val="400"/>
              </a:spcBef>
              <a:spcAft>
                <a:spcPts val="0"/>
              </a:spcAft>
              <a:buSzPts val="1500"/>
              <a:buChar char="▪"/>
              <a:defRPr sz="2000"/>
            </a:lvl3pPr>
            <a:lvl4pPr marL="2438431" lvl="3" indent="-423339" algn="l" rtl="0">
              <a:spcBef>
                <a:spcPts val="400"/>
              </a:spcBef>
              <a:spcAft>
                <a:spcPts val="0"/>
              </a:spcAft>
              <a:buClr>
                <a:schemeClr val="dk1"/>
              </a:buClr>
              <a:buSzPts val="1400"/>
              <a:buChar char="🡪"/>
              <a:defRPr sz="1867"/>
            </a:lvl4pPr>
            <a:lvl5pPr marL="3048038" lvl="4" indent="-304804" algn="l" rtl="0">
              <a:spcBef>
                <a:spcPts val="400"/>
              </a:spcBef>
              <a:spcAft>
                <a:spcPts val="0"/>
              </a:spcAft>
              <a:buSzPts val="1100"/>
              <a:buNone/>
              <a:defRPr sz="1867"/>
            </a:lvl5pPr>
            <a:lvl6pPr marL="3657646" lvl="5" indent="-304804" algn="l" rtl="0">
              <a:spcBef>
                <a:spcPts val="400"/>
              </a:spcBef>
              <a:spcAft>
                <a:spcPts val="0"/>
              </a:spcAft>
              <a:buSzPts val="1100"/>
              <a:buNone/>
              <a:defRPr sz="1867"/>
            </a:lvl6pPr>
            <a:lvl7pPr marL="4267254" lvl="6" indent="-304804" algn="l" rtl="0">
              <a:spcBef>
                <a:spcPts val="400"/>
              </a:spcBef>
              <a:spcAft>
                <a:spcPts val="0"/>
              </a:spcAft>
              <a:buSzPts val="1100"/>
              <a:buNone/>
              <a:defRPr sz="1867"/>
            </a:lvl7pPr>
            <a:lvl8pPr marL="4876861" lvl="7" indent="-304804" algn="l" rtl="0">
              <a:spcBef>
                <a:spcPts val="400"/>
              </a:spcBef>
              <a:spcAft>
                <a:spcPts val="0"/>
              </a:spcAft>
              <a:buSzPts val="1100"/>
              <a:buNone/>
              <a:defRPr sz="1867"/>
            </a:lvl8pPr>
            <a:lvl9pPr marL="5486469" lvl="8" indent="-304804" algn="l" rtl="0">
              <a:spcBef>
                <a:spcPts val="400"/>
              </a:spcBef>
              <a:spcAft>
                <a:spcPts val="0"/>
              </a:spcAft>
              <a:buSzPts val="1100"/>
              <a:buNone/>
              <a:defRPr sz="1867"/>
            </a:lvl9pPr>
          </a:lstStyle>
          <a:p>
            <a:endParaRPr/>
          </a:p>
        </p:txBody>
      </p:sp>
      <p:sp>
        <p:nvSpPr>
          <p:cNvPr id="566" name="Google Shape;566;p124"/>
          <p:cNvSpPr txBox="1">
            <a:spLocks noGrp="1"/>
          </p:cNvSpPr>
          <p:nvPr>
            <p:ph type="body" idx="2"/>
          </p:nvPr>
        </p:nvSpPr>
        <p:spPr>
          <a:xfrm>
            <a:off x="6002867" y="2120900"/>
            <a:ext cx="5080000" cy="4114800"/>
          </a:xfrm>
          <a:prstGeom prst="rect">
            <a:avLst/>
          </a:prstGeom>
          <a:noFill/>
          <a:ln>
            <a:noFill/>
          </a:ln>
        </p:spPr>
        <p:txBody>
          <a:bodyPr spcFirstLastPara="1" wrap="square" lIns="68575" tIns="34275" rIns="68575" bIns="34275" anchor="t" anchorCtr="0">
            <a:noAutofit/>
          </a:bodyPr>
          <a:lstStyle>
            <a:lvl1pPr marL="609608" lvl="0" indent="-482606" algn="l" rtl="0">
              <a:spcBef>
                <a:spcPts val="534"/>
              </a:spcBef>
              <a:spcAft>
                <a:spcPts val="0"/>
              </a:spcAft>
              <a:buSzPts val="2100"/>
              <a:buChar char="▪"/>
              <a:defRPr sz="2800"/>
            </a:lvl1pPr>
            <a:lvl2pPr marL="1219215" lvl="1" indent="-457206" algn="l" rtl="0">
              <a:spcBef>
                <a:spcPts val="534"/>
              </a:spcBef>
              <a:spcAft>
                <a:spcPts val="0"/>
              </a:spcAft>
              <a:buClr>
                <a:schemeClr val="dk1"/>
              </a:buClr>
              <a:buSzPts val="1800"/>
              <a:buChar char="🡪"/>
              <a:defRPr sz="2400"/>
            </a:lvl2pPr>
            <a:lvl3pPr marL="1828823" lvl="2" indent="-431806" algn="l" rtl="0">
              <a:spcBef>
                <a:spcPts val="400"/>
              </a:spcBef>
              <a:spcAft>
                <a:spcPts val="0"/>
              </a:spcAft>
              <a:buSzPts val="1500"/>
              <a:buChar char="▪"/>
              <a:defRPr sz="2000"/>
            </a:lvl3pPr>
            <a:lvl4pPr marL="2438431" lvl="3" indent="-423339" algn="l" rtl="0">
              <a:spcBef>
                <a:spcPts val="400"/>
              </a:spcBef>
              <a:spcAft>
                <a:spcPts val="0"/>
              </a:spcAft>
              <a:buClr>
                <a:schemeClr val="dk1"/>
              </a:buClr>
              <a:buSzPts val="1400"/>
              <a:buChar char="🡪"/>
              <a:defRPr sz="1867"/>
            </a:lvl4pPr>
            <a:lvl5pPr marL="3048038" lvl="4" indent="-304804" algn="l" rtl="0">
              <a:spcBef>
                <a:spcPts val="400"/>
              </a:spcBef>
              <a:spcAft>
                <a:spcPts val="0"/>
              </a:spcAft>
              <a:buSzPts val="1100"/>
              <a:buNone/>
              <a:defRPr sz="1867"/>
            </a:lvl5pPr>
            <a:lvl6pPr marL="3657646" lvl="5" indent="-304804" algn="l" rtl="0">
              <a:spcBef>
                <a:spcPts val="400"/>
              </a:spcBef>
              <a:spcAft>
                <a:spcPts val="0"/>
              </a:spcAft>
              <a:buSzPts val="1100"/>
              <a:buNone/>
              <a:defRPr sz="1867"/>
            </a:lvl6pPr>
            <a:lvl7pPr marL="4267254" lvl="6" indent="-304804" algn="l" rtl="0">
              <a:spcBef>
                <a:spcPts val="400"/>
              </a:spcBef>
              <a:spcAft>
                <a:spcPts val="0"/>
              </a:spcAft>
              <a:buSzPts val="1100"/>
              <a:buNone/>
              <a:defRPr sz="1867"/>
            </a:lvl7pPr>
            <a:lvl8pPr marL="4876861" lvl="7" indent="-304804" algn="l" rtl="0">
              <a:spcBef>
                <a:spcPts val="400"/>
              </a:spcBef>
              <a:spcAft>
                <a:spcPts val="0"/>
              </a:spcAft>
              <a:buSzPts val="1100"/>
              <a:buNone/>
              <a:defRPr sz="1867"/>
            </a:lvl8pPr>
            <a:lvl9pPr marL="5486469" lvl="8" indent="-304804" algn="l" rtl="0">
              <a:spcBef>
                <a:spcPts val="400"/>
              </a:spcBef>
              <a:spcAft>
                <a:spcPts val="0"/>
              </a:spcAft>
              <a:buSzPts val="1100"/>
              <a:buNone/>
              <a:defRPr sz="1867"/>
            </a:lvl9pPr>
          </a:lstStyle>
          <a:p>
            <a:endParaRPr/>
          </a:p>
        </p:txBody>
      </p:sp>
      <p:sp>
        <p:nvSpPr>
          <p:cNvPr id="567" name="Google Shape;567;p124"/>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68" name="Google Shape;568;p124"/>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69" name="Google Shape;569;p124"/>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0996482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Jämförelse" type="twoTxTwoObj">
  <p:cSld name="Jämförelse">
    <p:spTree>
      <p:nvGrpSpPr>
        <p:cNvPr id="1" name="Shape 570"/>
        <p:cNvGrpSpPr/>
        <p:nvPr/>
      </p:nvGrpSpPr>
      <p:grpSpPr>
        <a:xfrm>
          <a:off x="0" y="0"/>
          <a:ext cx="0" cy="0"/>
          <a:chOff x="0" y="0"/>
          <a:chExt cx="0" cy="0"/>
        </a:xfrm>
      </p:grpSpPr>
      <p:sp>
        <p:nvSpPr>
          <p:cNvPr id="571" name="Google Shape;571;p125"/>
          <p:cNvSpPr txBox="1">
            <a:spLocks noGrp="1"/>
          </p:cNvSpPr>
          <p:nvPr>
            <p:ph type="title"/>
          </p:nvPr>
        </p:nvSpPr>
        <p:spPr>
          <a:xfrm>
            <a:off x="609600" y="274638"/>
            <a:ext cx="109728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2" name="Google Shape;572;p125"/>
          <p:cNvSpPr txBox="1">
            <a:spLocks noGrp="1"/>
          </p:cNvSpPr>
          <p:nvPr>
            <p:ph type="body" idx="1"/>
          </p:nvPr>
        </p:nvSpPr>
        <p:spPr>
          <a:xfrm>
            <a:off x="609600" y="1535114"/>
            <a:ext cx="5386800" cy="640000"/>
          </a:xfrm>
          <a:prstGeom prst="rect">
            <a:avLst/>
          </a:prstGeom>
          <a:noFill/>
          <a:ln>
            <a:noFill/>
          </a:ln>
        </p:spPr>
        <p:txBody>
          <a:bodyPr spcFirstLastPara="1" wrap="square" lIns="68575" tIns="34275" rIns="68575" bIns="34275" anchor="b" anchorCtr="0">
            <a:noAutofit/>
          </a:bodyPr>
          <a:lstStyle>
            <a:lvl1pPr marL="609608" lvl="0" indent="-304804" algn="l" rtl="0">
              <a:spcBef>
                <a:spcPts val="534"/>
              </a:spcBef>
              <a:spcAft>
                <a:spcPts val="0"/>
              </a:spcAft>
              <a:buSzPts val="1800"/>
              <a:buNone/>
              <a:defRPr sz="2400" b="1"/>
            </a:lvl1pPr>
            <a:lvl2pPr marL="1219215" lvl="1" indent="-304804" algn="l" rtl="0">
              <a:spcBef>
                <a:spcPts val="400"/>
              </a:spcBef>
              <a:spcAft>
                <a:spcPts val="0"/>
              </a:spcAft>
              <a:buClr>
                <a:schemeClr val="dk1"/>
              </a:buClr>
              <a:buSzPts val="1500"/>
              <a:buNone/>
              <a:defRPr sz="2000" b="1"/>
            </a:lvl2pPr>
            <a:lvl3pPr marL="1828823" lvl="2" indent="-304804" algn="l" rtl="0">
              <a:spcBef>
                <a:spcPts val="400"/>
              </a:spcBef>
              <a:spcAft>
                <a:spcPts val="0"/>
              </a:spcAft>
              <a:buSzPts val="1400"/>
              <a:buNone/>
              <a:defRPr sz="1867" b="1"/>
            </a:lvl3pPr>
            <a:lvl4pPr marL="2438431" lvl="3" indent="-304804" algn="l" rtl="0">
              <a:spcBef>
                <a:spcPts val="267"/>
              </a:spcBef>
              <a:spcAft>
                <a:spcPts val="0"/>
              </a:spcAft>
              <a:buClr>
                <a:schemeClr val="dk1"/>
              </a:buClr>
              <a:buSzPts val="1200"/>
              <a:buNone/>
              <a:defRPr sz="1600" b="1"/>
            </a:lvl4pPr>
            <a:lvl5pPr marL="3048038" lvl="4" indent="-304804" algn="l" rtl="0">
              <a:spcBef>
                <a:spcPts val="267"/>
              </a:spcBef>
              <a:spcAft>
                <a:spcPts val="0"/>
              </a:spcAft>
              <a:buSzPts val="1200"/>
              <a:buNone/>
              <a:defRPr sz="1600" b="1"/>
            </a:lvl5pPr>
            <a:lvl6pPr marL="3657646" lvl="5" indent="-304804" algn="l" rtl="0">
              <a:spcBef>
                <a:spcPts val="267"/>
              </a:spcBef>
              <a:spcAft>
                <a:spcPts val="0"/>
              </a:spcAft>
              <a:buSzPts val="1200"/>
              <a:buNone/>
              <a:defRPr sz="1600" b="1"/>
            </a:lvl6pPr>
            <a:lvl7pPr marL="4267254" lvl="6" indent="-304804" algn="l" rtl="0">
              <a:spcBef>
                <a:spcPts val="267"/>
              </a:spcBef>
              <a:spcAft>
                <a:spcPts val="0"/>
              </a:spcAft>
              <a:buSzPts val="1200"/>
              <a:buNone/>
              <a:defRPr sz="1600" b="1"/>
            </a:lvl7pPr>
            <a:lvl8pPr marL="4876861" lvl="7" indent="-304804" algn="l" rtl="0">
              <a:spcBef>
                <a:spcPts val="267"/>
              </a:spcBef>
              <a:spcAft>
                <a:spcPts val="0"/>
              </a:spcAft>
              <a:buSzPts val="1200"/>
              <a:buNone/>
              <a:defRPr sz="1600" b="1"/>
            </a:lvl8pPr>
            <a:lvl9pPr marL="5486469" lvl="8" indent="-304804" algn="l" rtl="0">
              <a:spcBef>
                <a:spcPts val="267"/>
              </a:spcBef>
              <a:spcAft>
                <a:spcPts val="0"/>
              </a:spcAft>
              <a:buSzPts val="1200"/>
              <a:buNone/>
              <a:defRPr sz="1600" b="1"/>
            </a:lvl9pPr>
          </a:lstStyle>
          <a:p>
            <a:endParaRPr/>
          </a:p>
        </p:txBody>
      </p:sp>
      <p:sp>
        <p:nvSpPr>
          <p:cNvPr id="573" name="Google Shape;573;p125"/>
          <p:cNvSpPr txBox="1">
            <a:spLocks noGrp="1"/>
          </p:cNvSpPr>
          <p:nvPr>
            <p:ph type="body" idx="2"/>
          </p:nvPr>
        </p:nvSpPr>
        <p:spPr>
          <a:xfrm>
            <a:off x="609600" y="2174875"/>
            <a:ext cx="5386800" cy="3951200"/>
          </a:xfrm>
          <a:prstGeom prst="rect">
            <a:avLst/>
          </a:prstGeom>
          <a:noFill/>
          <a:ln>
            <a:noFill/>
          </a:ln>
        </p:spPr>
        <p:txBody>
          <a:bodyPr spcFirstLastPara="1" wrap="square" lIns="68575" tIns="34275" rIns="68575" bIns="34275" anchor="t" anchorCtr="0">
            <a:noAutofit/>
          </a:bodyPr>
          <a:lstStyle>
            <a:lvl1pPr marL="609608" lvl="0" indent="-457206" algn="l" rtl="0">
              <a:spcBef>
                <a:spcPts val="534"/>
              </a:spcBef>
              <a:spcAft>
                <a:spcPts val="0"/>
              </a:spcAft>
              <a:buSzPts val="1800"/>
              <a:buChar char="▪"/>
              <a:defRPr sz="2400"/>
            </a:lvl1pPr>
            <a:lvl2pPr marL="1219215" lvl="1" indent="-431806" algn="l" rtl="0">
              <a:spcBef>
                <a:spcPts val="400"/>
              </a:spcBef>
              <a:spcAft>
                <a:spcPts val="0"/>
              </a:spcAft>
              <a:buClr>
                <a:schemeClr val="dk1"/>
              </a:buClr>
              <a:buSzPts val="1500"/>
              <a:buChar char="🡪"/>
              <a:defRPr sz="2000"/>
            </a:lvl2pPr>
            <a:lvl3pPr marL="1828823" lvl="2" indent="-423339" algn="l" rtl="0">
              <a:spcBef>
                <a:spcPts val="400"/>
              </a:spcBef>
              <a:spcAft>
                <a:spcPts val="0"/>
              </a:spcAft>
              <a:buSzPts val="1400"/>
              <a:buChar char="▪"/>
              <a:defRPr sz="1867"/>
            </a:lvl3pPr>
            <a:lvl4pPr marL="2438431" lvl="3" indent="-406405" algn="l" rtl="0">
              <a:spcBef>
                <a:spcPts val="267"/>
              </a:spcBef>
              <a:spcAft>
                <a:spcPts val="0"/>
              </a:spcAft>
              <a:buClr>
                <a:schemeClr val="dk1"/>
              </a:buClr>
              <a:buSzPts val="1200"/>
              <a:buChar char="🡪"/>
              <a:defRPr sz="1600"/>
            </a:lvl4pPr>
            <a:lvl5pPr marL="3048038" lvl="4" indent="-304804" algn="l" rtl="0">
              <a:spcBef>
                <a:spcPts val="267"/>
              </a:spcBef>
              <a:spcAft>
                <a:spcPts val="0"/>
              </a:spcAft>
              <a:buSzPts val="1100"/>
              <a:buNone/>
              <a:defRPr sz="1600"/>
            </a:lvl5pPr>
            <a:lvl6pPr marL="3657646" lvl="5" indent="-304804" algn="l" rtl="0">
              <a:spcBef>
                <a:spcPts val="267"/>
              </a:spcBef>
              <a:spcAft>
                <a:spcPts val="0"/>
              </a:spcAft>
              <a:buSzPts val="1100"/>
              <a:buNone/>
              <a:defRPr sz="1600"/>
            </a:lvl6pPr>
            <a:lvl7pPr marL="4267254" lvl="6" indent="-304804" algn="l" rtl="0">
              <a:spcBef>
                <a:spcPts val="267"/>
              </a:spcBef>
              <a:spcAft>
                <a:spcPts val="0"/>
              </a:spcAft>
              <a:buSzPts val="1100"/>
              <a:buNone/>
              <a:defRPr sz="1600"/>
            </a:lvl7pPr>
            <a:lvl8pPr marL="4876861" lvl="7" indent="-304804" algn="l" rtl="0">
              <a:spcBef>
                <a:spcPts val="267"/>
              </a:spcBef>
              <a:spcAft>
                <a:spcPts val="0"/>
              </a:spcAft>
              <a:buSzPts val="1100"/>
              <a:buNone/>
              <a:defRPr sz="1600"/>
            </a:lvl8pPr>
            <a:lvl9pPr marL="5486469" lvl="8" indent="-304804" algn="l" rtl="0">
              <a:spcBef>
                <a:spcPts val="267"/>
              </a:spcBef>
              <a:spcAft>
                <a:spcPts val="0"/>
              </a:spcAft>
              <a:buSzPts val="1100"/>
              <a:buNone/>
              <a:defRPr sz="1600"/>
            </a:lvl9pPr>
          </a:lstStyle>
          <a:p>
            <a:endParaRPr/>
          </a:p>
        </p:txBody>
      </p:sp>
      <p:sp>
        <p:nvSpPr>
          <p:cNvPr id="574" name="Google Shape;574;p125"/>
          <p:cNvSpPr txBox="1">
            <a:spLocks noGrp="1"/>
          </p:cNvSpPr>
          <p:nvPr>
            <p:ph type="body" idx="3"/>
          </p:nvPr>
        </p:nvSpPr>
        <p:spPr>
          <a:xfrm>
            <a:off x="6193368" y="1535114"/>
            <a:ext cx="5388800" cy="640000"/>
          </a:xfrm>
          <a:prstGeom prst="rect">
            <a:avLst/>
          </a:prstGeom>
          <a:noFill/>
          <a:ln>
            <a:noFill/>
          </a:ln>
        </p:spPr>
        <p:txBody>
          <a:bodyPr spcFirstLastPara="1" wrap="square" lIns="68575" tIns="34275" rIns="68575" bIns="34275" anchor="b" anchorCtr="0">
            <a:noAutofit/>
          </a:bodyPr>
          <a:lstStyle>
            <a:lvl1pPr marL="609608" lvl="0" indent="-304804" algn="l" rtl="0">
              <a:spcBef>
                <a:spcPts val="534"/>
              </a:spcBef>
              <a:spcAft>
                <a:spcPts val="0"/>
              </a:spcAft>
              <a:buSzPts val="1800"/>
              <a:buNone/>
              <a:defRPr sz="2400" b="1"/>
            </a:lvl1pPr>
            <a:lvl2pPr marL="1219215" lvl="1" indent="-304804" algn="l" rtl="0">
              <a:spcBef>
                <a:spcPts val="400"/>
              </a:spcBef>
              <a:spcAft>
                <a:spcPts val="0"/>
              </a:spcAft>
              <a:buClr>
                <a:schemeClr val="dk1"/>
              </a:buClr>
              <a:buSzPts val="1500"/>
              <a:buNone/>
              <a:defRPr sz="2000" b="1"/>
            </a:lvl2pPr>
            <a:lvl3pPr marL="1828823" lvl="2" indent="-304804" algn="l" rtl="0">
              <a:spcBef>
                <a:spcPts val="400"/>
              </a:spcBef>
              <a:spcAft>
                <a:spcPts val="0"/>
              </a:spcAft>
              <a:buSzPts val="1400"/>
              <a:buNone/>
              <a:defRPr sz="1867" b="1"/>
            </a:lvl3pPr>
            <a:lvl4pPr marL="2438431" lvl="3" indent="-304804" algn="l" rtl="0">
              <a:spcBef>
                <a:spcPts val="267"/>
              </a:spcBef>
              <a:spcAft>
                <a:spcPts val="0"/>
              </a:spcAft>
              <a:buClr>
                <a:schemeClr val="dk1"/>
              </a:buClr>
              <a:buSzPts val="1200"/>
              <a:buNone/>
              <a:defRPr sz="1600" b="1"/>
            </a:lvl4pPr>
            <a:lvl5pPr marL="3048038" lvl="4" indent="-304804" algn="l" rtl="0">
              <a:spcBef>
                <a:spcPts val="267"/>
              </a:spcBef>
              <a:spcAft>
                <a:spcPts val="0"/>
              </a:spcAft>
              <a:buSzPts val="1200"/>
              <a:buNone/>
              <a:defRPr sz="1600" b="1"/>
            </a:lvl5pPr>
            <a:lvl6pPr marL="3657646" lvl="5" indent="-304804" algn="l" rtl="0">
              <a:spcBef>
                <a:spcPts val="267"/>
              </a:spcBef>
              <a:spcAft>
                <a:spcPts val="0"/>
              </a:spcAft>
              <a:buSzPts val="1200"/>
              <a:buNone/>
              <a:defRPr sz="1600" b="1"/>
            </a:lvl6pPr>
            <a:lvl7pPr marL="4267254" lvl="6" indent="-304804" algn="l" rtl="0">
              <a:spcBef>
                <a:spcPts val="267"/>
              </a:spcBef>
              <a:spcAft>
                <a:spcPts val="0"/>
              </a:spcAft>
              <a:buSzPts val="1200"/>
              <a:buNone/>
              <a:defRPr sz="1600" b="1"/>
            </a:lvl7pPr>
            <a:lvl8pPr marL="4876861" lvl="7" indent="-304804" algn="l" rtl="0">
              <a:spcBef>
                <a:spcPts val="267"/>
              </a:spcBef>
              <a:spcAft>
                <a:spcPts val="0"/>
              </a:spcAft>
              <a:buSzPts val="1200"/>
              <a:buNone/>
              <a:defRPr sz="1600" b="1"/>
            </a:lvl8pPr>
            <a:lvl9pPr marL="5486469" lvl="8" indent="-304804" algn="l" rtl="0">
              <a:spcBef>
                <a:spcPts val="267"/>
              </a:spcBef>
              <a:spcAft>
                <a:spcPts val="0"/>
              </a:spcAft>
              <a:buSzPts val="1200"/>
              <a:buNone/>
              <a:defRPr sz="1600" b="1"/>
            </a:lvl9pPr>
          </a:lstStyle>
          <a:p>
            <a:endParaRPr/>
          </a:p>
        </p:txBody>
      </p:sp>
      <p:sp>
        <p:nvSpPr>
          <p:cNvPr id="575" name="Google Shape;575;p125"/>
          <p:cNvSpPr txBox="1">
            <a:spLocks noGrp="1"/>
          </p:cNvSpPr>
          <p:nvPr>
            <p:ph type="body" idx="4"/>
          </p:nvPr>
        </p:nvSpPr>
        <p:spPr>
          <a:xfrm>
            <a:off x="6193368" y="2174875"/>
            <a:ext cx="5388800" cy="3951200"/>
          </a:xfrm>
          <a:prstGeom prst="rect">
            <a:avLst/>
          </a:prstGeom>
          <a:noFill/>
          <a:ln>
            <a:noFill/>
          </a:ln>
        </p:spPr>
        <p:txBody>
          <a:bodyPr spcFirstLastPara="1" wrap="square" lIns="68575" tIns="34275" rIns="68575" bIns="34275" anchor="t" anchorCtr="0">
            <a:noAutofit/>
          </a:bodyPr>
          <a:lstStyle>
            <a:lvl1pPr marL="609608" lvl="0" indent="-457206" algn="l" rtl="0">
              <a:spcBef>
                <a:spcPts val="534"/>
              </a:spcBef>
              <a:spcAft>
                <a:spcPts val="0"/>
              </a:spcAft>
              <a:buSzPts val="1800"/>
              <a:buChar char="▪"/>
              <a:defRPr sz="2400"/>
            </a:lvl1pPr>
            <a:lvl2pPr marL="1219215" lvl="1" indent="-431806" algn="l" rtl="0">
              <a:spcBef>
                <a:spcPts val="400"/>
              </a:spcBef>
              <a:spcAft>
                <a:spcPts val="0"/>
              </a:spcAft>
              <a:buClr>
                <a:schemeClr val="dk1"/>
              </a:buClr>
              <a:buSzPts val="1500"/>
              <a:buChar char="🡪"/>
              <a:defRPr sz="2000"/>
            </a:lvl2pPr>
            <a:lvl3pPr marL="1828823" lvl="2" indent="-423339" algn="l" rtl="0">
              <a:spcBef>
                <a:spcPts val="400"/>
              </a:spcBef>
              <a:spcAft>
                <a:spcPts val="0"/>
              </a:spcAft>
              <a:buSzPts val="1400"/>
              <a:buChar char="▪"/>
              <a:defRPr sz="1867"/>
            </a:lvl3pPr>
            <a:lvl4pPr marL="2438431" lvl="3" indent="-406405" algn="l" rtl="0">
              <a:spcBef>
                <a:spcPts val="267"/>
              </a:spcBef>
              <a:spcAft>
                <a:spcPts val="0"/>
              </a:spcAft>
              <a:buClr>
                <a:schemeClr val="dk1"/>
              </a:buClr>
              <a:buSzPts val="1200"/>
              <a:buChar char="🡪"/>
              <a:defRPr sz="1600"/>
            </a:lvl4pPr>
            <a:lvl5pPr marL="3048038" lvl="4" indent="-304804" algn="l" rtl="0">
              <a:spcBef>
                <a:spcPts val="267"/>
              </a:spcBef>
              <a:spcAft>
                <a:spcPts val="0"/>
              </a:spcAft>
              <a:buSzPts val="1100"/>
              <a:buNone/>
              <a:defRPr sz="1600"/>
            </a:lvl5pPr>
            <a:lvl6pPr marL="3657646" lvl="5" indent="-304804" algn="l" rtl="0">
              <a:spcBef>
                <a:spcPts val="267"/>
              </a:spcBef>
              <a:spcAft>
                <a:spcPts val="0"/>
              </a:spcAft>
              <a:buSzPts val="1100"/>
              <a:buNone/>
              <a:defRPr sz="1600"/>
            </a:lvl6pPr>
            <a:lvl7pPr marL="4267254" lvl="6" indent="-304804" algn="l" rtl="0">
              <a:spcBef>
                <a:spcPts val="267"/>
              </a:spcBef>
              <a:spcAft>
                <a:spcPts val="0"/>
              </a:spcAft>
              <a:buSzPts val="1100"/>
              <a:buNone/>
              <a:defRPr sz="1600"/>
            </a:lvl7pPr>
            <a:lvl8pPr marL="4876861" lvl="7" indent="-304804" algn="l" rtl="0">
              <a:spcBef>
                <a:spcPts val="267"/>
              </a:spcBef>
              <a:spcAft>
                <a:spcPts val="0"/>
              </a:spcAft>
              <a:buSzPts val="1100"/>
              <a:buNone/>
              <a:defRPr sz="1600"/>
            </a:lvl8pPr>
            <a:lvl9pPr marL="5486469" lvl="8" indent="-304804" algn="l" rtl="0">
              <a:spcBef>
                <a:spcPts val="267"/>
              </a:spcBef>
              <a:spcAft>
                <a:spcPts val="0"/>
              </a:spcAft>
              <a:buSzPts val="1100"/>
              <a:buNone/>
              <a:defRPr sz="1600"/>
            </a:lvl9pPr>
          </a:lstStyle>
          <a:p>
            <a:endParaRPr/>
          </a:p>
        </p:txBody>
      </p:sp>
      <p:sp>
        <p:nvSpPr>
          <p:cNvPr id="576" name="Google Shape;576;p125"/>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77" name="Google Shape;577;p125"/>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78" name="Google Shape;578;p125"/>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998515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Endast rubrik" type="titleOnly">
  <p:cSld name="Endast rubrik">
    <p:spTree>
      <p:nvGrpSpPr>
        <p:cNvPr id="1" name="Shape 579"/>
        <p:cNvGrpSpPr/>
        <p:nvPr/>
      </p:nvGrpSpPr>
      <p:grpSpPr>
        <a:xfrm>
          <a:off x="0" y="0"/>
          <a:ext cx="0" cy="0"/>
          <a:chOff x="0" y="0"/>
          <a:chExt cx="0" cy="0"/>
        </a:xfrm>
      </p:grpSpPr>
      <p:sp>
        <p:nvSpPr>
          <p:cNvPr id="580" name="Google Shape;580;p126"/>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1" name="Google Shape;581;p126"/>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82" name="Google Shape;582;p126"/>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83" name="Google Shape;583;p126"/>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2376117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om" type="blank">
  <p:cSld name="Tom">
    <p:spTree>
      <p:nvGrpSpPr>
        <p:cNvPr id="1" name="Shape 584"/>
        <p:cNvGrpSpPr/>
        <p:nvPr/>
      </p:nvGrpSpPr>
      <p:grpSpPr>
        <a:xfrm>
          <a:off x="0" y="0"/>
          <a:ext cx="0" cy="0"/>
          <a:chOff x="0" y="0"/>
          <a:chExt cx="0" cy="0"/>
        </a:xfrm>
      </p:grpSpPr>
      <p:sp>
        <p:nvSpPr>
          <p:cNvPr id="585" name="Google Shape;585;p127"/>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86" name="Google Shape;586;p127"/>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87" name="Google Shape;587;p127"/>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5452628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Innehåll med bildtext" type="objTx">
  <p:cSld name="Innehåll med bildtext">
    <p:spTree>
      <p:nvGrpSpPr>
        <p:cNvPr id="1" name="Shape 588"/>
        <p:cNvGrpSpPr/>
        <p:nvPr/>
      </p:nvGrpSpPr>
      <p:grpSpPr>
        <a:xfrm>
          <a:off x="0" y="0"/>
          <a:ext cx="0" cy="0"/>
          <a:chOff x="0" y="0"/>
          <a:chExt cx="0" cy="0"/>
        </a:xfrm>
      </p:grpSpPr>
      <p:sp>
        <p:nvSpPr>
          <p:cNvPr id="589" name="Google Shape;589;p128"/>
          <p:cNvSpPr txBox="1">
            <a:spLocks noGrp="1"/>
          </p:cNvSpPr>
          <p:nvPr>
            <p:ph type="title"/>
          </p:nvPr>
        </p:nvSpPr>
        <p:spPr>
          <a:xfrm>
            <a:off x="609602" y="273051"/>
            <a:ext cx="4011200" cy="1162400"/>
          </a:xfrm>
          <a:prstGeom prst="rect">
            <a:avLst/>
          </a:prstGeom>
          <a:noFill/>
          <a:ln>
            <a:noFill/>
          </a:ln>
        </p:spPr>
        <p:txBody>
          <a:bodyPr spcFirstLastPara="1" wrap="square" lIns="68575" tIns="34275" rIns="68575" bIns="34275" anchor="b" anchorCtr="0">
            <a:noAutofit/>
          </a:bodyPr>
          <a:lstStyle>
            <a:lvl1pPr lvl="0" algn="l" rtl="0">
              <a:spcBef>
                <a:spcPts val="0"/>
              </a:spcBef>
              <a:spcAft>
                <a:spcPts val="0"/>
              </a:spcAft>
              <a:buSzPts val="1100"/>
              <a:buNone/>
              <a:defRPr sz="2000" b="1"/>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0" name="Google Shape;590;p128"/>
          <p:cNvSpPr txBox="1">
            <a:spLocks noGrp="1"/>
          </p:cNvSpPr>
          <p:nvPr>
            <p:ph type="body" idx="1"/>
          </p:nvPr>
        </p:nvSpPr>
        <p:spPr>
          <a:xfrm>
            <a:off x="4766734" y="273051"/>
            <a:ext cx="6815600" cy="5853200"/>
          </a:xfrm>
          <a:prstGeom prst="rect">
            <a:avLst/>
          </a:prstGeom>
          <a:noFill/>
          <a:ln>
            <a:noFill/>
          </a:ln>
        </p:spPr>
        <p:txBody>
          <a:bodyPr spcFirstLastPara="1" wrap="square" lIns="68575" tIns="34275" rIns="68575" bIns="34275" anchor="t" anchorCtr="0">
            <a:noAutofit/>
          </a:bodyPr>
          <a:lstStyle>
            <a:lvl1pPr marL="609608" lvl="0" indent="-508007" algn="l" rtl="0">
              <a:spcBef>
                <a:spcPts val="667"/>
              </a:spcBef>
              <a:spcAft>
                <a:spcPts val="0"/>
              </a:spcAft>
              <a:buSzPts val="2400"/>
              <a:buChar char="▪"/>
              <a:defRPr sz="3200"/>
            </a:lvl1pPr>
            <a:lvl2pPr marL="1219215" lvl="1" indent="-482606" algn="l" rtl="0">
              <a:spcBef>
                <a:spcPts val="534"/>
              </a:spcBef>
              <a:spcAft>
                <a:spcPts val="0"/>
              </a:spcAft>
              <a:buClr>
                <a:schemeClr val="dk1"/>
              </a:buClr>
              <a:buSzPts val="2100"/>
              <a:buChar char="🡪"/>
              <a:defRPr sz="2800"/>
            </a:lvl2pPr>
            <a:lvl3pPr marL="1828823" lvl="2" indent="-457206" algn="l" rtl="0">
              <a:spcBef>
                <a:spcPts val="534"/>
              </a:spcBef>
              <a:spcAft>
                <a:spcPts val="0"/>
              </a:spcAft>
              <a:buSzPts val="1800"/>
              <a:buChar char="▪"/>
              <a:defRPr sz="2400"/>
            </a:lvl3pPr>
            <a:lvl4pPr marL="2438431" lvl="3" indent="-431806" algn="l" rtl="0">
              <a:spcBef>
                <a:spcPts val="400"/>
              </a:spcBef>
              <a:spcAft>
                <a:spcPts val="0"/>
              </a:spcAft>
              <a:buClr>
                <a:schemeClr val="dk1"/>
              </a:buClr>
              <a:buSzPts val="1500"/>
              <a:buChar char="🡪"/>
              <a:defRPr sz="2000"/>
            </a:lvl4pPr>
            <a:lvl5pPr marL="3048038" lvl="4" indent="-304804" algn="l" rtl="0">
              <a:spcBef>
                <a:spcPts val="400"/>
              </a:spcBef>
              <a:spcAft>
                <a:spcPts val="0"/>
              </a:spcAft>
              <a:buSzPts val="1100"/>
              <a:buNone/>
              <a:defRPr sz="2000"/>
            </a:lvl5pPr>
            <a:lvl6pPr marL="3657646" lvl="5" indent="-304804" algn="l" rtl="0">
              <a:spcBef>
                <a:spcPts val="400"/>
              </a:spcBef>
              <a:spcAft>
                <a:spcPts val="0"/>
              </a:spcAft>
              <a:buSzPts val="1100"/>
              <a:buNone/>
              <a:defRPr sz="2000"/>
            </a:lvl6pPr>
            <a:lvl7pPr marL="4267254" lvl="6" indent="-304804" algn="l" rtl="0">
              <a:spcBef>
                <a:spcPts val="400"/>
              </a:spcBef>
              <a:spcAft>
                <a:spcPts val="0"/>
              </a:spcAft>
              <a:buSzPts val="1100"/>
              <a:buNone/>
              <a:defRPr sz="2000"/>
            </a:lvl7pPr>
            <a:lvl8pPr marL="4876861" lvl="7" indent="-304804" algn="l" rtl="0">
              <a:spcBef>
                <a:spcPts val="400"/>
              </a:spcBef>
              <a:spcAft>
                <a:spcPts val="0"/>
              </a:spcAft>
              <a:buSzPts val="1100"/>
              <a:buNone/>
              <a:defRPr sz="2000"/>
            </a:lvl8pPr>
            <a:lvl9pPr marL="5486469" lvl="8" indent="-304804" algn="l" rtl="0">
              <a:spcBef>
                <a:spcPts val="400"/>
              </a:spcBef>
              <a:spcAft>
                <a:spcPts val="0"/>
              </a:spcAft>
              <a:buSzPts val="1100"/>
              <a:buNone/>
              <a:defRPr sz="2000"/>
            </a:lvl9pPr>
          </a:lstStyle>
          <a:p>
            <a:endParaRPr/>
          </a:p>
        </p:txBody>
      </p:sp>
      <p:sp>
        <p:nvSpPr>
          <p:cNvPr id="591" name="Google Shape;591;p128"/>
          <p:cNvSpPr txBox="1">
            <a:spLocks noGrp="1"/>
          </p:cNvSpPr>
          <p:nvPr>
            <p:ph type="body" idx="2"/>
          </p:nvPr>
        </p:nvSpPr>
        <p:spPr>
          <a:xfrm>
            <a:off x="609602" y="1435102"/>
            <a:ext cx="4011200" cy="4691200"/>
          </a:xfrm>
          <a:prstGeom prst="rect">
            <a:avLst/>
          </a:prstGeom>
          <a:noFill/>
          <a:ln>
            <a:noFill/>
          </a:ln>
        </p:spPr>
        <p:txBody>
          <a:bodyPr spcFirstLastPara="1" wrap="square" lIns="68575" tIns="34275" rIns="68575" bIns="34275" anchor="t" anchorCtr="0">
            <a:noAutofit/>
          </a:bodyPr>
          <a:lstStyle>
            <a:lvl1pPr marL="609608" lvl="0" indent="-304804" algn="l" rtl="0">
              <a:spcBef>
                <a:spcPts val="267"/>
              </a:spcBef>
              <a:spcAft>
                <a:spcPts val="0"/>
              </a:spcAft>
              <a:buSzPts val="1100"/>
              <a:buNone/>
              <a:defRPr sz="1467"/>
            </a:lvl1pPr>
            <a:lvl2pPr marL="1219215" lvl="1" indent="-304804" algn="l" rtl="0">
              <a:spcBef>
                <a:spcPts val="267"/>
              </a:spcBef>
              <a:spcAft>
                <a:spcPts val="0"/>
              </a:spcAft>
              <a:buClr>
                <a:schemeClr val="dk1"/>
              </a:buClr>
              <a:buSzPts val="900"/>
              <a:buNone/>
              <a:defRPr sz="1200"/>
            </a:lvl2pPr>
            <a:lvl3pPr marL="1828823" lvl="2" indent="-304804" algn="l" rtl="0">
              <a:spcBef>
                <a:spcPts val="267"/>
              </a:spcBef>
              <a:spcAft>
                <a:spcPts val="0"/>
              </a:spcAft>
              <a:buSzPts val="800"/>
              <a:buNone/>
              <a:defRPr sz="1067"/>
            </a:lvl3pPr>
            <a:lvl4pPr marL="2438431" lvl="3" indent="-304804" algn="l" rtl="0">
              <a:spcBef>
                <a:spcPts val="134"/>
              </a:spcBef>
              <a:spcAft>
                <a:spcPts val="0"/>
              </a:spcAft>
              <a:buClr>
                <a:schemeClr val="dk1"/>
              </a:buClr>
              <a:buSzPts val="700"/>
              <a:buNone/>
              <a:defRPr sz="934"/>
            </a:lvl4pPr>
            <a:lvl5pPr marL="3048038" lvl="4" indent="-304804" algn="l" rtl="0">
              <a:spcBef>
                <a:spcPts val="134"/>
              </a:spcBef>
              <a:spcAft>
                <a:spcPts val="0"/>
              </a:spcAft>
              <a:buSzPts val="700"/>
              <a:buNone/>
              <a:defRPr sz="934"/>
            </a:lvl5pPr>
            <a:lvl6pPr marL="3657646" lvl="5" indent="-304804" algn="l" rtl="0">
              <a:spcBef>
                <a:spcPts val="134"/>
              </a:spcBef>
              <a:spcAft>
                <a:spcPts val="0"/>
              </a:spcAft>
              <a:buSzPts val="700"/>
              <a:buNone/>
              <a:defRPr sz="934"/>
            </a:lvl6pPr>
            <a:lvl7pPr marL="4267254" lvl="6" indent="-304804" algn="l" rtl="0">
              <a:spcBef>
                <a:spcPts val="134"/>
              </a:spcBef>
              <a:spcAft>
                <a:spcPts val="0"/>
              </a:spcAft>
              <a:buSzPts val="700"/>
              <a:buNone/>
              <a:defRPr sz="934"/>
            </a:lvl7pPr>
            <a:lvl8pPr marL="4876861" lvl="7" indent="-304804" algn="l" rtl="0">
              <a:spcBef>
                <a:spcPts val="134"/>
              </a:spcBef>
              <a:spcAft>
                <a:spcPts val="0"/>
              </a:spcAft>
              <a:buSzPts val="700"/>
              <a:buNone/>
              <a:defRPr sz="934"/>
            </a:lvl8pPr>
            <a:lvl9pPr marL="5486469" lvl="8" indent="-304804" algn="l" rtl="0">
              <a:spcBef>
                <a:spcPts val="134"/>
              </a:spcBef>
              <a:spcAft>
                <a:spcPts val="0"/>
              </a:spcAft>
              <a:buSzPts val="700"/>
              <a:buNone/>
              <a:defRPr sz="934"/>
            </a:lvl9pPr>
          </a:lstStyle>
          <a:p>
            <a:endParaRPr/>
          </a:p>
        </p:txBody>
      </p:sp>
      <p:sp>
        <p:nvSpPr>
          <p:cNvPr id="592" name="Google Shape;592;p128"/>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93" name="Google Shape;593;p128"/>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94" name="Google Shape;594;p128"/>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0103535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Bild med bildtext" type="picTx">
  <p:cSld name="Bild med bildtext">
    <p:spTree>
      <p:nvGrpSpPr>
        <p:cNvPr id="1" name="Shape 595"/>
        <p:cNvGrpSpPr/>
        <p:nvPr/>
      </p:nvGrpSpPr>
      <p:grpSpPr>
        <a:xfrm>
          <a:off x="0" y="0"/>
          <a:ext cx="0" cy="0"/>
          <a:chOff x="0" y="0"/>
          <a:chExt cx="0" cy="0"/>
        </a:xfrm>
      </p:grpSpPr>
      <p:sp>
        <p:nvSpPr>
          <p:cNvPr id="596" name="Google Shape;596;p129"/>
          <p:cNvSpPr txBox="1">
            <a:spLocks noGrp="1"/>
          </p:cNvSpPr>
          <p:nvPr>
            <p:ph type="title"/>
          </p:nvPr>
        </p:nvSpPr>
        <p:spPr>
          <a:xfrm>
            <a:off x="2389718" y="4800600"/>
            <a:ext cx="7315200" cy="566800"/>
          </a:xfrm>
          <a:prstGeom prst="rect">
            <a:avLst/>
          </a:prstGeom>
          <a:noFill/>
          <a:ln>
            <a:noFill/>
          </a:ln>
        </p:spPr>
        <p:txBody>
          <a:bodyPr spcFirstLastPara="1" wrap="square" lIns="68575" tIns="34275" rIns="68575" bIns="34275" anchor="b" anchorCtr="0">
            <a:noAutofit/>
          </a:bodyPr>
          <a:lstStyle>
            <a:lvl1pPr lvl="0" algn="l" rtl="0">
              <a:spcBef>
                <a:spcPts val="0"/>
              </a:spcBef>
              <a:spcAft>
                <a:spcPts val="0"/>
              </a:spcAft>
              <a:buSzPts val="1100"/>
              <a:buNone/>
              <a:defRPr sz="2000" b="1"/>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7" name="Google Shape;597;p129"/>
          <p:cNvSpPr>
            <a:spLocks noGrp="1"/>
          </p:cNvSpPr>
          <p:nvPr>
            <p:ph type="pic" idx="2"/>
          </p:nvPr>
        </p:nvSpPr>
        <p:spPr>
          <a:xfrm>
            <a:off x="2389718" y="612775"/>
            <a:ext cx="7315200" cy="4114800"/>
          </a:xfrm>
          <a:prstGeom prst="rect">
            <a:avLst/>
          </a:prstGeom>
          <a:noFill/>
          <a:ln>
            <a:noFill/>
          </a:ln>
        </p:spPr>
      </p:sp>
      <p:sp>
        <p:nvSpPr>
          <p:cNvPr id="598" name="Google Shape;598;p129"/>
          <p:cNvSpPr txBox="1">
            <a:spLocks noGrp="1"/>
          </p:cNvSpPr>
          <p:nvPr>
            <p:ph type="body" idx="1"/>
          </p:nvPr>
        </p:nvSpPr>
        <p:spPr>
          <a:xfrm>
            <a:off x="2389718" y="5367339"/>
            <a:ext cx="7315200" cy="804800"/>
          </a:xfrm>
          <a:prstGeom prst="rect">
            <a:avLst/>
          </a:prstGeom>
          <a:noFill/>
          <a:ln>
            <a:noFill/>
          </a:ln>
        </p:spPr>
        <p:txBody>
          <a:bodyPr spcFirstLastPara="1" wrap="square" lIns="68575" tIns="34275" rIns="68575" bIns="34275" anchor="t" anchorCtr="0">
            <a:noAutofit/>
          </a:bodyPr>
          <a:lstStyle>
            <a:lvl1pPr marL="609608" lvl="0" indent="-304804" algn="l" rtl="0">
              <a:spcBef>
                <a:spcPts val="267"/>
              </a:spcBef>
              <a:spcAft>
                <a:spcPts val="0"/>
              </a:spcAft>
              <a:buSzPts val="1100"/>
              <a:buNone/>
              <a:defRPr sz="1467"/>
            </a:lvl1pPr>
            <a:lvl2pPr marL="1219215" lvl="1" indent="-304804" algn="l" rtl="0">
              <a:spcBef>
                <a:spcPts val="267"/>
              </a:spcBef>
              <a:spcAft>
                <a:spcPts val="0"/>
              </a:spcAft>
              <a:buClr>
                <a:schemeClr val="dk1"/>
              </a:buClr>
              <a:buSzPts val="900"/>
              <a:buNone/>
              <a:defRPr sz="1200"/>
            </a:lvl2pPr>
            <a:lvl3pPr marL="1828823" lvl="2" indent="-304804" algn="l" rtl="0">
              <a:spcBef>
                <a:spcPts val="267"/>
              </a:spcBef>
              <a:spcAft>
                <a:spcPts val="0"/>
              </a:spcAft>
              <a:buSzPts val="800"/>
              <a:buNone/>
              <a:defRPr sz="1067"/>
            </a:lvl3pPr>
            <a:lvl4pPr marL="2438431" lvl="3" indent="-304804" algn="l" rtl="0">
              <a:spcBef>
                <a:spcPts val="134"/>
              </a:spcBef>
              <a:spcAft>
                <a:spcPts val="0"/>
              </a:spcAft>
              <a:buClr>
                <a:schemeClr val="dk1"/>
              </a:buClr>
              <a:buSzPts val="700"/>
              <a:buNone/>
              <a:defRPr sz="934"/>
            </a:lvl4pPr>
            <a:lvl5pPr marL="3048038" lvl="4" indent="-304804" algn="l" rtl="0">
              <a:spcBef>
                <a:spcPts val="134"/>
              </a:spcBef>
              <a:spcAft>
                <a:spcPts val="0"/>
              </a:spcAft>
              <a:buSzPts val="700"/>
              <a:buNone/>
              <a:defRPr sz="934"/>
            </a:lvl5pPr>
            <a:lvl6pPr marL="3657646" lvl="5" indent="-304804" algn="l" rtl="0">
              <a:spcBef>
                <a:spcPts val="134"/>
              </a:spcBef>
              <a:spcAft>
                <a:spcPts val="0"/>
              </a:spcAft>
              <a:buSzPts val="700"/>
              <a:buNone/>
              <a:defRPr sz="934"/>
            </a:lvl6pPr>
            <a:lvl7pPr marL="4267254" lvl="6" indent="-304804" algn="l" rtl="0">
              <a:spcBef>
                <a:spcPts val="134"/>
              </a:spcBef>
              <a:spcAft>
                <a:spcPts val="0"/>
              </a:spcAft>
              <a:buSzPts val="700"/>
              <a:buNone/>
              <a:defRPr sz="934"/>
            </a:lvl7pPr>
            <a:lvl8pPr marL="4876861" lvl="7" indent="-304804" algn="l" rtl="0">
              <a:spcBef>
                <a:spcPts val="134"/>
              </a:spcBef>
              <a:spcAft>
                <a:spcPts val="0"/>
              </a:spcAft>
              <a:buSzPts val="700"/>
              <a:buNone/>
              <a:defRPr sz="934"/>
            </a:lvl8pPr>
            <a:lvl9pPr marL="5486469" lvl="8" indent="-304804" algn="l" rtl="0">
              <a:spcBef>
                <a:spcPts val="134"/>
              </a:spcBef>
              <a:spcAft>
                <a:spcPts val="0"/>
              </a:spcAft>
              <a:buSzPts val="700"/>
              <a:buNone/>
              <a:defRPr sz="934"/>
            </a:lvl9pPr>
          </a:lstStyle>
          <a:p>
            <a:endParaRPr/>
          </a:p>
        </p:txBody>
      </p:sp>
      <p:sp>
        <p:nvSpPr>
          <p:cNvPr id="599" name="Google Shape;599;p129"/>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600" name="Google Shape;600;p129"/>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601" name="Google Shape;601;p129"/>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82341028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Rubrik och lodrät text" type="vertTx">
  <p:cSld name="Rubrik och lodrät text">
    <p:spTree>
      <p:nvGrpSpPr>
        <p:cNvPr id="1" name="Shape 602"/>
        <p:cNvGrpSpPr/>
        <p:nvPr/>
      </p:nvGrpSpPr>
      <p:grpSpPr>
        <a:xfrm>
          <a:off x="0" y="0"/>
          <a:ext cx="0" cy="0"/>
          <a:chOff x="0" y="0"/>
          <a:chExt cx="0" cy="0"/>
        </a:xfrm>
      </p:grpSpPr>
      <p:sp>
        <p:nvSpPr>
          <p:cNvPr id="603" name="Google Shape;603;p130"/>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4" name="Google Shape;604;p130"/>
          <p:cNvSpPr txBox="1">
            <a:spLocks noGrp="1"/>
          </p:cNvSpPr>
          <p:nvPr>
            <p:ph type="body" idx="1"/>
          </p:nvPr>
        </p:nvSpPr>
        <p:spPr>
          <a:xfrm rot="5400000">
            <a:off x="3843867" y="-1003300"/>
            <a:ext cx="4114800" cy="10363200"/>
          </a:xfrm>
          <a:prstGeom prst="rect">
            <a:avLst/>
          </a:prstGeom>
          <a:noFill/>
          <a:ln>
            <a:noFill/>
          </a:ln>
        </p:spPr>
        <p:txBody>
          <a:bodyPr spcFirstLastPara="1" wrap="square" lIns="68575" tIns="34275" rIns="68575" bIns="34275" anchor="t" anchorCtr="0">
            <a:noAutofit/>
          </a:bodyPr>
          <a:lstStyle>
            <a:lvl1pPr marL="609608" lvl="0" indent="-423339" algn="l" rtl="0">
              <a:spcBef>
                <a:spcPts val="400"/>
              </a:spcBef>
              <a:spcAft>
                <a:spcPts val="0"/>
              </a:spcAft>
              <a:buSzPts val="1400"/>
              <a:buChar char="▪"/>
              <a:defRPr/>
            </a:lvl1pPr>
            <a:lvl2pPr marL="1219215" lvl="1" indent="-423339" algn="l" rtl="0">
              <a:spcBef>
                <a:spcPts val="400"/>
              </a:spcBef>
              <a:spcAft>
                <a:spcPts val="0"/>
              </a:spcAft>
              <a:buClr>
                <a:schemeClr val="dk1"/>
              </a:buClr>
              <a:buSzPts val="1400"/>
              <a:buChar char="🡪"/>
              <a:defRPr/>
            </a:lvl2pPr>
            <a:lvl3pPr marL="1828823" lvl="2" indent="-423339" algn="l" rtl="0">
              <a:spcBef>
                <a:spcPts val="400"/>
              </a:spcBef>
              <a:spcAft>
                <a:spcPts val="0"/>
              </a:spcAft>
              <a:buSzPts val="1400"/>
              <a:buChar char="▪"/>
              <a:defRPr/>
            </a:lvl3pPr>
            <a:lvl4pPr marL="2438431" lvl="3" indent="-423339" algn="l" rtl="0">
              <a:spcBef>
                <a:spcPts val="400"/>
              </a:spcBef>
              <a:spcAft>
                <a:spcPts val="0"/>
              </a:spcAft>
              <a:buClr>
                <a:schemeClr val="dk1"/>
              </a:buClr>
              <a:buSzPts val="1400"/>
              <a:buChar char="🡪"/>
              <a:defRPr/>
            </a:lvl4pPr>
            <a:lvl5pPr marL="3048038" lvl="4" indent="-304804" algn="l" rtl="0">
              <a:spcBef>
                <a:spcPts val="400"/>
              </a:spcBef>
              <a:spcAft>
                <a:spcPts val="0"/>
              </a:spcAft>
              <a:buSzPts val="1100"/>
              <a:buNone/>
              <a:defRPr/>
            </a:lvl5pPr>
            <a:lvl6pPr marL="3657646" lvl="5" indent="-304804" algn="l" rtl="0">
              <a:spcBef>
                <a:spcPts val="400"/>
              </a:spcBef>
              <a:spcAft>
                <a:spcPts val="0"/>
              </a:spcAft>
              <a:buSzPts val="1100"/>
              <a:buNone/>
              <a:defRPr/>
            </a:lvl6pPr>
            <a:lvl7pPr marL="4267254" lvl="6" indent="-304804" algn="l" rtl="0">
              <a:spcBef>
                <a:spcPts val="400"/>
              </a:spcBef>
              <a:spcAft>
                <a:spcPts val="0"/>
              </a:spcAft>
              <a:buSzPts val="1100"/>
              <a:buNone/>
              <a:defRPr/>
            </a:lvl7pPr>
            <a:lvl8pPr marL="4876861" lvl="7" indent="-304804" algn="l" rtl="0">
              <a:spcBef>
                <a:spcPts val="400"/>
              </a:spcBef>
              <a:spcAft>
                <a:spcPts val="0"/>
              </a:spcAft>
              <a:buSzPts val="1100"/>
              <a:buNone/>
              <a:defRPr/>
            </a:lvl8pPr>
            <a:lvl9pPr marL="5486469" lvl="8" indent="-304804" algn="l" rtl="0">
              <a:spcBef>
                <a:spcPts val="400"/>
              </a:spcBef>
              <a:spcAft>
                <a:spcPts val="0"/>
              </a:spcAft>
              <a:buSzPts val="1100"/>
              <a:buNone/>
              <a:defRPr/>
            </a:lvl9pPr>
          </a:lstStyle>
          <a:p>
            <a:endParaRPr/>
          </a:p>
        </p:txBody>
      </p:sp>
      <p:sp>
        <p:nvSpPr>
          <p:cNvPr id="605" name="Google Shape;605;p130"/>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606" name="Google Shape;606;p130"/>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607" name="Google Shape;607;p130"/>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3533735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Lodrät rubrik och text">
    <p:spTree>
      <p:nvGrpSpPr>
        <p:cNvPr id="1" name="Shape 608"/>
        <p:cNvGrpSpPr/>
        <p:nvPr/>
      </p:nvGrpSpPr>
      <p:grpSpPr>
        <a:xfrm>
          <a:off x="0" y="0"/>
          <a:ext cx="0" cy="0"/>
          <a:chOff x="0" y="0"/>
          <a:chExt cx="0" cy="0"/>
        </a:xfrm>
      </p:grpSpPr>
      <p:sp>
        <p:nvSpPr>
          <p:cNvPr id="609" name="Google Shape;609;p131"/>
          <p:cNvSpPr txBox="1">
            <a:spLocks noGrp="1"/>
          </p:cNvSpPr>
          <p:nvPr>
            <p:ph type="title"/>
          </p:nvPr>
        </p:nvSpPr>
        <p:spPr>
          <a:xfrm rot="5400000">
            <a:off x="7196667" y="2349500"/>
            <a:ext cx="5181600" cy="2590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0" name="Google Shape;610;p131"/>
          <p:cNvSpPr txBox="1">
            <a:spLocks noGrp="1"/>
          </p:cNvSpPr>
          <p:nvPr>
            <p:ph type="body" idx="1"/>
          </p:nvPr>
        </p:nvSpPr>
        <p:spPr>
          <a:xfrm rot="5400000">
            <a:off x="1913467" y="-139700"/>
            <a:ext cx="5181600" cy="7569200"/>
          </a:xfrm>
          <a:prstGeom prst="rect">
            <a:avLst/>
          </a:prstGeom>
          <a:noFill/>
          <a:ln>
            <a:noFill/>
          </a:ln>
        </p:spPr>
        <p:txBody>
          <a:bodyPr spcFirstLastPara="1" wrap="square" lIns="68575" tIns="34275" rIns="68575" bIns="34275" anchor="t" anchorCtr="0">
            <a:noAutofit/>
          </a:bodyPr>
          <a:lstStyle>
            <a:lvl1pPr marL="609608" lvl="0" indent="-423339" algn="l" rtl="0">
              <a:spcBef>
                <a:spcPts val="400"/>
              </a:spcBef>
              <a:spcAft>
                <a:spcPts val="0"/>
              </a:spcAft>
              <a:buSzPts val="1400"/>
              <a:buChar char="▪"/>
              <a:defRPr/>
            </a:lvl1pPr>
            <a:lvl2pPr marL="1219215" lvl="1" indent="-423339" algn="l" rtl="0">
              <a:spcBef>
                <a:spcPts val="400"/>
              </a:spcBef>
              <a:spcAft>
                <a:spcPts val="0"/>
              </a:spcAft>
              <a:buClr>
                <a:schemeClr val="dk1"/>
              </a:buClr>
              <a:buSzPts val="1400"/>
              <a:buChar char="🡪"/>
              <a:defRPr/>
            </a:lvl2pPr>
            <a:lvl3pPr marL="1828823" lvl="2" indent="-423339" algn="l" rtl="0">
              <a:spcBef>
                <a:spcPts val="400"/>
              </a:spcBef>
              <a:spcAft>
                <a:spcPts val="0"/>
              </a:spcAft>
              <a:buSzPts val="1400"/>
              <a:buChar char="▪"/>
              <a:defRPr/>
            </a:lvl3pPr>
            <a:lvl4pPr marL="2438431" lvl="3" indent="-423339" algn="l" rtl="0">
              <a:spcBef>
                <a:spcPts val="400"/>
              </a:spcBef>
              <a:spcAft>
                <a:spcPts val="0"/>
              </a:spcAft>
              <a:buClr>
                <a:schemeClr val="dk1"/>
              </a:buClr>
              <a:buSzPts val="1400"/>
              <a:buChar char="🡪"/>
              <a:defRPr/>
            </a:lvl4pPr>
            <a:lvl5pPr marL="3048038" lvl="4" indent="-304804" algn="l" rtl="0">
              <a:spcBef>
                <a:spcPts val="400"/>
              </a:spcBef>
              <a:spcAft>
                <a:spcPts val="0"/>
              </a:spcAft>
              <a:buSzPts val="1100"/>
              <a:buNone/>
              <a:defRPr/>
            </a:lvl5pPr>
            <a:lvl6pPr marL="3657646" lvl="5" indent="-304804" algn="l" rtl="0">
              <a:spcBef>
                <a:spcPts val="400"/>
              </a:spcBef>
              <a:spcAft>
                <a:spcPts val="0"/>
              </a:spcAft>
              <a:buSzPts val="1100"/>
              <a:buNone/>
              <a:defRPr/>
            </a:lvl6pPr>
            <a:lvl7pPr marL="4267254" lvl="6" indent="-304804" algn="l" rtl="0">
              <a:spcBef>
                <a:spcPts val="400"/>
              </a:spcBef>
              <a:spcAft>
                <a:spcPts val="0"/>
              </a:spcAft>
              <a:buSzPts val="1100"/>
              <a:buNone/>
              <a:defRPr/>
            </a:lvl7pPr>
            <a:lvl8pPr marL="4876861" lvl="7" indent="-304804" algn="l" rtl="0">
              <a:spcBef>
                <a:spcPts val="400"/>
              </a:spcBef>
              <a:spcAft>
                <a:spcPts val="0"/>
              </a:spcAft>
              <a:buSzPts val="1100"/>
              <a:buNone/>
              <a:defRPr/>
            </a:lvl8pPr>
            <a:lvl9pPr marL="5486469" lvl="8" indent="-304804" algn="l" rtl="0">
              <a:spcBef>
                <a:spcPts val="400"/>
              </a:spcBef>
              <a:spcAft>
                <a:spcPts val="0"/>
              </a:spcAft>
              <a:buSzPts val="1100"/>
              <a:buNone/>
              <a:defRPr/>
            </a:lvl9pPr>
          </a:lstStyle>
          <a:p>
            <a:endParaRPr/>
          </a:p>
        </p:txBody>
      </p:sp>
      <p:sp>
        <p:nvSpPr>
          <p:cNvPr id="611" name="Google Shape;611;p131"/>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612" name="Google Shape;612;p131"/>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613" name="Google Shape;613;p131"/>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65044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Rubrik och innehåll" type="obj">
  <p:cSld name="Rubrik och innehåll">
    <p:spTree>
      <p:nvGrpSpPr>
        <p:cNvPr id="1" name="Shape 547"/>
        <p:cNvGrpSpPr/>
        <p:nvPr/>
      </p:nvGrpSpPr>
      <p:grpSpPr>
        <a:xfrm>
          <a:off x="0" y="0"/>
          <a:ext cx="0" cy="0"/>
          <a:chOff x="0" y="0"/>
          <a:chExt cx="0" cy="0"/>
        </a:xfrm>
      </p:grpSpPr>
      <p:sp>
        <p:nvSpPr>
          <p:cNvPr id="548" name="Google Shape;548;p121"/>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49" name="Google Shape;549;p121"/>
          <p:cNvSpPr txBox="1">
            <a:spLocks noGrp="1"/>
          </p:cNvSpPr>
          <p:nvPr>
            <p:ph type="body" idx="1"/>
          </p:nvPr>
        </p:nvSpPr>
        <p:spPr>
          <a:xfrm>
            <a:off x="719667" y="2120900"/>
            <a:ext cx="10363200" cy="4114800"/>
          </a:xfrm>
          <a:prstGeom prst="rect">
            <a:avLst/>
          </a:prstGeom>
          <a:noFill/>
          <a:ln>
            <a:noFill/>
          </a:ln>
        </p:spPr>
        <p:txBody>
          <a:bodyPr spcFirstLastPara="1" wrap="square" lIns="68575" tIns="34275" rIns="68575" bIns="34275" anchor="t" anchorCtr="0">
            <a:noAutofit/>
          </a:bodyPr>
          <a:lstStyle>
            <a:lvl1pPr marL="609585" lvl="0" indent="-423323" algn="l" rtl="0">
              <a:spcBef>
                <a:spcPts val="400"/>
              </a:spcBef>
              <a:spcAft>
                <a:spcPts val="0"/>
              </a:spcAft>
              <a:buSzPts val="1400"/>
              <a:buChar char="▪"/>
              <a:defRPr/>
            </a:lvl1pPr>
            <a:lvl2pPr marL="1219170" lvl="1" indent="-423323" algn="l" rtl="0">
              <a:spcBef>
                <a:spcPts val="400"/>
              </a:spcBef>
              <a:spcAft>
                <a:spcPts val="0"/>
              </a:spcAft>
              <a:buClr>
                <a:schemeClr val="dk1"/>
              </a:buClr>
              <a:buSzPts val="1400"/>
              <a:buChar char="🡪"/>
              <a:defRPr/>
            </a:lvl2pPr>
            <a:lvl3pPr marL="1828754" lvl="2" indent="-423323" algn="l" rtl="0">
              <a:spcBef>
                <a:spcPts val="400"/>
              </a:spcBef>
              <a:spcAft>
                <a:spcPts val="0"/>
              </a:spcAft>
              <a:buSzPts val="1400"/>
              <a:buChar char="▪"/>
              <a:defRPr/>
            </a:lvl3pPr>
            <a:lvl4pPr marL="2438339" lvl="3" indent="-423323" algn="l" rtl="0">
              <a:spcBef>
                <a:spcPts val="400"/>
              </a:spcBef>
              <a:spcAft>
                <a:spcPts val="0"/>
              </a:spcAft>
              <a:buClr>
                <a:schemeClr val="dk1"/>
              </a:buClr>
              <a:buSzPts val="1400"/>
              <a:buChar char="🡪"/>
              <a:defRPr/>
            </a:lvl4pPr>
            <a:lvl5pPr marL="3047924" lvl="4" indent="-304792" algn="l" rtl="0">
              <a:spcBef>
                <a:spcPts val="400"/>
              </a:spcBef>
              <a:spcAft>
                <a:spcPts val="0"/>
              </a:spcAft>
              <a:buSzPts val="1100"/>
              <a:buNone/>
              <a:defRPr/>
            </a:lvl5pPr>
            <a:lvl6pPr marL="3657509" lvl="5" indent="-304792" algn="l" rtl="0">
              <a:spcBef>
                <a:spcPts val="400"/>
              </a:spcBef>
              <a:spcAft>
                <a:spcPts val="0"/>
              </a:spcAft>
              <a:buSzPts val="1100"/>
              <a:buNone/>
              <a:defRPr/>
            </a:lvl6pPr>
            <a:lvl7pPr marL="4267093" lvl="6" indent="-304792" algn="l" rtl="0">
              <a:spcBef>
                <a:spcPts val="400"/>
              </a:spcBef>
              <a:spcAft>
                <a:spcPts val="0"/>
              </a:spcAft>
              <a:buSzPts val="1100"/>
              <a:buNone/>
              <a:defRPr/>
            </a:lvl7pPr>
            <a:lvl8pPr marL="4876678" lvl="7" indent="-304792" algn="l" rtl="0">
              <a:spcBef>
                <a:spcPts val="400"/>
              </a:spcBef>
              <a:spcAft>
                <a:spcPts val="0"/>
              </a:spcAft>
              <a:buSzPts val="1100"/>
              <a:buNone/>
              <a:defRPr/>
            </a:lvl8pPr>
            <a:lvl9pPr marL="5486263" lvl="8" indent="-304792" algn="l" rtl="0">
              <a:spcBef>
                <a:spcPts val="400"/>
              </a:spcBef>
              <a:spcAft>
                <a:spcPts val="0"/>
              </a:spcAft>
              <a:buSzPts val="1100"/>
              <a:buNone/>
              <a:defRPr/>
            </a:lvl9pPr>
          </a:lstStyle>
          <a:p>
            <a:endParaRPr/>
          </a:p>
        </p:txBody>
      </p:sp>
      <p:sp>
        <p:nvSpPr>
          <p:cNvPr id="550" name="Google Shape;550;p121"/>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51" name="Google Shape;551;p121"/>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52" name="Google Shape;552;p121"/>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961271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Rubrikbild" type="title">
  <p:cSld name="Rubrikbild">
    <p:spTree>
      <p:nvGrpSpPr>
        <p:cNvPr id="1" name="Shape 553"/>
        <p:cNvGrpSpPr/>
        <p:nvPr/>
      </p:nvGrpSpPr>
      <p:grpSpPr>
        <a:xfrm>
          <a:off x="0" y="0"/>
          <a:ext cx="0" cy="0"/>
          <a:chOff x="0" y="0"/>
          <a:chExt cx="0" cy="0"/>
        </a:xfrm>
      </p:grpSpPr>
      <p:sp>
        <p:nvSpPr>
          <p:cNvPr id="554" name="Google Shape;554;p122"/>
          <p:cNvSpPr txBox="1">
            <a:spLocks noGrp="1"/>
          </p:cNvSpPr>
          <p:nvPr>
            <p:ph type="ctrTitle"/>
          </p:nvPr>
        </p:nvSpPr>
        <p:spPr>
          <a:xfrm>
            <a:off x="914400" y="1676400"/>
            <a:ext cx="10363200" cy="114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3200"/>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5" name="Google Shape;555;p122"/>
          <p:cNvSpPr txBox="1">
            <a:spLocks noGrp="1"/>
          </p:cNvSpPr>
          <p:nvPr>
            <p:ph type="subTitle" idx="1"/>
          </p:nvPr>
        </p:nvSpPr>
        <p:spPr>
          <a:xfrm>
            <a:off x="914400" y="2743200"/>
            <a:ext cx="10363200" cy="1752800"/>
          </a:xfrm>
          <a:prstGeom prst="rect">
            <a:avLst/>
          </a:prstGeom>
          <a:noFill/>
          <a:ln>
            <a:noFill/>
          </a:ln>
        </p:spPr>
        <p:txBody>
          <a:bodyPr spcFirstLastPara="1" wrap="square" lIns="68575" tIns="34275" rIns="68575" bIns="34275" anchor="t" anchorCtr="0">
            <a:noAutofit/>
          </a:bodyPr>
          <a:lstStyle>
            <a:lvl1pPr lvl="0" algn="l" rtl="0">
              <a:spcBef>
                <a:spcPts val="400"/>
              </a:spcBef>
              <a:spcAft>
                <a:spcPts val="0"/>
              </a:spcAft>
              <a:buSzPts val="1400"/>
              <a:buFont typeface="Noto Sans Symbols"/>
              <a:buNone/>
              <a:defRPr sz="1867">
                <a:solidFill>
                  <a:schemeClr val="accent1"/>
                </a:solidFill>
              </a:defRPr>
            </a:lvl1pPr>
            <a:lvl2pPr lvl="1" algn="l" rtl="0">
              <a:spcBef>
                <a:spcPts val="400"/>
              </a:spcBef>
              <a:spcAft>
                <a:spcPts val="0"/>
              </a:spcAft>
              <a:buClr>
                <a:schemeClr val="dk1"/>
              </a:buClr>
              <a:buSzPts val="1400"/>
              <a:buChar char="🡪"/>
              <a:defRPr/>
            </a:lvl2pPr>
            <a:lvl3pPr lvl="2" algn="l" rtl="0">
              <a:spcBef>
                <a:spcPts val="400"/>
              </a:spcBef>
              <a:spcAft>
                <a:spcPts val="0"/>
              </a:spcAft>
              <a:buSzPts val="1400"/>
              <a:buChar char="▪"/>
              <a:defRPr/>
            </a:lvl3pPr>
            <a:lvl4pPr lvl="3" algn="l" rtl="0">
              <a:spcBef>
                <a:spcPts val="400"/>
              </a:spcBef>
              <a:spcAft>
                <a:spcPts val="0"/>
              </a:spcAft>
              <a:buClr>
                <a:schemeClr val="dk1"/>
              </a:buClr>
              <a:buSzPts val="1400"/>
              <a:buChar char="🡪"/>
              <a:defRPr/>
            </a:lvl4pPr>
            <a:lvl5pPr lvl="4" algn="l" rtl="0">
              <a:spcBef>
                <a:spcPts val="400"/>
              </a:spcBef>
              <a:spcAft>
                <a:spcPts val="0"/>
              </a:spcAft>
              <a:buSzPts val="1100"/>
              <a:buNone/>
              <a:defRPr/>
            </a:lvl5pPr>
            <a:lvl6pPr lvl="5" algn="l" rtl="0">
              <a:spcBef>
                <a:spcPts val="400"/>
              </a:spcBef>
              <a:spcAft>
                <a:spcPts val="0"/>
              </a:spcAft>
              <a:buSzPts val="1100"/>
              <a:buNone/>
              <a:defRPr/>
            </a:lvl6pPr>
            <a:lvl7pPr lvl="6" algn="l" rtl="0">
              <a:spcBef>
                <a:spcPts val="400"/>
              </a:spcBef>
              <a:spcAft>
                <a:spcPts val="0"/>
              </a:spcAft>
              <a:buSzPts val="1100"/>
              <a:buNone/>
              <a:defRPr/>
            </a:lvl7pPr>
            <a:lvl8pPr lvl="7" algn="l" rtl="0">
              <a:spcBef>
                <a:spcPts val="400"/>
              </a:spcBef>
              <a:spcAft>
                <a:spcPts val="0"/>
              </a:spcAft>
              <a:buSzPts val="1100"/>
              <a:buNone/>
              <a:defRPr/>
            </a:lvl8pPr>
            <a:lvl9pPr lvl="8" algn="l" rtl="0">
              <a:spcBef>
                <a:spcPts val="400"/>
              </a:spcBef>
              <a:spcAft>
                <a:spcPts val="0"/>
              </a:spcAft>
              <a:buSzPts val="1100"/>
              <a:buNone/>
              <a:defRPr/>
            </a:lvl9pPr>
          </a:lstStyle>
          <a:p>
            <a:endParaRPr/>
          </a:p>
        </p:txBody>
      </p:sp>
      <p:pic>
        <p:nvPicPr>
          <p:cNvPr id="556" name="Google Shape;556;p122" descr="KI-Logo_rgb.tif                                                001030A5Macintosh HD                   BBA748FD:"/>
          <p:cNvPicPr preferRelativeResize="0"/>
          <p:nvPr/>
        </p:nvPicPr>
        <p:blipFill rotWithShape="1">
          <a:blip r:embed="rId2">
            <a:alphaModFix/>
          </a:blip>
          <a:srcRect/>
          <a:stretch/>
        </p:blipFill>
        <p:spPr>
          <a:xfrm>
            <a:off x="8572502" y="266701"/>
            <a:ext cx="3289301" cy="1006475"/>
          </a:xfrm>
          <a:prstGeom prst="rect">
            <a:avLst/>
          </a:prstGeom>
          <a:noFill/>
          <a:ln>
            <a:noFill/>
          </a:ln>
        </p:spPr>
      </p:pic>
    </p:spTree>
    <p:extLst>
      <p:ext uri="{BB962C8B-B14F-4D97-AF65-F5344CB8AC3E}">
        <p14:creationId xmlns:p14="http://schemas.microsoft.com/office/powerpoint/2010/main" val="3006529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Avsnittsrubrik" type="secHead">
  <p:cSld name="Avsnittsrubrik">
    <p:spTree>
      <p:nvGrpSpPr>
        <p:cNvPr id="1" name="Shape 557"/>
        <p:cNvGrpSpPr/>
        <p:nvPr/>
      </p:nvGrpSpPr>
      <p:grpSpPr>
        <a:xfrm>
          <a:off x="0" y="0"/>
          <a:ext cx="0" cy="0"/>
          <a:chOff x="0" y="0"/>
          <a:chExt cx="0" cy="0"/>
        </a:xfrm>
      </p:grpSpPr>
      <p:sp>
        <p:nvSpPr>
          <p:cNvPr id="558" name="Google Shape;558;p123"/>
          <p:cNvSpPr txBox="1">
            <a:spLocks noGrp="1"/>
          </p:cNvSpPr>
          <p:nvPr>
            <p:ph type="title"/>
          </p:nvPr>
        </p:nvSpPr>
        <p:spPr>
          <a:xfrm>
            <a:off x="963084" y="4406901"/>
            <a:ext cx="10363200" cy="13620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sz="4000" b="1" cap="none"/>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9" name="Google Shape;559;p123"/>
          <p:cNvSpPr txBox="1">
            <a:spLocks noGrp="1"/>
          </p:cNvSpPr>
          <p:nvPr>
            <p:ph type="body" idx="1"/>
          </p:nvPr>
        </p:nvSpPr>
        <p:spPr>
          <a:xfrm>
            <a:off x="963084" y="2906713"/>
            <a:ext cx="10363200" cy="1500400"/>
          </a:xfrm>
          <a:prstGeom prst="rect">
            <a:avLst/>
          </a:prstGeom>
          <a:noFill/>
          <a:ln>
            <a:noFill/>
          </a:ln>
        </p:spPr>
        <p:txBody>
          <a:bodyPr spcFirstLastPara="1" wrap="square" lIns="68575" tIns="34275" rIns="68575" bIns="34275" anchor="b" anchorCtr="0">
            <a:noAutofit/>
          </a:bodyPr>
          <a:lstStyle>
            <a:lvl1pPr marL="609585" lvl="0" indent="-304792" algn="l" rtl="0">
              <a:spcBef>
                <a:spcPts val="400"/>
              </a:spcBef>
              <a:spcAft>
                <a:spcPts val="0"/>
              </a:spcAft>
              <a:buSzPts val="1500"/>
              <a:buNone/>
              <a:defRPr sz="2000"/>
            </a:lvl1pPr>
            <a:lvl2pPr marL="1219170" lvl="1" indent="-304792" algn="l" rtl="0">
              <a:spcBef>
                <a:spcPts val="400"/>
              </a:spcBef>
              <a:spcAft>
                <a:spcPts val="0"/>
              </a:spcAft>
              <a:buClr>
                <a:schemeClr val="dk1"/>
              </a:buClr>
              <a:buSzPts val="1400"/>
              <a:buNone/>
              <a:defRPr sz="1867"/>
            </a:lvl2pPr>
            <a:lvl3pPr marL="1828754" lvl="2" indent="-304792" algn="l" rtl="0">
              <a:spcBef>
                <a:spcPts val="267"/>
              </a:spcBef>
              <a:spcAft>
                <a:spcPts val="0"/>
              </a:spcAft>
              <a:buSzPts val="1200"/>
              <a:buNone/>
              <a:defRPr sz="1600"/>
            </a:lvl3pPr>
            <a:lvl4pPr marL="2438339" lvl="3" indent="-304792" algn="l" rtl="0">
              <a:spcBef>
                <a:spcPts val="267"/>
              </a:spcBef>
              <a:spcAft>
                <a:spcPts val="0"/>
              </a:spcAft>
              <a:buClr>
                <a:schemeClr val="dk1"/>
              </a:buClr>
              <a:buSzPts val="1100"/>
              <a:buNone/>
              <a:defRPr sz="1467"/>
            </a:lvl4pPr>
            <a:lvl5pPr marL="3047924" lvl="4" indent="-304792" algn="l" rtl="0">
              <a:spcBef>
                <a:spcPts val="267"/>
              </a:spcBef>
              <a:spcAft>
                <a:spcPts val="0"/>
              </a:spcAft>
              <a:buSzPts val="1100"/>
              <a:buNone/>
              <a:defRPr sz="1467"/>
            </a:lvl5pPr>
            <a:lvl6pPr marL="3657509" lvl="5" indent="-304792" algn="l" rtl="0">
              <a:spcBef>
                <a:spcPts val="267"/>
              </a:spcBef>
              <a:spcAft>
                <a:spcPts val="0"/>
              </a:spcAft>
              <a:buSzPts val="1100"/>
              <a:buNone/>
              <a:defRPr sz="1467"/>
            </a:lvl6pPr>
            <a:lvl7pPr marL="4267093" lvl="6" indent="-304792" algn="l" rtl="0">
              <a:spcBef>
                <a:spcPts val="267"/>
              </a:spcBef>
              <a:spcAft>
                <a:spcPts val="0"/>
              </a:spcAft>
              <a:buSzPts val="1100"/>
              <a:buNone/>
              <a:defRPr sz="1467"/>
            </a:lvl7pPr>
            <a:lvl8pPr marL="4876678" lvl="7" indent="-304792" algn="l" rtl="0">
              <a:spcBef>
                <a:spcPts val="267"/>
              </a:spcBef>
              <a:spcAft>
                <a:spcPts val="0"/>
              </a:spcAft>
              <a:buSzPts val="1100"/>
              <a:buNone/>
              <a:defRPr sz="1467"/>
            </a:lvl8pPr>
            <a:lvl9pPr marL="5486263" lvl="8" indent="-304792" algn="l" rtl="0">
              <a:spcBef>
                <a:spcPts val="267"/>
              </a:spcBef>
              <a:spcAft>
                <a:spcPts val="0"/>
              </a:spcAft>
              <a:buSzPts val="1100"/>
              <a:buNone/>
              <a:defRPr sz="1467"/>
            </a:lvl9pPr>
          </a:lstStyle>
          <a:p>
            <a:endParaRPr/>
          </a:p>
        </p:txBody>
      </p:sp>
      <p:sp>
        <p:nvSpPr>
          <p:cNvPr id="560" name="Google Shape;560;p123"/>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61" name="Google Shape;561;p123"/>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62" name="Google Shape;562;p123"/>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566073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vå innehållsdelar" type="twoObj">
  <p:cSld name="Två innehållsdelar">
    <p:spTree>
      <p:nvGrpSpPr>
        <p:cNvPr id="1" name="Shape 563"/>
        <p:cNvGrpSpPr/>
        <p:nvPr/>
      </p:nvGrpSpPr>
      <p:grpSpPr>
        <a:xfrm>
          <a:off x="0" y="0"/>
          <a:ext cx="0" cy="0"/>
          <a:chOff x="0" y="0"/>
          <a:chExt cx="0" cy="0"/>
        </a:xfrm>
      </p:grpSpPr>
      <p:sp>
        <p:nvSpPr>
          <p:cNvPr id="564" name="Google Shape;564;p124"/>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5" name="Google Shape;565;p124"/>
          <p:cNvSpPr txBox="1">
            <a:spLocks noGrp="1"/>
          </p:cNvSpPr>
          <p:nvPr>
            <p:ph type="body" idx="1"/>
          </p:nvPr>
        </p:nvSpPr>
        <p:spPr>
          <a:xfrm>
            <a:off x="719667" y="2120900"/>
            <a:ext cx="5080000" cy="4114800"/>
          </a:xfrm>
          <a:prstGeom prst="rect">
            <a:avLst/>
          </a:prstGeom>
          <a:noFill/>
          <a:ln>
            <a:noFill/>
          </a:ln>
        </p:spPr>
        <p:txBody>
          <a:bodyPr spcFirstLastPara="1" wrap="square" lIns="68575" tIns="34275" rIns="68575" bIns="34275" anchor="t" anchorCtr="0">
            <a:noAutofit/>
          </a:bodyPr>
          <a:lstStyle>
            <a:lvl1pPr marL="609585" lvl="0" indent="-482588" algn="l" rtl="0">
              <a:spcBef>
                <a:spcPts val="533"/>
              </a:spcBef>
              <a:spcAft>
                <a:spcPts val="0"/>
              </a:spcAft>
              <a:buSzPts val="2100"/>
              <a:buChar char="▪"/>
              <a:defRPr sz="2800"/>
            </a:lvl1pPr>
            <a:lvl2pPr marL="1219170" lvl="1" indent="-457189" algn="l" rtl="0">
              <a:spcBef>
                <a:spcPts val="533"/>
              </a:spcBef>
              <a:spcAft>
                <a:spcPts val="0"/>
              </a:spcAft>
              <a:buClr>
                <a:schemeClr val="dk1"/>
              </a:buClr>
              <a:buSzPts val="1800"/>
              <a:buChar char="🡪"/>
              <a:defRPr sz="2400"/>
            </a:lvl2pPr>
            <a:lvl3pPr marL="1828754" lvl="2" indent="-431789" algn="l" rtl="0">
              <a:spcBef>
                <a:spcPts val="400"/>
              </a:spcBef>
              <a:spcAft>
                <a:spcPts val="0"/>
              </a:spcAft>
              <a:buSzPts val="1500"/>
              <a:buChar char="▪"/>
              <a:defRPr sz="2000"/>
            </a:lvl3pPr>
            <a:lvl4pPr marL="2438339" lvl="3" indent="-423323" algn="l" rtl="0">
              <a:spcBef>
                <a:spcPts val="400"/>
              </a:spcBef>
              <a:spcAft>
                <a:spcPts val="0"/>
              </a:spcAft>
              <a:buClr>
                <a:schemeClr val="dk1"/>
              </a:buClr>
              <a:buSzPts val="1400"/>
              <a:buChar char="🡪"/>
              <a:defRPr sz="1867"/>
            </a:lvl4pPr>
            <a:lvl5pPr marL="3047924" lvl="4" indent="-304792" algn="l" rtl="0">
              <a:spcBef>
                <a:spcPts val="400"/>
              </a:spcBef>
              <a:spcAft>
                <a:spcPts val="0"/>
              </a:spcAft>
              <a:buSzPts val="1100"/>
              <a:buNone/>
              <a:defRPr sz="1867"/>
            </a:lvl5pPr>
            <a:lvl6pPr marL="3657509" lvl="5" indent="-304792" algn="l" rtl="0">
              <a:spcBef>
                <a:spcPts val="400"/>
              </a:spcBef>
              <a:spcAft>
                <a:spcPts val="0"/>
              </a:spcAft>
              <a:buSzPts val="1100"/>
              <a:buNone/>
              <a:defRPr sz="1867"/>
            </a:lvl6pPr>
            <a:lvl7pPr marL="4267093" lvl="6" indent="-304792" algn="l" rtl="0">
              <a:spcBef>
                <a:spcPts val="400"/>
              </a:spcBef>
              <a:spcAft>
                <a:spcPts val="0"/>
              </a:spcAft>
              <a:buSzPts val="1100"/>
              <a:buNone/>
              <a:defRPr sz="1867"/>
            </a:lvl7pPr>
            <a:lvl8pPr marL="4876678" lvl="7" indent="-304792" algn="l" rtl="0">
              <a:spcBef>
                <a:spcPts val="400"/>
              </a:spcBef>
              <a:spcAft>
                <a:spcPts val="0"/>
              </a:spcAft>
              <a:buSzPts val="1100"/>
              <a:buNone/>
              <a:defRPr sz="1867"/>
            </a:lvl8pPr>
            <a:lvl9pPr marL="5486263" lvl="8" indent="-304792" algn="l" rtl="0">
              <a:spcBef>
                <a:spcPts val="400"/>
              </a:spcBef>
              <a:spcAft>
                <a:spcPts val="0"/>
              </a:spcAft>
              <a:buSzPts val="1100"/>
              <a:buNone/>
              <a:defRPr sz="1867"/>
            </a:lvl9pPr>
          </a:lstStyle>
          <a:p>
            <a:endParaRPr/>
          </a:p>
        </p:txBody>
      </p:sp>
      <p:sp>
        <p:nvSpPr>
          <p:cNvPr id="566" name="Google Shape;566;p124"/>
          <p:cNvSpPr txBox="1">
            <a:spLocks noGrp="1"/>
          </p:cNvSpPr>
          <p:nvPr>
            <p:ph type="body" idx="2"/>
          </p:nvPr>
        </p:nvSpPr>
        <p:spPr>
          <a:xfrm>
            <a:off x="6002867" y="2120900"/>
            <a:ext cx="5080000" cy="4114800"/>
          </a:xfrm>
          <a:prstGeom prst="rect">
            <a:avLst/>
          </a:prstGeom>
          <a:noFill/>
          <a:ln>
            <a:noFill/>
          </a:ln>
        </p:spPr>
        <p:txBody>
          <a:bodyPr spcFirstLastPara="1" wrap="square" lIns="68575" tIns="34275" rIns="68575" bIns="34275" anchor="t" anchorCtr="0">
            <a:noAutofit/>
          </a:bodyPr>
          <a:lstStyle>
            <a:lvl1pPr marL="609585" lvl="0" indent="-482588" algn="l" rtl="0">
              <a:spcBef>
                <a:spcPts val="533"/>
              </a:spcBef>
              <a:spcAft>
                <a:spcPts val="0"/>
              </a:spcAft>
              <a:buSzPts val="2100"/>
              <a:buChar char="▪"/>
              <a:defRPr sz="2800"/>
            </a:lvl1pPr>
            <a:lvl2pPr marL="1219170" lvl="1" indent="-457189" algn="l" rtl="0">
              <a:spcBef>
                <a:spcPts val="533"/>
              </a:spcBef>
              <a:spcAft>
                <a:spcPts val="0"/>
              </a:spcAft>
              <a:buClr>
                <a:schemeClr val="dk1"/>
              </a:buClr>
              <a:buSzPts val="1800"/>
              <a:buChar char="🡪"/>
              <a:defRPr sz="2400"/>
            </a:lvl2pPr>
            <a:lvl3pPr marL="1828754" lvl="2" indent="-431789" algn="l" rtl="0">
              <a:spcBef>
                <a:spcPts val="400"/>
              </a:spcBef>
              <a:spcAft>
                <a:spcPts val="0"/>
              </a:spcAft>
              <a:buSzPts val="1500"/>
              <a:buChar char="▪"/>
              <a:defRPr sz="2000"/>
            </a:lvl3pPr>
            <a:lvl4pPr marL="2438339" lvl="3" indent="-423323" algn="l" rtl="0">
              <a:spcBef>
                <a:spcPts val="400"/>
              </a:spcBef>
              <a:spcAft>
                <a:spcPts val="0"/>
              </a:spcAft>
              <a:buClr>
                <a:schemeClr val="dk1"/>
              </a:buClr>
              <a:buSzPts val="1400"/>
              <a:buChar char="🡪"/>
              <a:defRPr sz="1867"/>
            </a:lvl4pPr>
            <a:lvl5pPr marL="3047924" lvl="4" indent="-304792" algn="l" rtl="0">
              <a:spcBef>
                <a:spcPts val="400"/>
              </a:spcBef>
              <a:spcAft>
                <a:spcPts val="0"/>
              </a:spcAft>
              <a:buSzPts val="1100"/>
              <a:buNone/>
              <a:defRPr sz="1867"/>
            </a:lvl5pPr>
            <a:lvl6pPr marL="3657509" lvl="5" indent="-304792" algn="l" rtl="0">
              <a:spcBef>
                <a:spcPts val="400"/>
              </a:spcBef>
              <a:spcAft>
                <a:spcPts val="0"/>
              </a:spcAft>
              <a:buSzPts val="1100"/>
              <a:buNone/>
              <a:defRPr sz="1867"/>
            </a:lvl6pPr>
            <a:lvl7pPr marL="4267093" lvl="6" indent="-304792" algn="l" rtl="0">
              <a:spcBef>
                <a:spcPts val="400"/>
              </a:spcBef>
              <a:spcAft>
                <a:spcPts val="0"/>
              </a:spcAft>
              <a:buSzPts val="1100"/>
              <a:buNone/>
              <a:defRPr sz="1867"/>
            </a:lvl7pPr>
            <a:lvl8pPr marL="4876678" lvl="7" indent="-304792" algn="l" rtl="0">
              <a:spcBef>
                <a:spcPts val="400"/>
              </a:spcBef>
              <a:spcAft>
                <a:spcPts val="0"/>
              </a:spcAft>
              <a:buSzPts val="1100"/>
              <a:buNone/>
              <a:defRPr sz="1867"/>
            </a:lvl8pPr>
            <a:lvl9pPr marL="5486263" lvl="8" indent="-304792" algn="l" rtl="0">
              <a:spcBef>
                <a:spcPts val="400"/>
              </a:spcBef>
              <a:spcAft>
                <a:spcPts val="0"/>
              </a:spcAft>
              <a:buSzPts val="1100"/>
              <a:buNone/>
              <a:defRPr sz="1867"/>
            </a:lvl9pPr>
          </a:lstStyle>
          <a:p>
            <a:endParaRPr/>
          </a:p>
        </p:txBody>
      </p:sp>
      <p:sp>
        <p:nvSpPr>
          <p:cNvPr id="567" name="Google Shape;567;p124"/>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68" name="Google Shape;568;p124"/>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69" name="Google Shape;569;p124"/>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80805256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Jämförelse" type="twoTxTwoObj">
  <p:cSld name="Jämförelse">
    <p:spTree>
      <p:nvGrpSpPr>
        <p:cNvPr id="1" name="Shape 570"/>
        <p:cNvGrpSpPr/>
        <p:nvPr/>
      </p:nvGrpSpPr>
      <p:grpSpPr>
        <a:xfrm>
          <a:off x="0" y="0"/>
          <a:ext cx="0" cy="0"/>
          <a:chOff x="0" y="0"/>
          <a:chExt cx="0" cy="0"/>
        </a:xfrm>
      </p:grpSpPr>
      <p:sp>
        <p:nvSpPr>
          <p:cNvPr id="571" name="Google Shape;571;p125"/>
          <p:cNvSpPr txBox="1">
            <a:spLocks noGrp="1"/>
          </p:cNvSpPr>
          <p:nvPr>
            <p:ph type="title"/>
          </p:nvPr>
        </p:nvSpPr>
        <p:spPr>
          <a:xfrm>
            <a:off x="609600" y="274637"/>
            <a:ext cx="109728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2" name="Google Shape;572;p125"/>
          <p:cNvSpPr txBox="1">
            <a:spLocks noGrp="1"/>
          </p:cNvSpPr>
          <p:nvPr>
            <p:ph type="body" idx="1"/>
          </p:nvPr>
        </p:nvSpPr>
        <p:spPr>
          <a:xfrm>
            <a:off x="609600" y="1535113"/>
            <a:ext cx="5386800" cy="640000"/>
          </a:xfrm>
          <a:prstGeom prst="rect">
            <a:avLst/>
          </a:prstGeom>
          <a:noFill/>
          <a:ln>
            <a:noFill/>
          </a:ln>
        </p:spPr>
        <p:txBody>
          <a:bodyPr spcFirstLastPara="1" wrap="square" lIns="68575" tIns="34275" rIns="68575" bIns="34275" anchor="b" anchorCtr="0">
            <a:noAutofit/>
          </a:bodyPr>
          <a:lstStyle>
            <a:lvl1pPr marL="609585" lvl="0" indent="-304792" algn="l" rtl="0">
              <a:spcBef>
                <a:spcPts val="533"/>
              </a:spcBef>
              <a:spcAft>
                <a:spcPts val="0"/>
              </a:spcAft>
              <a:buSzPts val="1800"/>
              <a:buNone/>
              <a:defRPr sz="2400" b="1"/>
            </a:lvl1pPr>
            <a:lvl2pPr marL="1219170" lvl="1" indent="-304792" algn="l" rtl="0">
              <a:spcBef>
                <a:spcPts val="400"/>
              </a:spcBef>
              <a:spcAft>
                <a:spcPts val="0"/>
              </a:spcAft>
              <a:buClr>
                <a:schemeClr val="dk1"/>
              </a:buClr>
              <a:buSzPts val="1500"/>
              <a:buNone/>
              <a:defRPr sz="2000" b="1"/>
            </a:lvl2pPr>
            <a:lvl3pPr marL="1828754" lvl="2" indent="-304792" algn="l" rtl="0">
              <a:spcBef>
                <a:spcPts val="400"/>
              </a:spcBef>
              <a:spcAft>
                <a:spcPts val="0"/>
              </a:spcAft>
              <a:buSzPts val="1400"/>
              <a:buNone/>
              <a:defRPr sz="1867" b="1"/>
            </a:lvl3pPr>
            <a:lvl4pPr marL="2438339" lvl="3" indent="-304792" algn="l" rtl="0">
              <a:spcBef>
                <a:spcPts val="267"/>
              </a:spcBef>
              <a:spcAft>
                <a:spcPts val="0"/>
              </a:spcAft>
              <a:buClr>
                <a:schemeClr val="dk1"/>
              </a:buClr>
              <a:buSzPts val="1200"/>
              <a:buNone/>
              <a:defRPr sz="1600" b="1"/>
            </a:lvl4pPr>
            <a:lvl5pPr marL="3047924" lvl="4" indent="-304792" algn="l" rtl="0">
              <a:spcBef>
                <a:spcPts val="267"/>
              </a:spcBef>
              <a:spcAft>
                <a:spcPts val="0"/>
              </a:spcAft>
              <a:buSzPts val="1200"/>
              <a:buNone/>
              <a:defRPr sz="1600" b="1"/>
            </a:lvl5pPr>
            <a:lvl6pPr marL="3657509" lvl="5" indent="-304792" algn="l" rtl="0">
              <a:spcBef>
                <a:spcPts val="267"/>
              </a:spcBef>
              <a:spcAft>
                <a:spcPts val="0"/>
              </a:spcAft>
              <a:buSzPts val="1200"/>
              <a:buNone/>
              <a:defRPr sz="1600" b="1"/>
            </a:lvl6pPr>
            <a:lvl7pPr marL="4267093" lvl="6" indent="-304792" algn="l" rtl="0">
              <a:spcBef>
                <a:spcPts val="267"/>
              </a:spcBef>
              <a:spcAft>
                <a:spcPts val="0"/>
              </a:spcAft>
              <a:buSzPts val="1200"/>
              <a:buNone/>
              <a:defRPr sz="1600" b="1"/>
            </a:lvl7pPr>
            <a:lvl8pPr marL="4876678" lvl="7" indent="-304792" algn="l" rtl="0">
              <a:spcBef>
                <a:spcPts val="267"/>
              </a:spcBef>
              <a:spcAft>
                <a:spcPts val="0"/>
              </a:spcAft>
              <a:buSzPts val="1200"/>
              <a:buNone/>
              <a:defRPr sz="1600" b="1"/>
            </a:lvl8pPr>
            <a:lvl9pPr marL="5486263" lvl="8" indent="-304792" algn="l" rtl="0">
              <a:spcBef>
                <a:spcPts val="267"/>
              </a:spcBef>
              <a:spcAft>
                <a:spcPts val="0"/>
              </a:spcAft>
              <a:buSzPts val="1200"/>
              <a:buNone/>
              <a:defRPr sz="1600" b="1"/>
            </a:lvl9pPr>
          </a:lstStyle>
          <a:p>
            <a:endParaRPr/>
          </a:p>
        </p:txBody>
      </p:sp>
      <p:sp>
        <p:nvSpPr>
          <p:cNvPr id="573" name="Google Shape;573;p125"/>
          <p:cNvSpPr txBox="1">
            <a:spLocks noGrp="1"/>
          </p:cNvSpPr>
          <p:nvPr>
            <p:ph type="body" idx="2"/>
          </p:nvPr>
        </p:nvSpPr>
        <p:spPr>
          <a:xfrm>
            <a:off x="609600" y="2174875"/>
            <a:ext cx="5386800" cy="3951200"/>
          </a:xfrm>
          <a:prstGeom prst="rect">
            <a:avLst/>
          </a:prstGeom>
          <a:noFill/>
          <a:ln>
            <a:noFill/>
          </a:ln>
        </p:spPr>
        <p:txBody>
          <a:bodyPr spcFirstLastPara="1" wrap="square" lIns="68575" tIns="34275" rIns="68575" bIns="34275" anchor="t" anchorCtr="0">
            <a:noAutofit/>
          </a:bodyPr>
          <a:lstStyle>
            <a:lvl1pPr marL="609585" lvl="0" indent="-457189" algn="l" rtl="0">
              <a:spcBef>
                <a:spcPts val="533"/>
              </a:spcBef>
              <a:spcAft>
                <a:spcPts val="0"/>
              </a:spcAft>
              <a:buSzPts val="1800"/>
              <a:buChar char="▪"/>
              <a:defRPr sz="2400"/>
            </a:lvl1pPr>
            <a:lvl2pPr marL="1219170" lvl="1" indent="-431789" algn="l" rtl="0">
              <a:spcBef>
                <a:spcPts val="400"/>
              </a:spcBef>
              <a:spcAft>
                <a:spcPts val="0"/>
              </a:spcAft>
              <a:buClr>
                <a:schemeClr val="dk1"/>
              </a:buClr>
              <a:buSzPts val="1500"/>
              <a:buChar char="🡪"/>
              <a:defRPr sz="2000"/>
            </a:lvl2pPr>
            <a:lvl3pPr marL="1828754" lvl="2" indent="-423323" algn="l" rtl="0">
              <a:spcBef>
                <a:spcPts val="400"/>
              </a:spcBef>
              <a:spcAft>
                <a:spcPts val="0"/>
              </a:spcAft>
              <a:buSzPts val="1400"/>
              <a:buChar char="▪"/>
              <a:defRPr sz="1867"/>
            </a:lvl3pPr>
            <a:lvl4pPr marL="2438339" lvl="3" indent="-406390" algn="l" rtl="0">
              <a:spcBef>
                <a:spcPts val="267"/>
              </a:spcBef>
              <a:spcAft>
                <a:spcPts val="0"/>
              </a:spcAft>
              <a:buClr>
                <a:schemeClr val="dk1"/>
              </a:buClr>
              <a:buSzPts val="1200"/>
              <a:buChar char="🡪"/>
              <a:defRPr sz="1600"/>
            </a:lvl4pPr>
            <a:lvl5pPr marL="3047924" lvl="4" indent="-304792" algn="l" rtl="0">
              <a:spcBef>
                <a:spcPts val="267"/>
              </a:spcBef>
              <a:spcAft>
                <a:spcPts val="0"/>
              </a:spcAft>
              <a:buSzPts val="1100"/>
              <a:buNone/>
              <a:defRPr sz="1600"/>
            </a:lvl5pPr>
            <a:lvl6pPr marL="3657509" lvl="5" indent="-304792" algn="l" rtl="0">
              <a:spcBef>
                <a:spcPts val="267"/>
              </a:spcBef>
              <a:spcAft>
                <a:spcPts val="0"/>
              </a:spcAft>
              <a:buSzPts val="1100"/>
              <a:buNone/>
              <a:defRPr sz="1600"/>
            </a:lvl6pPr>
            <a:lvl7pPr marL="4267093" lvl="6" indent="-304792" algn="l" rtl="0">
              <a:spcBef>
                <a:spcPts val="267"/>
              </a:spcBef>
              <a:spcAft>
                <a:spcPts val="0"/>
              </a:spcAft>
              <a:buSzPts val="1100"/>
              <a:buNone/>
              <a:defRPr sz="1600"/>
            </a:lvl7pPr>
            <a:lvl8pPr marL="4876678" lvl="7" indent="-304792" algn="l" rtl="0">
              <a:spcBef>
                <a:spcPts val="267"/>
              </a:spcBef>
              <a:spcAft>
                <a:spcPts val="0"/>
              </a:spcAft>
              <a:buSzPts val="1100"/>
              <a:buNone/>
              <a:defRPr sz="1600"/>
            </a:lvl8pPr>
            <a:lvl9pPr marL="5486263" lvl="8" indent="-304792" algn="l" rtl="0">
              <a:spcBef>
                <a:spcPts val="267"/>
              </a:spcBef>
              <a:spcAft>
                <a:spcPts val="0"/>
              </a:spcAft>
              <a:buSzPts val="1100"/>
              <a:buNone/>
              <a:defRPr sz="1600"/>
            </a:lvl9pPr>
          </a:lstStyle>
          <a:p>
            <a:endParaRPr/>
          </a:p>
        </p:txBody>
      </p:sp>
      <p:sp>
        <p:nvSpPr>
          <p:cNvPr id="574" name="Google Shape;574;p125"/>
          <p:cNvSpPr txBox="1">
            <a:spLocks noGrp="1"/>
          </p:cNvSpPr>
          <p:nvPr>
            <p:ph type="body" idx="3"/>
          </p:nvPr>
        </p:nvSpPr>
        <p:spPr>
          <a:xfrm>
            <a:off x="6193368" y="1535113"/>
            <a:ext cx="5388800" cy="640000"/>
          </a:xfrm>
          <a:prstGeom prst="rect">
            <a:avLst/>
          </a:prstGeom>
          <a:noFill/>
          <a:ln>
            <a:noFill/>
          </a:ln>
        </p:spPr>
        <p:txBody>
          <a:bodyPr spcFirstLastPara="1" wrap="square" lIns="68575" tIns="34275" rIns="68575" bIns="34275" anchor="b" anchorCtr="0">
            <a:noAutofit/>
          </a:bodyPr>
          <a:lstStyle>
            <a:lvl1pPr marL="609585" lvl="0" indent="-304792" algn="l" rtl="0">
              <a:spcBef>
                <a:spcPts val="533"/>
              </a:spcBef>
              <a:spcAft>
                <a:spcPts val="0"/>
              </a:spcAft>
              <a:buSzPts val="1800"/>
              <a:buNone/>
              <a:defRPr sz="2400" b="1"/>
            </a:lvl1pPr>
            <a:lvl2pPr marL="1219170" lvl="1" indent="-304792" algn="l" rtl="0">
              <a:spcBef>
                <a:spcPts val="400"/>
              </a:spcBef>
              <a:spcAft>
                <a:spcPts val="0"/>
              </a:spcAft>
              <a:buClr>
                <a:schemeClr val="dk1"/>
              </a:buClr>
              <a:buSzPts val="1500"/>
              <a:buNone/>
              <a:defRPr sz="2000" b="1"/>
            </a:lvl2pPr>
            <a:lvl3pPr marL="1828754" lvl="2" indent="-304792" algn="l" rtl="0">
              <a:spcBef>
                <a:spcPts val="400"/>
              </a:spcBef>
              <a:spcAft>
                <a:spcPts val="0"/>
              </a:spcAft>
              <a:buSzPts val="1400"/>
              <a:buNone/>
              <a:defRPr sz="1867" b="1"/>
            </a:lvl3pPr>
            <a:lvl4pPr marL="2438339" lvl="3" indent="-304792" algn="l" rtl="0">
              <a:spcBef>
                <a:spcPts val="267"/>
              </a:spcBef>
              <a:spcAft>
                <a:spcPts val="0"/>
              </a:spcAft>
              <a:buClr>
                <a:schemeClr val="dk1"/>
              </a:buClr>
              <a:buSzPts val="1200"/>
              <a:buNone/>
              <a:defRPr sz="1600" b="1"/>
            </a:lvl4pPr>
            <a:lvl5pPr marL="3047924" lvl="4" indent="-304792" algn="l" rtl="0">
              <a:spcBef>
                <a:spcPts val="267"/>
              </a:spcBef>
              <a:spcAft>
                <a:spcPts val="0"/>
              </a:spcAft>
              <a:buSzPts val="1200"/>
              <a:buNone/>
              <a:defRPr sz="1600" b="1"/>
            </a:lvl5pPr>
            <a:lvl6pPr marL="3657509" lvl="5" indent="-304792" algn="l" rtl="0">
              <a:spcBef>
                <a:spcPts val="267"/>
              </a:spcBef>
              <a:spcAft>
                <a:spcPts val="0"/>
              </a:spcAft>
              <a:buSzPts val="1200"/>
              <a:buNone/>
              <a:defRPr sz="1600" b="1"/>
            </a:lvl6pPr>
            <a:lvl7pPr marL="4267093" lvl="6" indent="-304792" algn="l" rtl="0">
              <a:spcBef>
                <a:spcPts val="267"/>
              </a:spcBef>
              <a:spcAft>
                <a:spcPts val="0"/>
              </a:spcAft>
              <a:buSzPts val="1200"/>
              <a:buNone/>
              <a:defRPr sz="1600" b="1"/>
            </a:lvl7pPr>
            <a:lvl8pPr marL="4876678" lvl="7" indent="-304792" algn="l" rtl="0">
              <a:spcBef>
                <a:spcPts val="267"/>
              </a:spcBef>
              <a:spcAft>
                <a:spcPts val="0"/>
              </a:spcAft>
              <a:buSzPts val="1200"/>
              <a:buNone/>
              <a:defRPr sz="1600" b="1"/>
            </a:lvl8pPr>
            <a:lvl9pPr marL="5486263" lvl="8" indent="-304792" algn="l" rtl="0">
              <a:spcBef>
                <a:spcPts val="267"/>
              </a:spcBef>
              <a:spcAft>
                <a:spcPts val="0"/>
              </a:spcAft>
              <a:buSzPts val="1200"/>
              <a:buNone/>
              <a:defRPr sz="1600" b="1"/>
            </a:lvl9pPr>
          </a:lstStyle>
          <a:p>
            <a:endParaRPr/>
          </a:p>
        </p:txBody>
      </p:sp>
      <p:sp>
        <p:nvSpPr>
          <p:cNvPr id="575" name="Google Shape;575;p125"/>
          <p:cNvSpPr txBox="1">
            <a:spLocks noGrp="1"/>
          </p:cNvSpPr>
          <p:nvPr>
            <p:ph type="body" idx="4"/>
          </p:nvPr>
        </p:nvSpPr>
        <p:spPr>
          <a:xfrm>
            <a:off x="6193368" y="2174875"/>
            <a:ext cx="5388800" cy="3951200"/>
          </a:xfrm>
          <a:prstGeom prst="rect">
            <a:avLst/>
          </a:prstGeom>
          <a:noFill/>
          <a:ln>
            <a:noFill/>
          </a:ln>
        </p:spPr>
        <p:txBody>
          <a:bodyPr spcFirstLastPara="1" wrap="square" lIns="68575" tIns="34275" rIns="68575" bIns="34275" anchor="t" anchorCtr="0">
            <a:noAutofit/>
          </a:bodyPr>
          <a:lstStyle>
            <a:lvl1pPr marL="609585" lvl="0" indent="-457189" algn="l" rtl="0">
              <a:spcBef>
                <a:spcPts val="533"/>
              </a:spcBef>
              <a:spcAft>
                <a:spcPts val="0"/>
              </a:spcAft>
              <a:buSzPts val="1800"/>
              <a:buChar char="▪"/>
              <a:defRPr sz="2400"/>
            </a:lvl1pPr>
            <a:lvl2pPr marL="1219170" lvl="1" indent="-431789" algn="l" rtl="0">
              <a:spcBef>
                <a:spcPts val="400"/>
              </a:spcBef>
              <a:spcAft>
                <a:spcPts val="0"/>
              </a:spcAft>
              <a:buClr>
                <a:schemeClr val="dk1"/>
              </a:buClr>
              <a:buSzPts val="1500"/>
              <a:buChar char="🡪"/>
              <a:defRPr sz="2000"/>
            </a:lvl2pPr>
            <a:lvl3pPr marL="1828754" lvl="2" indent="-423323" algn="l" rtl="0">
              <a:spcBef>
                <a:spcPts val="400"/>
              </a:spcBef>
              <a:spcAft>
                <a:spcPts val="0"/>
              </a:spcAft>
              <a:buSzPts val="1400"/>
              <a:buChar char="▪"/>
              <a:defRPr sz="1867"/>
            </a:lvl3pPr>
            <a:lvl4pPr marL="2438339" lvl="3" indent="-406390" algn="l" rtl="0">
              <a:spcBef>
                <a:spcPts val="267"/>
              </a:spcBef>
              <a:spcAft>
                <a:spcPts val="0"/>
              </a:spcAft>
              <a:buClr>
                <a:schemeClr val="dk1"/>
              </a:buClr>
              <a:buSzPts val="1200"/>
              <a:buChar char="🡪"/>
              <a:defRPr sz="1600"/>
            </a:lvl4pPr>
            <a:lvl5pPr marL="3047924" lvl="4" indent="-304792" algn="l" rtl="0">
              <a:spcBef>
                <a:spcPts val="267"/>
              </a:spcBef>
              <a:spcAft>
                <a:spcPts val="0"/>
              </a:spcAft>
              <a:buSzPts val="1100"/>
              <a:buNone/>
              <a:defRPr sz="1600"/>
            </a:lvl5pPr>
            <a:lvl6pPr marL="3657509" lvl="5" indent="-304792" algn="l" rtl="0">
              <a:spcBef>
                <a:spcPts val="267"/>
              </a:spcBef>
              <a:spcAft>
                <a:spcPts val="0"/>
              </a:spcAft>
              <a:buSzPts val="1100"/>
              <a:buNone/>
              <a:defRPr sz="1600"/>
            </a:lvl6pPr>
            <a:lvl7pPr marL="4267093" lvl="6" indent="-304792" algn="l" rtl="0">
              <a:spcBef>
                <a:spcPts val="267"/>
              </a:spcBef>
              <a:spcAft>
                <a:spcPts val="0"/>
              </a:spcAft>
              <a:buSzPts val="1100"/>
              <a:buNone/>
              <a:defRPr sz="1600"/>
            </a:lvl7pPr>
            <a:lvl8pPr marL="4876678" lvl="7" indent="-304792" algn="l" rtl="0">
              <a:spcBef>
                <a:spcPts val="267"/>
              </a:spcBef>
              <a:spcAft>
                <a:spcPts val="0"/>
              </a:spcAft>
              <a:buSzPts val="1100"/>
              <a:buNone/>
              <a:defRPr sz="1600"/>
            </a:lvl8pPr>
            <a:lvl9pPr marL="5486263" lvl="8" indent="-304792" algn="l" rtl="0">
              <a:spcBef>
                <a:spcPts val="267"/>
              </a:spcBef>
              <a:spcAft>
                <a:spcPts val="0"/>
              </a:spcAft>
              <a:buSzPts val="1100"/>
              <a:buNone/>
              <a:defRPr sz="1600"/>
            </a:lvl9pPr>
          </a:lstStyle>
          <a:p>
            <a:endParaRPr/>
          </a:p>
        </p:txBody>
      </p:sp>
      <p:sp>
        <p:nvSpPr>
          <p:cNvPr id="576" name="Google Shape;576;p125"/>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77" name="Google Shape;577;p125"/>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78" name="Google Shape;578;p125"/>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85070831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Endast rubrik" type="titleOnly">
  <p:cSld name="Endast rubrik">
    <p:spTree>
      <p:nvGrpSpPr>
        <p:cNvPr id="1" name="Shape 579"/>
        <p:cNvGrpSpPr/>
        <p:nvPr/>
      </p:nvGrpSpPr>
      <p:grpSpPr>
        <a:xfrm>
          <a:off x="0" y="0"/>
          <a:ext cx="0" cy="0"/>
          <a:chOff x="0" y="0"/>
          <a:chExt cx="0" cy="0"/>
        </a:xfrm>
      </p:grpSpPr>
      <p:sp>
        <p:nvSpPr>
          <p:cNvPr id="580" name="Google Shape;580;p126"/>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1" name="Google Shape;581;p126"/>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82" name="Google Shape;582;p126"/>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83" name="Google Shape;583;p126"/>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870326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om" type="blank">
  <p:cSld name="Tom">
    <p:spTree>
      <p:nvGrpSpPr>
        <p:cNvPr id="1" name="Shape 584"/>
        <p:cNvGrpSpPr/>
        <p:nvPr/>
      </p:nvGrpSpPr>
      <p:grpSpPr>
        <a:xfrm>
          <a:off x="0" y="0"/>
          <a:ext cx="0" cy="0"/>
          <a:chOff x="0" y="0"/>
          <a:chExt cx="0" cy="0"/>
        </a:xfrm>
      </p:grpSpPr>
      <p:sp>
        <p:nvSpPr>
          <p:cNvPr id="585" name="Google Shape;585;p127"/>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86" name="Google Shape;586;p127"/>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87" name="Google Shape;587;p127"/>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53635792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Innehåll med bildtext" type="objTx">
  <p:cSld name="Innehåll med bildtext">
    <p:spTree>
      <p:nvGrpSpPr>
        <p:cNvPr id="1" name="Shape 588"/>
        <p:cNvGrpSpPr/>
        <p:nvPr/>
      </p:nvGrpSpPr>
      <p:grpSpPr>
        <a:xfrm>
          <a:off x="0" y="0"/>
          <a:ext cx="0" cy="0"/>
          <a:chOff x="0" y="0"/>
          <a:chExt cx="0" cy="0"/>
        </a:xfrm>
      </p:grpSpPr>
      <p:sp>
        <p:nvSpPr>
          <p:cNvPr id="589" name="Google Shape;589;p128"/>
          <p:cNvSpPr txBox="1">
            <a:spLocks noGrp="1"/>
          </p:cNvSpPr>
          <p:nvPr>
            <p:ph type="title"/>
          </p:nvPr>
        </p:nvSpPr>
        <p:spPr>
          <a:xfrm>
            <a:off x="609601" y="273051"/>
            <a:ext cx="4011200" cy="1162400"/>
          </a:xfrm>
          <a:prstGeom prst="rect">
            <a:avLst/>
          </a:prstGeom>
          <a:noFill/>
          <a:ln>
            <a:noFill/>
          </a:ln>
        </p:spPr>
        <p:txBody>
          <a:bodyPr spcFirstLastPara="1" wrap="square" lIns="68575" tIns="34275" rIns="68575" bIns="34275" anchor="b" anchorCtr="0">
            <a:noAutofit/>
          </a:bodyPr>
          <a:lstStyle>
            <a:lvl1pPr lvl="0" algn="l" rtl="0">
              <a:spcBef>
                <a:spcPts val="0"/>
              </a:spcBef>
              <a:spcAft>
                <a:spcPts val="0"/>
              </a:spcAft>
              <a:buSzPts val="1100"/>
              <a:buNone/>
              <a:defRPr sz="2000" b="1"/>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0" name="Google Shape;590;p128"/>
          <p:cNvSpPr txBox="1">
            <a:spLocks noGrp="1"/>
          </p:cNvSpPr>
          <p:nvPr>
            <p:ph type="body" idx="1"/>
          </p:nvPr>
        </p:nvSpPr>
        <p:spPr>
          <a:xfrm>
            <a:off x="4766733" y="273051"/>
            <a:ext cx="6815600" cy="5853200"/>
          </a:xfrm>
          <a:prstGeom prst="rect">
            <a:avLst/>
          </a:prstGeom>
          <a:noFill/>
          <a:ln>
            <a:noFill/>
          </a:ln>
        </p:spPr>
        <p:txBody>
          <a:bodyPr spcFirstLastPara="1" wrap="square" lIns="68575" tIns="34275" rIns="68575" bIns="34275" anchor="t" anchorCtr="0">
            <a:noAutofit/>
          </a:bodyPr>
          <a:lstStyle>
            <a:lvl1pPr marL="609585" lvl="0" indent="-507987" algn="l" rtl="0">
              <a:spcBef>
                <a:spcPts val="667"/>
              </a:spcBef>
              <a:spcAft>
                <a:spcPts val="0"/>
              </a:spcAft>
              <a:buSzPts val="2400"/>
              <a:buChar char="▪"/>
              <a:defRPr sz="3200"/>
            </a:lvl1pPr>
            <a:lvl2pPr marL="1219170" lvl="1" indent="-482588" algn="l" rtl="0">
              <a:spcBef>
                <a:spcPts val="533"/>
              </a:spcBef>
              <a:spcAft>
                <a:spcPts val="0"/>
              </a:spcAft>
              <a:buClr>
                <a:schemeClr val="dk1"/>
              </a:buClr>
              <a:buSzPts val="2100"/>
              <a:buChar char="🡪"/>
              <a:defRPr sz="2800"/>
            </a:lvl2pPr>
            <a:lvl3pPr marL="1828754" lvl="2" indent="-457189" algn="l" rtl="0">
              <a:spcBef>
                <a:spcPts val="533"/>
              </a:spcBef>
              <a:spcAft>
                <a:spcPts val="0"/>
              </a:spcAft>
              <a:buSzPts val="1800"/>
              <a:buChar char="▪"/>
              <a:defRPr sz="2400"/>
            </a:lvl3pPr>
            <a:lvl4pPr marL="2438339" lvl="3" indent="-431789" algn="l" rtl="0">
              <a:spcBef>
                <a:spcPts val="400"/>
              </a:spcBef>
              <a:spcAft>
                <a:spcPts val="0"/>
              </a:spcAft>
              <a:buClr>
                <a:schemeClr val="dk1"/>
              </a:buClr>
              <a:buSzPts val="1500"/>
              <a:buChar char="🡪"/>
              <a:defRPr sz="2000"/>
            </a:lvl4pPr>
            <a:lvl5pPr marL="3047924" lvl="4" indent="-304792" algn="l" rtl="0">
              <a:spcBef>
                <a:spcPts val="400"/>
              </a:spcBef>
              <a:spcAft>
                <a:spcPts val="0"/>
              </a:spcAft>
              <a:buSzPts val="1100"/>
              <a:buNone/>
              <a:defRPr sz="2000"/>
            </a:lvl5pPr>
            <a:lvl6pPr marL="3657509" lvl="5" indent="-304792" algn="l" rtl="0">
              <a:spcBef>
                <a:spcPts val="400"/>
              </a:spcBef>
              <a:spcAft>
                <a:spcPts val="0"/>
              </a:spcAft>
              <a:buSzPts val="1100"/>
              <a:buNone/>
              <a:defRPr sz="2000"/>
            </a:lvl6pPr>
            <a:lvl7pPr marL="4267093" lvl="6" indent="-304792" algn="l" rtl="0">
              <a:spcBef>
                <a:spcPts val="400"/>
              </a:spcBef>
              <a:spcAft>
                <a:spcPts val="0"/>
              </a:spcAft>
              <a:buSzPts val="1100"/>
              <a:buNone/>
              <a:defRPr sz="2000"/>
            </a:lvl7pPr>
            <a:lvl8pPr marL="4876678" lvl="7" indent="-304792" algn="l" rtl="0">
              <a:spcBef>
                <a:spcPts val="400"/>
              </a:spcBef>
              <a:spcAft>
                <a:spcPts val="0"/>
              </a:spcAft>
              <a:buSzPts val="1100"/>
              <a:buNone/>
              <a:defRPr sz="2000"/>
            </a:lvl8pPr>
            <a:lvl9pPr marL="5486263" lvl="8" indent="-304792" algn="l" rtl="0">
              <a:spcBef>
                <a:spcPts val="400"/>
              </a:spcBef>
              <a:spcAft>
                <a:spcPts val="0"/>
              </a:spcAft>
              <a:buSzPts val="1100"/>
              <a:buNone/>
              <a:defRPr sz="2000"/>
            </a:lvl9pPr>
          </a:lstStyle>
          <a:p>
            <a:endParaRPr/>
          </a:p>
        </p:txBody>
      </p:sp>
      <p:sp>
        <p:nvSpPr>
          <p:cNvPr id="591" name="Google Shape;591;p128"/>
          <p:cNvSpPr txBox="1">
            <a:spLocks noGrp="1"/>
          </p:cNvSpPr>
          <p:nvPr>
            <p:ph type="body" idx="2"/>
          </p:nvPr>
        </p:nvSpPr>
        <p:spPr>
          <a:xfrm>
            <a:off x="609601" y="1435101"/>
            <a:ext cx="4011200" cy="4691200"/>
          </a:xfrm>
          <a:prstGeom prst="rect">
            <a:avLst/>
          </a:prstGeom>
          <a:noFill/>
          <a:ln>
            <a:noFill/>
          </a:ln>
        </p:spPr>
        <p:txBody>
          <a:bodyPr spcFirstLastPara="1" wrap="square" lIns="68575" tIns="34275" rIns="68575" bIns="34275" anchor="t" anchorCtr="0">
            <a:noAutofit/>
          </a:bodyPr>
          <a:lstStyle>
            <a:lvl1pPr marL="609585" lvl="0" indent="-304792" algn="l" rtl="0">
              <a:spcBef>
                <a:spcPts val="267"/>
              </a:spcBef>
              <a:spcAft>
                <a:spcPts val="0"/>
              </a:spcAft>
              <a:buSzPts val="1100"/>
              <a:buNone/>
              <a:defRPr sz="1467"/>
            </a:lvl1pPr>
            <a:lvl2pPr marL="1219170" lvl="1" indent="-304792" algn="l" rtl="0">
              <a:spcBef>
                <a:spcPts val="267"/>
              </a:spcBef>
              <a:spcAft>
                <a:spcPts val="0"/>
              </a:spcAft>
              <a:buClr>
                <a:schemeClr val="dk1"/>
              </a:buClr>
              <a:buSzPts val="900"/>
              <a:buNone/>
              <a:defRPr sz="1200"/>
            </a:lvl2pPr>
            <a:lvl3pPr marL="1828754" lvl="2" indent="-304792" algn="l" rtl="0">
              <a:spcBef>
                <a:spcPts val="267"/>
              </a:spcBef>
              <a:spcAft>
                <a:spcPts val="0"/>
              </a:spcAft>
              <a:buSzPts val="800"/>
              <a:buNone/>
              <a:defRPr sz="1067"/>
            </a:lvl3pPr>
            <a:lvl4pPr marL="2438339" lvl="3" indent="-304792" algn="l" rtl="0">
              <a:spcBef>
                <a:spcPts val="133"/>
              </a:spcBef>
              <a:spcAft>
                <a:spcPts val="0"/>
              </a:spcAft>
              <a:buClr>
                <a:schemeClr val="dk1"/>
              </a:buClr>
              <a:buSzPts val="700"/>
              <a:buNone/>
              <a:defRPr sz="933"/>
            </a:lvl4pPr>
            <a:lvl5pPr marL="3047924" lvl="4" indent="-304792" algn="l" rtl="0">
              <a:spcBef>
                <a:spcPts val="133"/>
              </a:spcBef>
              <a:spcAft>
                <a:spcPts val="0"/>
              </a:spcAft>
              <a:buSzPts val="700"/>
              <a:buNone/>
              <a:defRPr sz="933"/>
            </a:lvl5pPr>
            <a:lvl6pPr marL="3657509" lvl="5" indent="-304792" algn="l" rtl="0">
              <a:spcBef>
                <a:spcPts val="133"/>
              </a:spcBef>
              <a:spcAft>
                <a:spcPts val="0"/>
              </a:spcAft>
              <a:buSzPts val="700"/>
              <a:buNone/>
              <a:defRPr sz="933"/>
            </a:lvl6pPr>
            <a:lvl7pPr marL="4267093" lvl="6" indent="-304792" algn="l" rtl="0">
              <a:spcBef>
                <a:spcPts val="133"/>
              </a:spcBef>
              <a:spcAft>
                <a:spcPts val="0"/>
              </a:spcAft>
              <a:buSzPts val="700"/>
              <a:buNone/>
              <a:defRPr sz="933"/>
            </a:lvl7pPr>
            <a:lvl8pPr marL="4876678" lvl="7" indent="-304792" algn="l" rtl="0">
              <a:spcBef>
                <a:spcPts val="133"/>
              </a:spcBef>
              <a:spcAft>
                <a:spcPts val="0"/>
              </a:spcAft>
              <a:buSzPts val="700"/>
              <a:buNone/>
              <a:defRPr sz="933"/>
            </a:lvl8pPr>
            <a:lvl9pPr marL="5486263" lvl="8" indent="-304792" algn="l" rtl="0">
              <a:spcBef>
                <a:spcPts val="133"/>
              </a:spcBef>
              <a:spcAft>
                <a:spcPts val="0"/>
              </a:spcAft>
              <a:buSzPts val="700"/>
              <a:buNone/>
              <a:defRPr sz="933"/>
            </a:lvl9pPr>
          </a:lstStyle>
          <a:p>
            <a:endParaRPr/>
          </a:p>
        </p:txBody>
      </p:sp>
      <p:sp>
        <p:nvSpPr>
          <p:cNvPr id="592" name="Google Shape;592;p128"/>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93" name="Google Shape;593;p128"/>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594" name="Google Shape;594;p128"/>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418541088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Bild med bildtext" type="picTx">
  <p:cSld name="Bild med bildtext">
    <p:spTree>
      <p:nvGrpSpPr>
        <p:cNvPr id="1" name="Shape 595"/>
        <p:cNvGrpSpPr/>
        <p:nvPr/>
      </p:nvGrpSpPr>
      <p:grpSpPr>
        <a:xfrm>
          <a:off x="0" y="0"/>
          <a:ext cx="0" cy="0"/>
          <a:chOff x="0" y="0"/>
          <a:chExt cx="0" cy="0"/>
        </a:xfrm>
      </p:grpSpPr>
      <p:sp>
        <p:nvSpPr>
          <p:cNvPr id="596" name="Google Shape;596;p129"/>
          <p:cNvSpPr txBox="1">
            <a:spLocks noGrp="1"/>
          </p:cNvSpPr>
          <p:nvPr>
            <p:ph type="title"/>
          </p:nvPr>
        </p:nvSpPr>
        <p:spPr>
          <a:xfrm>
            <a:off x="2389717" y="4800600"/>
            <a:ext cx="7315200" cy="566800"/>
          </a:xfrm>
          <a:prstGeom prst="rect">
            <a:avLst/>
          </a:prstGeom>
          <a:noFill/>
          <a:ln>
            <a:noFill/>
          </a:ln>
        </p:spPr>
        <p:txBody>
          <a:bodyPr spcFirstLastPara="1" wrap="square" lIns="68575" tIns="34275" rIns="68575" bIns="34275" anchor="b" anchorCtr="0">
            <a:noAutofit/>
          </a:bodyPr>
          <a:lstStyle>
            <a:lvl1pPr lvl="0" algn="l" rtl="0">
              <a:spcBef>
                <a:spcPts val="0"/>
              </a:spcBef>
              <a:spcAft>
                <a:spcPts val="0"/>
              </a:spcAft>
              <a:buSzPts val="1100"/>
              <a:buNone/>
              <a:defRPr sz="2000" b="1"/>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7" name="Google Shape;597;p129"/>
          <p:cNvSpPr>
            <a:spLocks noGrp="1"/>
          </p:cNvSpPr>
          <p:nvPr>
            <p:ph type="pic" idx="2"/>
          </p:nvPr>
        </p:nvSpPr>
        <p:spPr>
          <a:xfrm>
            <a:off x="2389717" y="612775"/>
            <a:ext cx="7315200" cy="4114800"/>
          </a:xfrm>
          <a:prstGeom prst="rect">
            <a:avLst/>
          </a:prstGeom>
          <a:noFill/>
          <a:ln>
            <a:noFill/>
          </a:ln>
        </p:spPr>
      </p:sp>
      <p:sp>
        <p:nvSpPr>
          <p:cNvPr id="598" name="Google Shape;598;p129"/>
          <p:cNvSpPr txBox="1">
            <a:spLocks noGrp="1"/>
          </p:cNvSpPr>
          <p:nvPr>
            <p:ph type="body" idx="1"/>
          </p:nvPr>
        </p:nvSpPr>
        <p:spPr>
          <a:xfrm>
            <a:off x="2389717" y="5367339"/>
            <a:ext cx="7315200" cy="804800"/>
          </a:xfrm>
          <a:prstGeom prst="rect">
            <a:avLst/>
          </a:prstGeom>
          <a:noFill/>
          <a:ln>
            <a:noFill/>
          </a:ln>
        </p:spPr>
        <p:txBody>
          <a:bodyPr spcFirstLastPara="1" wrap="square" lIns="68575" tIns="34275" rIns="68575" bIns="34275" anchor="t" anchorCtr="0">
            <a:noAutofit/>
          </a:bodyPr>
          <a:lstStyle>
            <a:lvl1pPr marL="609585" lvl="0" indent="-304792" algn="l" rtl="0">
              <a:spcBef>
                <a:spcPts val="267"/>
              </a:spcBef>
              <a:spcAft>
                <a:spcPts val="0"/>
              </a:spcAft>
              <a:buSzPts val="1100"/>
              <a:buNone/>
              <a:defRPr sz="1467"/>
            </a:lvl1pPr>
            <a:lvl2pPr marL="1219170" lvl="1" indent="-304792" algn="l" rtl="0">
              <a:spcBef>
                <a:spcPts val="267"/>
              </a:spcBef>
              <a:spcAft>
                <a:spcPts val="0"/>
              </a:spcAft>
              <a:buClr>
                <a:schemeClr val="dk1"/>
              </a:buClr>
              <a:buSzPts val="900"/>
              <a:buNone/>
              <a:defRPr sz="1200"/>
            </a:lvl2pPr>
            <a:lvl3pPr marL="1828754" lvl="2" indent="-304792" algn="l" rtl="0">
              <a:spcBef>
                <a:spcPts val="267"/>
              </a:spcBef>
              <a:spcAft>
                <a:spcPts val="0"/>
              </a:spcAft>
              <a:buSzPts val="800"/>
              <a:buNone/>
              <a:defRPr sz="1067"/>
            </a:lvl3pPr>
            <a:lvl4pPr marL="2438339" lvl="3" indent="-304792" algn="l" rtl="0">
              <a:spcBef>
                <a:spcPts val="133"/>
              </a:spcBef>
              <a:spcAft>
                <a:spcPts val="0"/>
              </a:spcAft>
              <a:buClr>
                <a:schemeClr val="dk1"/>
              </a:buClr>
              <a:buSzPts val="700"/>
              <a:buNone/>
              <a:defRPr sz="933"/>
            </a:lvl4pPr>
            <a:lvl5pPr marL="3047924" lvl="4" indent="-304792" algn="l" rtl="0">
              <a:spcBef>
                <a:spcPts val="133"/>
              </a:spcBef>
              <a:spcAft>
                <a:spcPts val="0"/>
              </a:spcAft>
              <a:buSzPts val="700"/>
              <a:buNone/>
              <a:defRPr sz="933"/>
            </a:lvl5pPr>
            <a:lvl6pPr marL="3657509" lvl="5" indent="-304792" algn="l" rtl="0">
              <a:spcBef>
                <a:spcPts val="133"/>
              </a:spcBef>
              <a:spcAft>
                <a:spcPts val="0"/>
              </a:spcAft>
              <a:buSzPts val="700"/>
              <a:buNone/>
              <a:defRPr sz="933"/>
            </a:lvl6pPr>
            <a:lvl7pPr marL="4267093" lvl="6" indent="-304792" algn="l" rtl="0">
              <a:spcBef>
                <a:spcPts val="133"/>
              </a:spcBef>
              <a:spcAft>
                <a:spcPts val="0"/>
              </a:spcAft>
              <a:buSzPts val="700"/>
              <a:buNone/>
              <a:defRPr sz="933"/>
            </a:lvl7pPr>
            <a:lvl8pPr marL="4876678" lvl="7" indent="-304792" algn="l" rtl="0">
              <a:spcBef>
                <a:spcPts val="133"/>
              </a:spcBef>
              <a:spcAft>
                <a:spcPts val="0"/>
              </a:spcAft>
              <a:buSzPts val="700"/>
              <a:buNone/>
              <a:defRPr sz="933"/>
            </a:lvl8pPr>
            <a:lvl9pPr marL="5486263" lvl="8" indent="-304792" algn="l" rtl="0">
              <a:spcBef>
                <a:spcPts val="133"/>
              </a:spcBef>
              <a:spcAft>
                <a:spcPts val="0"/>
              </a:spcAft>
              <a:buSzPts val="700"/>
              <a:buNone/>
              <a:defRPr sz="933"/>
            </a:lvl9pPr>
          </a:lstStyle>
          <a:p>
            <a:endParaRPr/>
          </a:p>
        </p:txBody>
      </p:sp>
      <p:sp>
        <p:nvSpPr>
          <p:cNvPr id="599" name="Google Shape;599;p129"/>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600" name="Google Shape;600;p129"/>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601" name="Google Shape;601;p129"/>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41047921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Rubrik och lodrät text" type="vertTx">
  <p:cSld name="Rubrik och lodrät text">
    <p:spTree>
      <p:nvGrpSpPr>
        <p:cNvPr id="1" name="Shape 602"/>
        <p:cNvGrpSpPr/>
        <p:nvPr/>
      </p:nvGrpSpPr>
      <p:grpSpPr>
        <a:xfrm>
          <a:off x="0" y="0"/>
          <a:ext cx="0" cy="0"/>
          <a:chOff x="0" y="0"/>
          <a:chExt cx="0" cy="0"/>
        </a:xfrm>
      </p:grpSpPr>
      <p:sp>
        <p:nvSpPr>
          <p:cNvPr id="603" name="Google Shape;603;p130"/>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4" name="Google Shape;604;p130"/>
          <p:cNvSpPr txBox="1">
            <a:spLocks noGrp="1"/>
          </p:cNvSpPr>
          <p:nvPr>
            <p:ph type="body" idx="1"/>
          </p:nvPr>
        </p:nvSpPr>
        <p:spPr>
          <a:xfrm rot="5400000">
            <a:off x="3843867" y="-1003300"/>
            <a:ext cx="4114800" cy="10363200"/>
          </a:xfrm>
          <a:prstGeom prst="rect">
            <a:avLst/>
          </a:prstGeom>
          <a:noFill/>
          <a:ln>
            <a:noFill/>
          </a:ln>
        </p:spPr>
        <p:txBody>
          <a:bodyPr spcFirstLastPara="1" wrap="square" lIns="68575" tIns="34275" rIns="68575" bIns="34275" anchor="t" anchorCtr="0">
            <a:noAutofit/>
          </a:bodyPr>
          <a:lstStyle>
            <a:lvl1pPr marL="609585" lvl="0" indent="-423323" algn="l" rtl="0">
              <a:spcBef>
                <a:spcPts val="400"/>
              </a:spcBef>
              <a:spcAft>
                <a:spcPts val="0"/>
              </a:spcAft>
              <a:buSzPts val="1400"/>
              <a:buChar char="▪"/>
              <a:defRPr/>
            </a:lvl1pPr>
            <a:lvl2pPr marL="1219170" lvl="1" indent="-423323" algn="l" rtl="0">
              <a:spcBef>
                <a:spcPts val="400"/>
              </a:spcBef>
              <a:spcAft>
                <a:spcPts val="0"/>
              </a:spcAft>
              <a:buClr>
                <a:schemeClr val="dk1"/>
              </a:buClr>
              <a:buSzPts val="1400"/>
              <a:buChar char="🡪"/>
              <a:defRPr/>
            </a:lvl2pPr>
            <a:lvl3pPr marL="1828754" lvl="2" indent="-423323" algn="l" rtl="0">
              <a:spcBef>
                <a:spcPts val="400"/>
              </a:spcBef>
              <a:spcAft>
                <a:spcPts val="0"/>
              </a:spcAft>
              <a:buSzPts val="1400"/>
              <a:buChar char="▪"/>
              <a:defRPr/>
            </a:lvl3pPr>
            <a:lvl4pPr marL="2438339" lvl="3" indent="-423323" algn="l" rtl="0">
              <a:spcBef>
                <a:spcPts val="400"/>
              </a:spcBef>
              <a:spcAft>
                <a:spcPts val="0"/>
              </a:spcAft>
              <a:buClr>
                <a:schemeClr val="dk1"/>
              </a:buClr>
              <a:buSzPts val="1400"/>
              <a:buChar char="🡪"/>
              <a:defRPr/>
            </a:lvl4pPr>
            <a:lvl5pPr marL="3047924" lvl="4" indent="-304792" algn="l" rtl="0">
              <a:spcBef>
                <a:spcPts val="400"/>
              </a:spcBef>
              <a:spcAft>
                <a:spcPts val="0"/>
              </a:spcAft>
              <a:buSzPts val="1100"/>
              <a:buNone/>
              <a:defRPr/>
            </a:lvl5pPr>
            <a:lvl6pPr marL="3657509" lvl="5" indent="-304792" algn="l" rtl="0">
              <a:spcBef>
                <a:spcPts val="400"/>
              </a:spcBef>
              <a:spcAft>
                <a:spcPts val="0"/>
              </a:spcAft>
              <a:buSzPts val="1100"/>
              <a:buNone/>
              <a:defRPr/>
            </a:lvl6pPr>
            <a:lvl7pPr marL="4267093" lvl="6" indent="-304792" algn="l" rtl="0">
              <a:spcBef>
                <a:spcPts val="400"/>
              </a:spcBef>
              <a:spcAft>
                <a:spcPts val="0"/>
              </a:spcAft>
              <a:buSzPts val="1100"/>
              <a:buNone/>
              <a:defRPr/>
            </a:lvl7pPr>
            <a:lvl8pPr marL="4876678" lvl="7" indent="-304792" algn="l" rtl="0">
              <a:spcBef>
                <a:spcPts val="400"/>
              </a:spcBef>
              <a:spcAft>
                <a:spcPts val="0"/>
              </a:spcAft>
              <a:buSzPts val="1100"/>
              <a:buNone/>
              <a:defRPr/>
            </a:lvl8pPr>
            <a:lvl9pPr marL="5486263" lvl="8" indent="-304792" algn="l" rtl="0">
              <a:spcBef>
                <a:spcPts val="400"/>
              </a:spcBef>
              <a:spcAft>
                <a:spcPts val="0"/>
              </a:spcAft>
              <a:buSzPts val="1100"/>
              <a:buNone/>
              <a:defRPr/>
            </a:lvl9pPr>
          </a:lstStyle>
          <a:p>
            <a:endParaRPr/>
          </a:p>
        </p:txBody>
      </p:sp>
      <p:sp>
        <p:nvSpPr>
          <p:cNvPr id="605" name="Google Shape;605;p130"/>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606" name="Google Shape;606;p130"/>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607" name="Google Shape;607;p130"/>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17567105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Lodrät rubrik och text">
    <p:spTree>
      <p:nvGrpSpPr>
        <p:cNvPr id="1" name="Shape 608"/>
        <p:cNvGrpSpPr/>
        <p:nvPr/>
      </p:nvGrpSpPr>
      <p:grpSpPr>
        <a:xfrm>
          <a:off x="0" y="0"/>
          <a:ext cx="0" cy="0"/>
          <a:chOff x="0" y="0"/>
          <a:chExt cx="0" cy="0"/>
        </a:xfrm>
      </p:grpSpPr>
      <p:sp>
        <p:nvSpPr>
          <p:cNvPr id="609" name="Google Shape;609;p131"/>
          <p:cNvSpPr txBox="1">
            <a:spLocks noGrp="1"/>
          </p:cNvSpPr>
          <p:nvPr>
            <p:ph type="title"/>
          </p:nvPr>
        </p:nvSpPr>
        <p:spPr>
          <a:xfrm rot="5400000">
            <a:off x="7196667" y="2349500"/>
            <a:ext cx="5181600" cy="2590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0" name="Google Shape;610;p131"/>
          <p:cNvSpPr txBox="1">
            <a:spLocks noGrp="1"/>
          </p:cNvSpPr>
          <p:nvPr>
            <p:ph type="body" idx="1"/>
          </p:nvPr>
        </p:nvSpPr>
        <p:spPr>
          <a:xfrm rot="5400000">
            <a:off x="1913467" y="-139700"/>
            <a:ext cx="5181600" cy="7569200"/>
          </a:xfrm>
          <a:prstGeom prst="rect">
            <a:avLst/>
          </a:prstGeom>
          <a:noFill/>
          <a:ln>
            <a:noFill/>
          </a:ln>
        </p:spPr>
        <p:txBody>
          <a:bodyPr spcFirstLastPara="1" wrap="square" lIns="68575" tIns="34275" rIns="68575" bIns="34275" anchor="t" anchorCtr="0">
            <a:noAutofit/>
          </a:bodyPr>
          <a:lstStyle>
            <a:lvl1pPr marL="609585" lvl="0" indent="-423323" algn="l" rtl="0">
              <a:spcBef>
                <a:spcPts val="400"/>
              </a:spcBef>
              <a:spcAft>
                <a:spcPts val="0"/>
              </a:spcAft>
              <a:buSzPts val="1400"/>
              <a:buChar char="▪"/>
              <a:defRPr/>
            </a:lvl1pPr>
            <a:lvl2pPr marL="1219170" lvl="1" indent="-423323" algn="l" rtl="0">
              <a:spcBef>
                <a:spcPts val="400"/>
              </a:spcBef>
              <a:spcAft>
                <a:spcPts val="0"/>
              </a:spcAft>
              <a:buClr>
                <a:schemeClr val="dk1"/>
              </a:buClr>
              <a:buSzPts val="1400"/>
              <a:buChar char="🡪"/>
              <a:defRPr/>
            </a:lvl2pPr>
            <a:lvl3pPr marL="1828754" lvl="2" indent="-423323" algn="l" rtl="0">
              <a:spcBef>
                <a:spcPts val="400"/>
              </a:spcBef>
              <a:spcAft>
                <a:spcPts val="0"/>
              </a:spcAft>
              <a:buSzPts val="1400"/>
              <a:buChar char="▪"/>
              <a:defRPr/>
            </a:lvl3pPr>
            <a:lvl4pPr marL="2438339" lvl="3" indent="-423323" algn="l" rtl="0">
              <a:spcBef>
                <a:spcPts val="400"/>
              </a:spcBef>
              <a:spcAft>
                <a:spcPts val="0"/>
              </a:spcAft>
              <a:buClr>
                <a:schemeClr val="dk1"/>
              </a:buClr>
              <a:buSzPts val="1400"/>
              <a:buChar char="🡪"/>
              <a:defRPr/>
            </a:lvl4pPr>
            <a:lvl5pPr marL="3047924" lvl="4" indent="-304792" algn="l" rtl="0">
              <a:spcBef>
                <a:spcPts val="400"/>
              </a:spcBef>
              <a:spcAft>
                <a:spcPts val="0"/>
              </a:spcAft>
              <a:buSzPts val="1100"/>
              <a:buNone/>
              <a:defRPr/>
            </a:lvl5pPr>
            <a:lvl6pPr marL="3657509" lvl="5" indent="-304792" algn="l" rtl="0">
              <a:spcBef>
                <a:spcPts val="400"/>
              </a:spcBef>
              <a:spcAft>
                <a:spcPts val="0"/>
              </a:spcAft>
              <a:buSzPts val="1100"/>
              <a:buNone/>
              <a:defRPr/>
            </a:lvl6pPr>
            <a:lvl7pPr marL="4267093" lvl="6" indent="-304792" algn="l" rtl="0">
              <a:spcBef>
                <a:spcPts val="400"/>
              </a:spcBef>
              <a:spcAft>
                <a:spcPts val="0"/>
              </a:spcAft>
              <a:buSzPts val="1100"/>
              <a:buNone/>
              <a:defRPr/>
            </a:lvl7pPr>
            <a:lvl8pPr marL="4876678" lvl="7" indent="-304792" algn="l" rtl="0">
              <a:spcBef>
                <a:spcPts val="400"/>
              </a:spcBef>
              <a:spcAft>
                <a:spcPts val="0"/>
              </a:spcAft>
              <a:buSzPts val="1100"/>
              <a:buNone/>
              <a:defRPr/>
            </a:lvl8pPr>
            <a:lvl9pPr marL="5486263" lvl="8" indent="-304792" algn="l" rtl="0">
              <a:spcBef>
                <a:spcPts val="400"/>
              </a:spcBef>
              <a:spcAft>
                <a:spcPts val="0"/>
              </a:spcAft>
              <a:buSzPts val="1100"/>
              <a:buNone/>
              <a:defRPr/>
            </a:lvl9pPr>
          </a:lstStyle>
          <a:p>
            <a:endParaRPr/>
          </a:p>
        </p:txBody>
      </p:sp>
      <p:sp>
        <p:nvSpPr>
          <p:cNvPr id="611" name="Google Shape;611;p131"/>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612" name="Google Shape;612;p131"/>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dirty="0"/>
          </a:p>
        </p:txBody>
      </p:sp>
      <p:sp>
        <p:nvSpPr>
          <p:cNvPr id="613" name="Google Shape;613;p131"/>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51850176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20B4DD-A252-3B4A-9818-FB9EA830A538}"/>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9DFA65C6-5B13-6C40-8A34-2AA0A4C413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551C9671-8008-E24B-8206-2B104F03189E}"/>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5" name="Platshållare för sidfot 4">
            <a:extLst>
              <a:ext uri="{FF2B5EF4-FFF2-40B4-BE49-F238E27FC236}">
                <a16:creationId xmlns:a16="http://schemas.microsoft.com/office/drawing/2014/main" id="{8572E453-146B-9440-9D23-24DBD42BFEF1}"/>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D77D0C33-FB66-FE43-BC1D-A45DB4301636}"/>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18427688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924BEDB-C524-4D4C-A96B-D5F24D8DEDF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C4F714D-D1F2-1544-A1A0-762E009BEDB1}"/>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E73576B-0957-1F47-B502-085737579DF6}"/>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5" name="Platshållare för sidfot 4">
            <a:extLst>
              <a:ext uri="{FF2B5EF4-FFF2-40B4-BE49-F238E27FC236}">
                <a16:creationId xmlns:a16="http://schemas.microsoft.com/office/drawing/2014/main" id="{7993C81A-0645-F640-8005-D461F8054B50}"/>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6F47D11D-FBB6-7A47-A229-9D3E767F8B0E}"/>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428752604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401303E-9549-7D4D-A7C1-43E8B6EE066D}"/>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FAE50F2-3E8E-7D4C-B381-099DCC1417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77534F49-1F54-674C-B658-789F12C2E850}"/>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5" name="Platshållare för sidfot 4">
            <a:extLst>
              <a:ext uri="{FF2B5EF4-FFF2-40B4-BE49-F238E27FC236}">
                <a16:creationId xmlns:a16="http://schemas.microsoft.com/office/drawing/2014/main" id="{38C7FFE8-4993-764B-BF8D-A726931C57E7}"/>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221942D5-F6BA-7F43-B09E-B430315C5798}"/>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369156037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2450E5-BFAB-8A4A-9467-FC72C111667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5AD63A7-1D9A-9548-9B22-A57B3D7A373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F286620B-0F45-3140-ABD3-27E57AF67C0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2282F8D-FFC2-4B41-BDC5-1F176A87AEE8}"/>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6" name="Platshållare för sidfot 5">
            <a:extLst>
              <a:ext uri="{FF2B5EF4-FFF2-40B4-BE49-F238E27FC236}">
                <a16:creationId xmlns:a16="http://schemas.microsoft.com/office/drawing/2014/main" id="{6140EEE0-C599-364A-9E56-0F38D62028D6}"/>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57DF8BD0-F131-4848-80EB-AF7B9C7B3FFE}"/>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29886226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E56DA7C-7342-3F45-A4CC-BD648F25F5D5}"/>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88E0EE5-77B0-864D-8F39-A82E82FD53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BA9A33E-2DED-454F-8623-18935FB81A33}"/>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93780B5B-B0FD-0B40-ACFD-FBB9D40658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0521D9D-9BE6-8D41-9B06-F9E7478AE79D}"/>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CCE55F6-69BC-D446-BC7D-B8913DF04277}"/>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8" name="Platshållare för sidfot 7">
            <a:extLst>
              <a:ext uri="{FF2B5EF4-FFF2-40B4-BE49-F238E27FC236}">
                <a16:creationId xmlns:a16="http://schemas.microsoft.com/office/drawing/2014/main" id="{C4250E1C-2E2D-FF4D-B536-8C1ED0CD4F0E}"/>
              </a:ext>
            </a:extLst>
          </p:cNvPr>
          <p:cNvSpPr>
            <a:spLocks noGrp="1"/>
          </p:cNvSpPr>
          <p:nvPr>
            <p:ph type="ftr" sz="quarter" idx="11"/>
          </p:nvPr>
        </p:nvSpPr>
        <p:spPr/>
        <p:txBody>
          <a:bodyPr/>
          <a:lstStyle/>
          <a:p>
            <a:endParaRPr lang="sv-SE" dirty="0"/>
          </a:p>
        </p:txBody>
      </p:sp>
      <p:sp>
        <p:nvSpPr>
          <p:cNvPr id="9" name="Platshållare för bildnummer 8">
            <a:extLst>
              <a:ext uri="{FF2B5EF4-FFF2-40B4-BE49-F238E27FC236}">
                <a16:creationId xmlns:a16="http://schemas.microsoft.com/office/drawing/2014/main" id="{FDA68291-8491-914B-ABB5-3F686F957B11}"/>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17007228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4C4D9B-40BA-CF48-9142-1F2A6BB17D4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E91D78C-9DA0-7042-874C-09FA92F78691}"/>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4" name="Platshållare för sidfot 3">
            <a:extLst>
              <a:ext uri="{FF2B5EF4-FFF2-40B4-BE49-F238E27FC236}">
                <a16:creationId xmlns:a16="http://schemas.microsoft.com/office/drawing/2014/main" id="{31B68E03-33D1-964B-839C-89FAFEB74C61}"/>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D85A4B8E-6C4E-254A-86DB-2EA0FE364D5D}"/>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330248110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43CC630-3238-C34B-AAC7-677C1104EDCD}"/>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3" name="Platshållare för sidfot 2">
            <a:extLst>
              <a:ext uri="{FF2B5EF4-FFF2-40B4-BE49-F238E27FC236}">
                <a16:creationId xmlns:a16="http://schemas.microsoft.com/office/drawing/2014/main" id="{59F49AC0-5906-9749-9BE4-E73CFFC812B3}"/>
              </a:ext>
            </a:extLst>
          </p:cNvPr>
          <p:cNvSpPr>
            <a:spLocks noGrp="1"/>
          </p:cNvSpPr>
          <p:nvPr>
            <p:ph type="ftr" sz="quarter" idx="11"/>
          </p:nvPr>
        </p:nvSpPr>
        <p:spPr/>
        <p:txBody>
          <a:bodyPr/>
          <a:lstStyle/>
          <a:p>
            <a:endParaRPr lang="sv-SE" dirty="0"/>
          </a:p>
        </p:txBody>
      </p:sp>
      <p:sp>
        <p:nvSpPr>
          <p:cNvPr id="4" name="Platshållare för bildnummer 3">
            <a:extLst>
              <a:ext uri="{FF2B5EF4-FFF2-40B4-BE49-F238E27FC236}">
                <a16:creationId xmlns:a16="http://schemas.microsoft.com/office/drawing/2014/main" id="{12911F44-DD04-0941-953A-C8345F1443D2}"/>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139941080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B65904-A552-DF45-AF04-9F8EFF53419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9B3670E-41BA-4841-911A-3D69B9379F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C3CB7EB7-9996-7848-B3B0-EFDD7E0953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689A108-A23E-5E43-B653-E3741F1025B8}"/>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6" name="Platshållare för sidfot 5">
            <a:extLst>
              <a:ext uri="{FF2B5EF4-FFF2-40B4-BE49-F238E27FC236}">
                <a16:creationId xmlns:a16="http://schemas.microsoft.com/office/drawing/2014/main" id="{B5117648-4371-2449-A02D-C826CD65F8D4}"/>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51780F58-EBFF-144F-831D-AF72CDF26783}"/>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19961940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0D651F-BDBD-FE43-B7D9-CCA695ABF24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5D39ECB4-05B4-314D-971C-E394C3631B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dirty="0"/>
          </a:p>
        </p:txBody>
      </p:sp>
      <p:sp>
        <p:nvSpPr>
          <p:cNvPr id="4" name="Platshållare för text 3">
            <a:extLst>
              <a:ext uri="{FF2B5EF4-FFF2-40B4-BE49-F238E27FC236}">
                <a16:creationId xmlns:a16="http://schemas.microsoft.com/office/drawing/2014/main" id="{54FF8623-D249-6C4C-81F4-81DE7E8C1F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AA034F7-5A9B-974A-A0A7-BF92E2B04EC7}"/>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6" name="Platshållare för sidfot 5">
            <a:extLst>
              <a:ext uri="{FF2B5EF4-FFF2-40B4-BE49-F238E27FC236}">
                <a16:creationId xmlns:a16="http://schemas.microsoft.com/office/drawing/2014/main" id="{6A8F2A1F-79F8-7043-9DEA-2299BF3C34DE}"/>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9C2DEF8D-B404-DB49-9A62-2E50411398AD}"/>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171065150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8EFD70-6BA9-9C48-BE0B-A1E2EB65FD0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8FCA4DF-576A-824B-B42B-0D889E878B6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E14C6FA-2414-8240-B6E2-A1F9F41734A6}"/>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5" name="Platshållare för sidfot 4">
            <a:extLst>
              <a:ext uri="{FF2B5EF4-FFF2-40B4-BE49-F238E27FC236}">
                <a16:creationId xmlns:a16="http://schemas.microsoft.com/office/drawing/2014/main" id="{D0ADA9B1-A9B6-EE49-A2B8-C4B97981977F}"/>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B4C480B1-D59F-A742-B00A-D74FE26799FC}"/>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81164064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FC09F37-4312-914A-830D-07E83A89C00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4ABD18E-1C89-8A47-86B1-A0686FE60720}"/>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28B0B3F-CD67-4147-90E6-1776F3A6F9C0}"/>
              </a:ext>
            </a:extLst>
          </p:cNvPr>
          <p:cNvSpPr>
            <a:spLocks noGrp="1"/>
          </p:cNvSpPr>
          <p:nvPr>
            <p:ph type="dt" sz="half" idx="10"/>
          </p:nvPr>
        </p:nvSpPr>
        <p:spPr/>
        <p:txBody>
          <a:bodyPr/>
          <a:lstStyle/>
          <a:p>
            <a:fld id="{C512C537-C551-F646-ACE7-DE0E965FA5D3}" type="datetimeFigureOut">
              <a:rPr lang="sv-SE" smtClean="0"/>
              <a:t>2024-09-25</a:t>
            </a:fld>
            <a:endParaRPr lang="sv-SE" dirty="0"/>
          </a:p>
        </p:txBody>
      </p:sp>
      <p:sp>
        <p:nvSpPr>
          <p:cNvPr id="5" name="Platshållare för sidfot 4">
            <a:extLst>
              <a:ext uri="{FF2B5EF4-FFF2-40B4-BE49-F238E27FC236}">
                <a16:creationId xmlns:a16="http://schemas.microsoft.com/office/drawing/2014/main" id="{28B7A6F6-CF3D-F942-B7C2-5E80AB9EF076}"/>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98AFB729-19E7-AA45-B668-A04BD9AC3E1D}"/>
              </a:ext>
            </a:extLst>
          </p:cNvPr>
          <p:cNvSpPr>
            <a:spLocks noGrp="1"/>
          </p:cNvSpPr>
          <p:nvPr>
            <p:ph type="sldNum" sz="quarter" idx="12"/>
          </p:nvPr>
        </p:nvSpPr>
        <p:spPr/>
        <p:txBody>
          <a:bodyPr/>
          <a:lstStyle/>
          <a:p>
            <a:fld id="{5642AE18-FD4E-2F4D-ADA1-5757A692FEE3}" type="slidenum">
              <a:rPr lang="sv-SE" smtClean="0"/>
              <a:t>‹#›</a:t>
            </a:fld>
            <a:endParaRPr lang="sv-SE" dirty="0"/>
          </a:p>
        </p:txBody>
      </p:sp>
    </p:spTree>
    <p:extLst>
      <p:ext uri="{BB962C8B-B14F-4D97-AF65-F5344CB8AC3E}">
        <p14:creationId xmlns:p14="http://schemas.microsoft.com/office/powerpoint/2010/main" val="402749920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40699219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2049124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429421656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75910447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3453026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74881775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0063443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41547000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65420533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56271234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52133358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249060" y="242432"/>
            <a:ext cx="9603200" cy="762000"/>
          </a:xfrm>
          <a:prstGeom prst="rect">
            <a:avLst/>
          </a:prstGeom>
          <a:noFill/>
          <a:ln>
            <a:noFill/>
          </a:ln>
        </p:spPr>
        <p:txBody>
          <a:bodyPr spcFirstLastPara="1" wrap="square" lIns="0" tIns="0" rIns="0" bIns="0" anchor="ctr" anchorCtr="0">
            <a:normAutofit/>
          </a:bodyPr>
          <a:lstStyle>
            <a:lvl1pPr lvl="0" algn="l" rtl="0">
              <a:lnSpc>
                <a:spcPct val="100000"/>
              </a:lnSpc>
              <a:spcBef>
                <a:spcPts val="0"/>
              </a:spcBef>
              <a:spcAft>
                <a:spcPts val="0"/>
              </a:spcAft>
              <a:buClr>
                <a:srgbClr val="FFFFFF"/>
              </a:buClr>
              <a:buSzPts val="3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700"/>
              <a:buNone/>
              <a:defRPr/>
            </a:lvl2pPr>
            <a:lvl3pPr lvl="2" algn="ctr" rtl="0">
              <a:lnSpc>
                <a:spcPct val="100000"/>
              </a:lnSpc>
              <a:spcBef>
                <a:spcPts val="0"/>
              </a:spcBef>
              <a:spcAft>
                <a:spcPts val="0"/>
              </a:spcAft>
              <a:buClr>
                <a:srgbClr val="FFFFFF"/>
              </a:buClr>
              <a:buSzPts val="700"/>
              <a:buNone/>
              <a:defRPr/>
            </a:lvl3pPr>
            <a:lvl4pPr lvl="3" algn="ctr" rtl="0">
              <a:lnSpc>
                <a:spcPct val="100000"/>
              </a:lnSpc>
              <a:spcBef>
                <a:spcPts val="0"/>
              </a:spcBef>
              <a:spcAft>
                <a:spcPts val="0"/>
              </a:spcAft>
              <a:buClr>
                <a:srgbClr val="FFFFFF"/>
              </a:buClr>
              <a:buSzPts val="700"/>
              <a:buNone/>
              <a:defRPr/>
            </a:lvl4pPr>
            <a:lvl5pPr lvl="4" algn="ctr" rtl="0">
              <a:lnSpc>
                <a:spcPct val="100000"/>
              </a:lnSpc>
              <a:spcBef>
                <a:spcPts val="0"/>
              </a:spcBef>
              <a:spcAft>
                <a:spcPts val="0"/>
              </a:spcAft>
              <a:buClr>
                <a:srgbClr val="FFFFFF"/>
              </a:buClr>
              <a:buSzPts val="700"/>
              <a:buNone/>
              <a:defRPr/>
            </a:lvl5pPr>
            <a:lvl6pPr lvl="5" algn="ctr" rtl="0">
              <a:lnSpc>
                <a:spcPct val="100000"/>
              </a:lnSpc>
              <a:spcBef>
                <a:spcPts val="0"/>
              </a:spcBef>
              <a:spcAft>
                <a:spcPts val="0"/>
              </a:spcAft>
              <a:buClr>
                <a:srgbClr val="FFFFFF"/>
              </a:buClr>
              <a:buSzPts val="700"/>
              <a:buNone/>
              <a:defRPr/>
            </a:lvl6pPr>
            <a:lvl7pPr lvl="6" algn="ctr" rtl="0">
              <a:lnSpc>
                <a:spcPct val="100000"/>
              </a:lnSpc>
              <a:spcBef>
                <a:spcPts val="0"/>
              </a:spcBef>
              <a:spcAft>
                <a:spcPts val="0"/>
              </a:spcAft>
              <a:buClr>
                <a:srgbClr val="FFFFFF"/>
              </a:buClr>
              <a:buSzPts val="700"/>
              <a:buNone/>
              <a:defRPr/>
            </a:lvl7pPr>
            <a:lvl8pPr lvl="7" algn="ctr" rtl="0">
              <a:lnSpc>
                <a:spcPct val="100000"/>
              </a:lnSpc>
              <a:spcBef>
                <a:spcPts val="0"/>
              </a:spcBef>
              <a:spcAft>
                <a:spcPts val="0"/>
              </a:spcAft>
              <a:buClr>
                <a:srgbClr val="FFFFFF"/>
              </a:buClr>
              <a:buSzPts val="700"/>
              <a:buNone/>
              <a:defRPr/>
            </a:lvl8pPr>
            <a:lvl9pPr lvl="8" algn="ctr" rtl="0">
              <a:lnSpc>
                <a:spcPct val="100000"/>
              </a:lnSpc>
              <a:spcBef>
                <a:spcPts val="0"/>
              </a:spcBef>
              <a:spcAft>
                <a:spcPts val="0"/>
              </a:spcAft>
              <a:buClr>
                <a:srgbClr val="FFFFFF"/>
              </a:buClr>
              <a:buSzPts val="700"/>
              <a:buNone/>
              <a:defRPr/>
            </a:lvl9pPr>
          </a:lstStyle>
          <a:p>
            <a:endParaRPr/>
          </a:p>
        </p:txBody>
      </p:sp>
      <p:sp>
        <p:nvSpPr>
          <p:cNvPr id="52" name="Google Shape;52;p13"/>
          <p:cNvSpPr txBox="1">
            <a:spLocks noGrp="1"/>
          </p:cNvSpPr>
          <p:nvPr>
            <p:ph type="body" idx="1"/>
          </p:nvPr>
        </p:nvSpPr>
        <p:spPr>
          <a:xfrm>
            <a:off x="1220003" y="1417491"/>
            <a:ext cx="9603200" cy="4648400"/>
          </a:xfrm>
          <a:prstGeom prst="rect">
            <a:avLst/>
          </a:prstGeom>
          <a:noFill/>
          <a:ln>
            <a:noFill/>
          </a:ln>
        </p:spPr>
        <p:txBody>
          <a:bodyPr spcFirstLastPara="1" wrap="square" lIns="0" tIns="0" rIns="0" bIns="0" anchor="ctr" anchorCtr="0">
            <a:normAutofit/>
          </a:bodyPr>
          <a:lstStyle>
            <a:lvl1pPr marL="609585" lvl="0"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1pPr>
            <a:lvl2pPr marL="1219170" lvl="1"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2pPr>
            <a:lvl3pPr marL="1828754" lvl="2"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3pPr>
            <a:lvl4pPr marL="2438339" lvl="3"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4pPr>
            <a:lvl5pPr marL="3047924" lvl="4"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5pPr>
            <a:lvl6pPr marL="3657509" lvl="5" indent="-347125" algn="l" rtl="0">
              <a:lnSpc>
                <a:spcPct val="100000"/>
              </a:lnSpc>
              <a:spcBef>
                <a:spcPts val="2933"/>
              </a:spcBef>
              <a:spcAft>
                <a:spcPts val="0"/>
              </a:spcAft>
              <a:buClr>
                <a:srgbClr val="FFFFFF"/>
              </a:buClr>
              <a:buSzPts val="500"/>
              <a:buChar char="•"/>
              <a:defRPr/>
            </a:lvl6pPr>
            <a:lvl7pPr marL="4267093" lvl="6" indent="-347125" algn="l" rtl="0">
              <a:lnSpc>
                <a:spcPct val="100000"/>
              </a:lnSpc>
              <a:spcBef>
                <a:spcPts val="2933"/>
              </a:spcBef>
              <a:spcAft>
                <a:spcPts val="0"/>
              </a:spcAft>
              <a:buClr>
                <a:srgbClr val="FFFFFF"/>
              </a:buClr>
              <a:buSzPts val="500"/>
              <a:buChar char="•"/>
              <a:defRPr/>
            </a:lvl7pPr>
            <a:lvl8pPr marL="4876678" lvl="7" indent="-347125" algn="l" rtl="0">
              <a:lnSpc>
                <a:spcPct val="100000"/>
              </a:lnSpc>
              <a:spcBef>
                <a:spcPts val="2933"/>
              </a:spcBef>
              <a:spcAft>
                <a:spcPts val="0"/>
              </a:spcAft>
              <a:buClr>
                <a:srgbClr val="FFFFFF"/>
              </a:buClr>
              <a:buSzPts val="500"/>
              <a:buChar char="•"/>
              <a:defRPr/>
            </a:lvl8pPr>
            <a:lvl9pPr marL="5486263" lvl="8" indent="-347125" algn="l" rtl="0">
              <a:lnSpc>
                <a:spcPct val="100000"/>
              </a:lnSpc>
              <a:spcBef>
                <a:spcPts val="2933"/>
              </a:spcBef>
              <a:spcAft>
                <a:spcPts val="0"/>
              </a:spcAft>
              <a:buClr>
                <a:srgbClr val="FFFFFF"/>
              </a:buClr>
              <a:buSzPts val="500"/>
              <a:buChar char="•"/>
              <a:defRPr/>
            </a:lvl9pPr>
          </a:lstStyle>
          <a:p>
            <a:endParaRPr/>
          </a:p>
        </p:txBody>
      </p:sp>
      <p:sp>
        <p:nvSpPr>
          <p:cNvPr id="53" name="Google Shape;53;p13"/>
          <p:cNvSpPr txBox="1">
            <a:spLocks noGrp="1"/>
          </p:cNvSpPr>
          <p:nvPr>
            <p:ph type="sldNum" idx="12"/>
          </p:nvPr>
        </p:nvSpPr>
        <p:spPr>
          <a:xfrm>
            <a:off x="5892800" y="6172200"/>
            <a:ext cx="2844800" cy="368400"/>
          </a:xfrm>
          <a:prstGeom prst="rect">
            <a:avLst/>
          </a:prstGeom>
          <a:noFill/>
          <a:ln>
            <a:noFill/>
          </a:ln>
        </p:spPr>
        <p:txBody>
          <a:bodyPr spcFirstLastPara="1" wrap="square" lIns="45725" tIns="45725" rIns="45725" bIns="45725" anchor="ctr" anchorCtr="0">
            <a:norm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90749829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Section Headers">
  <p:cSld name="Section Headers">
    <p:bg>
      <p:bgPr>
        <a:solidFill>
          <a:srgbClr val="141414"/>
        </a:solidFill>
        <a:effectLst/>
      </p:bgPr>
    </p:bg>
    <p:spTree>
      <p:nvGrpSpPr>
        <p:cNvPr id="1" name="Shape 54"/>
        <p:cNvGrpSpPr/>
        <p:nvPr/>
      </p:nvGrpSpPr>
      <p:grpSpPr>
        <a:xfrm>
          <a:off x="0" y="0"/>
          <a:ext cx="0" cy="0"/>
          <a:chOff x="0" y="0"/>
          <a:chExt cx="0" cy="0"/>
        </a:xfrm>
      </p:grpSpPr>
      <p:sp>
        <p:nvSpPr>
          <p:cNvPr id="55" name="Google Shape;55;p14"/>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56" name="Google Shape;56;p14"/>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5300"/>
              <a:buFont typeface="Avenir"/>
              <a:buNone/>
              <a:defRPr sz="7066">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57" name="Google Shape;57;p14"/>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dirty="0">
                <a:solidFill>
                  <a:srgbClr val="FFFFFF"/>
                </a:solidFill>
                <a:latin typeface="Avenir"/>
                <a:ea typeface="Avenir"/>
                <a:cs typeface="Avenir"/>
                <a:sym typeface="Avenir"/>
              </a:rPr>
              <a:t>make every day count.</a:t>
            </a:r>
            <a:endParaRPr sz="667" dirty="0"/>
          </a:p>
        </p:txBody>
      </p:sp>
      <p:pic>
        <p:nvPicPr>
          <p:cNvPr id="58" name="Google Shape;58;p14" descr="Image"/>
          <p:cNvPicPr preferRelativeResize="0"/>
          <p:nvPr/>
        </p:nvPicPr>
        <p:blipFill rotWithShape="1">
          <a:blip r:embed="rId2">
            <a:alphaModFix/>
          </a:blip>
          <a:srcRect/>
          <a:stretch/>
        </p:blipFill>
        <p:spPr>
          <a:xfrm>
            <a:off x="11602777" y="6197454"/>
            <a:ext cx="359372" cy="359372"/>
          </a:xfrm>
          <a:prstGeom prst="rect">
            <a:avLst/>
          </a:prstGeom>
          <a:noFill/>
          <a:ln>
            <a:noFill/>
          </a:ln>
        </p:spPr>
      </p:pic>
      <p:sp>
        <p:nvSpPr>
          <p:cNvPr id="59" name="Google Shape;59;p14"/>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dirty="0">
              <a:solidFill>
                <a:schemeClr val="dk2"/>
              </a:solidFill>
              <a:latin typeface="Arial"/>
              <a:ea typeface="Arial"/>
              <a:cs typeface="Arial"/>
              <a:sym typeface="Arial"/>
            </a:endParaRPr>
          </a:p>
        </p:txBody>
      </p:sp>
    </p:spTree>
    <p:extLst>
      <p:ext uri="{BB962C8B-B14F-4D97-AF65-F5344CB8AC3E}">
        <p14:creationId xmlns:p14="http://schemas.microsoft.com/office/powerpoint/2010/main" val="427594169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Avsnitt">
  <p:cSld name="Avsnitt">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603248" y="2266951"/>
            <a:ext cx="10985600" cy="2324000"/>
          </a:xfrm>
          <a:prstGeom prst="rect">
            <a:avLst/>
          </a:prstGeom>
          <a:noFill/>
          <a:ln>
            <a:noFill/>
          </a:ln>
        </p:spPr>
        <p:txBody>
          <a:bodyPr spcFirstLastPara="1" wrap="square" lIns="19050" tIns="19050" rIns="19050" bIns="19050" anchor="ctr" anchorCtr="0">
            <a:normAutofit/>
          </a:bodyPr>
          <a:lstStyle>
            <a:lvl1pPr lvl="0" algn="l" rtl="0">
              <a:lnSpc>
                <a:spcPct val="80000"/>
              </a:lnSpc>
              <a:spcBef>
                <a:spcPts val="0"/>
              </a:spcBef>
              <a:spcAft>
                <a:spcPts val="0"/>
              </a:spcAft>
              <a:buClr>
                <a:srgbClr val="FFFFFF"/>
              </a:buClr>
              <a:buSzPts val="4400"/>
              <a:buFont typeface="Helvetica Neue"/>
              <a:buNone/>
              <a:defRPr sz="5867" b="0">
                <a:latin typeface="Helvetica Neue"/>
                <a:ea typeface="Helvetica Neue"/>
                <a:cs typeface="Helvetica Neue"/>
                <a:sym typeface="Helvetica Neue"/>
              </a:defRPr>
            </a:lvl1pPr>
            <a:lvl2pPr lvl="1" algn="l" rtl="0">
              <a:lnSpc>
                <a:spcPct val="80000"/>
              </a:lnSpc>
              <a:spcBef>
                <a:spcPts val="0"/>
              </a:spcBef>
              <a:spcAft>
                <a:spcPts val="0"/>
              </a:spcAft>
              <a:buClr>
                <a:srgbClr val="FFFFFF"/>
              </a:buClr>
              <a:buSzPts val="700"/>
              <a:buNone/>
              <a:defRPr/>
            </a:lvl2pPr>
            <a:lvl3pPr lvl="2" algn="l" rtl="0">
              <a:lnSpc>
                <a:spcPct val="80000"/>
              </a:lnSpc>
              <a:spcBef>
                <a:spcPts val="0"/>
              </a:spcBef>
              <a:spcAft>
                <a:spcPts val="0"/>
              </a:spcAft>
              <a:buClr>
                <a:srgbClr val="FFFFFF"/>
              </a:buClr>
              <a:buSzPts val="700"/>
              <a:buNone/>
              <a:defRPr/>
            </a:lvl3pPr>
            <a:lvl4pPr lvl="3" algn="l" rtl="0">
              <a:lnSpc>
                <a:spcPct val="80000"/>
              </a:lnSpc>
              <a:spcBef>
                <a:spcPts val="0"/>
              </a:spcBef>
              <a:spcAft>
                <a:spcPts val="0"/>
              </a:spcAft>
              <a:buClr>
                <a:srgbClr val="FFFFFF"/>
              </a:buClr>
              <a:buSzPts val="700"/>
              <a:buNone/>
              <a:defRPr/>
            </a:lvl4pPr>
            <a:lvl5pPr lvl="4" algn="l" rtl="0">
              <a:lnSpc>
                <a:spcPct val="80000"/>
              </a:lnSpc>
              <a:spcBef>
                <a:spcPts val="0"/>
              </a:spcBef>
              <a:spcAft>
                <a:spcPts val="0"/>
              </a:spcAft>
              <a:buClr>
                <a:srgbClr val="FFFFFF"/>
              </a:buClr>
              <a:buSzPts val="700"/>
              <a:buNone/>
              <a:defRPr/>
            </a:lvl5pPr>
            <a:lvl6pPr lvl="5" algn="l" rtl="0">
              <a:lnSpc>
                <a:spcPct val="80000"/>
              </a:lnSpc>
              <a:spcBef>
                <a:spcPts val="0"/>
              </a:spcBef>
              <a:spcAft>
                <a:spcPts val="0"/>
              </a:spcAft>
              <a:buClr>
                <a:srgbClr val="FFFFFF"/>
              </a:buClr>
              <a:buSzPts val="700"/>
              <a:buNone/>
              <a:defRPr/>
            </a:lvl6pPr>
            <a:lvl7pPr lvl="6" algn="l" rtl="0">
              <a:lnSpc>
                <a:spcPct val="80000"/>
              </a:lnSpc>
              <a:spcBef>
                <a:spcPts val="0"/>
              </a:spcBef>
              <a:spcAft>
                <a:spcPts val="0"/>
              </a:spcAft>
              <a:buClr>
                <a:srgbClr val="FFFFFF"/>
              </a:buClr>
              <a:buSzPts val="700"/>
              <a:buNone/>
              <a:defRPr/>
            </a:lvl7pPr>
            <a:lvl8pPr lvl="7" algn="l" rtl="0">
              <a:lnSpc>
                <a:spcPct val="80000"/>
              </a:lnSpc>
              <a:spcBef>
                <a:spcPts val="0"/>
              </a:spcBef>
              <a:spcAft>
                <a:spcPts val="0"/>
              </a:spcAft>
              <a:buClr>
                <a:srgbClr val="FFFFFF"/>
              </a:buClr>
              <a:buSzPts val="700"/>
              <a:buNone/>
              <a:defRPr/>
            </a:lvl8pPr>
            <a:lvl9pPr lvl="8" algn="l" rtl="0">
              <a:lnSpc>
                <a:spcPct val="80000"/>
              </a:lnSpc>
              <a:spcBef>
                <a:spcPts val="0"/>
              </a:spcBef>
              <a:spcAft>
                <a:spcPts val="0"/>
              </a:spcAft>
              <a:buClr>
                <a:srgbClr val="FFFFFF"/>
              </a:buClr>
              <a:buSzPts val="700"/>
              <a:buNone/>
              <a:defRPr/>
            </a:lvl9pPr>
          </a:lstStyle>
          <a:p>
            <a:endParaRPr/>
          </a:p>
        </p:txBody>
      </p:sp>
      <p:sp>
        <p:nvSpPr>
          <p:cNvPr id="62" name="Google Shape;62;p15"/>
          <p:cNvSpPr txBox="1">
            <a:spLocks noGrp="1"/>
          </p:cNvSpPr>
          <p:nvPr>
            <p:ph type="sldNum" idx="12"/>
          </p:nvPr>
        </p:nvSpPr>
        <p:spPr>
          <a:xfrm>
            <a:off x="6000749" y="6555379"/>
            <a:ext cx="184400" cy="182038"/>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700"/>
              <a:buFont typeface="Helvetica Neue"/>
              <a:buNone/>
              <a:defRPr sz="933"/>
            </a:lvl1pPr>
            <a:lvl2pPr marL="0" lvl="1" indent="0" algn="ctr" rtl="0">
              <a:lnSpc>
                <a:spcPct val="100000"/>
              </a:lnSpc>
              <a:spcBef>
                <a:spcPts val="0"/>
              </a:spcBef>
              <a:spcAft>
                <a:spcPts val="0"/>
              </a:spcAft>
              <a:buClr>
                <a:srgbClr val="FFFFFF"/>
              </a:buClr>
              <a:buSzPts val="700"/>
              <a:buFont typeface="Helvetica Neue"/>
              <a:buNone/>
              <a:defRPr sz="933"/>
            </a:lvl2pPr>
            <a:lvl3pPr marL="0" lvl="2" indent="0" algn="ctr" rtl="0">
              <a:lnSpc>
                <a:spcPct val="100000"/>
              </a:lnSpc>
              <a:spcBef>
                <a:spcPts val="0"/>
              </a:spcBef>
              <a:spcAft>
                <a:spcPts val="0"/>
              </a:spcAft>
              <a:buClr>
                <a:srgbClr val="FFFFFF"/>
              </a:buClr>
              <a:buSzPts val="700"/>
              <a:buFont typeface="Helvetica Neue"/>
              <a:buNone/>
              <a:defRPr sz="933"/>
            </a:lvl3pPr>
            <a:lvl4pPr marL="0" lvl="3" indent="0" algn="ctr" rtl="0">
              <a:lnSpc>
                <a:spcPct val="100000"/>
              </a:lnSpc>
              <a:spcBef>
                <a:spcPts val="0"/>
              </a:spcBef>
              <a:spcAft>
                <a:spcPts val="0"/>
              </a:spcAft>
              <a:buClr>
                <a:srgbClr val="FFFFFF"/>
              </a:buClr>
              <a:buSzPts val="700"/>
              <a:buFont typeface="Helvetica Neue"/>
              <a:buNone/>
              <a:defRPr sz="933"/>
            </a:lvl4pPr>
            <a:lvl5pPr marL="0" lvl="4" indent="0" algn="ctr" rtl="0">
              <a:lnSpc>
                <a:spcPct val="100000"/>
              </a:lnSpc>
              <a:spcBef>
                <a:spcPts val="0"/>
              </a:spcBef>
              <a:spcAft>
                <a:spcPts val="0"/>
              </a:spcAft>
              <a:buClr>
                <a:srgbClr val="FFFFFF"/>
              </a:buClr>
              <a:buSzPts val="700"/>
              <a:buFont typeface="Helvetica Neue"/>
              <a:buNone/>
              <a:defRPr sz="933"/>
            </a:lvl5pPr>
            <a:lvl6pPr marL="0" lvl="5" indent="0" algn="ctr" rtl="0">
              <a:lnSpc>
                <a:spcPct val="100000"/>
              </a:lnSpc>
              <a:spcBef>
                <a:spcPts val="0"/>
              </a:spcBef>
              <a:spcAft>
                <a:spcPts val="0"/>
              </a:spcAft>
              <a:buClr>
                <a:srgbClr val="FFFFFF"/>
              </a:buClr>
              <a:buSzPts val="700"/>
              <a:buFont typeface="Helvetica Neue"/>
              <a:buNone/>
              <a:defRPr sz="933"/>
            </a:lvl6pPr>
            <a:lvl7pPr marL="0" lvl="6" indent="0" algn="ctr" rtl="0">
              <a:lnSpc>
                <a:spcPct val="100000"/>
              </a:lnSpc>
              <a:spcBef>
                <a:spcPts val="0"/>
              </a:spcBef>
              <a:spcAft>
                <a:spcPts val="0"/>
              </a:spcAft>
              <a:buClr>
                <a:srgbClr val="FFFFFF"/>
              </a:buClr>
              <a:buSzPts val="700"/>
              <a:buFont typeface="Helvetica Neue"/>
              <a:buNone/>
              <a:defRPr sz="933"/>
            </a:lvl7pPr>
            <a:lvl8pPr marL="0" lvl="7" indent="0" algn="ctr" rtl="0">
              <a:lnSpc>
                <a:spcPct val="100000"/>
              </a:lnSpc>
              <a:spcBef>
                <a:spcPts val="0"/>
              </a:spcBef>
              <a:spcAft>
                <a:spcPts val="0"/>
              </a:spcAft>
              <a:buClr>
                <a:srgbClr val="FFFFFF"/>
              </a:buClr>
              <a:buSzPts val="700"/>
              <a:buFont typeface="Helvetica Neue"/>
              <a:buNone/>
              <a:defRPr sz="933"/>
            </a:lvl8pPr>
            <a:lvl9pPr marL="0" lvl="8" indent="0" algn="ctr" rtl="0">
              <a:lnSpc>
                <a:spcPct val="100000"/>
              </a:lnSpc>
              <a:spcBef>
                <a:spcPts val="0"/>
              </a:spcBef>
              <a:spcAft>
                <a:spcPts val="0"/>
              </a:spcAft>
              <a:buClr>
                <a:srgbClr val="FFFFFF"/>
              </a:buClr>
              <a:buSzPts val="700"/>
              <a:buFont typeface="Helvetica Neue"/>
              <a:buNone/>
              <a:defRPr sz="933"/>
            </a:lvl9pPr>
          </a:lstStyle>
          <a:p>
            <a:fld id="{00000000-1234-1234-1234-123412341234}" type="slidenum">
              <a:rPr lang="en" smtClean="0"/>
              <a:pPr/>
              <a:t>‹#›</a:t>
            </a:fld>
            <a:endParaRPr lang="en" sz="1333" dirty="0"/>
          </a:p>
        </p:txBody>
      </p:sp>
    </p:spTree>
    <p:extLst>
      <p:ext uri="{BB962C8B-B14F-4D97-AF65-F5344CB8AC3E}">
        <p14:creationId xmlns:p14="http://schemas.microsoft.com/office/powerpoint/2010/main" val="284155140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Section Headers 3">
  <p:cSld name="Section Headers 3">
    <p:bg>
      <p:bgPr>
        <a:solidFill>
          <a:srgbClr val="141414"/>
        </a:solidFill>
        <a:effectLst/>
      </p:bgPr>
    </p:bg>
    <p:spTree>
      <p:nvGrpSpPr>
        <p:cNvPr id="1" name="Shape 63"/>
        <p:cNvGrpSpPr/>
        <p:nvPr/>
      </p:nvGrpSpPr>
      <p:grpSpPr>
        <a:xfrm>
          <a:off x="0" y="0"/>
          <a:ext cx="0" cy="0"/>
          <a:chOff x="0" y="0"/>
          <a:chExt cx="0" cy="0"/>
        </a:xfrm>
      </p:grpSpPr>
      <p:sp>
        <p:nvSpPr>
          <p:cNvPr id="64" name="Google Shape;64;p16"/>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65" name="Google Shape;65;p16"/>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5300"/>
              <a:buFont typeface="Avenir"/>
              <a:buNone/>
              <a:defRPr sz="7066">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66" name="Google Shape;66;p16"/>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dirty="0">
                <a:solidFill>
                  <a:srgbClr val="FFFFFF"/>
                </a:solidFill>
                <a:latin typeface="Avenir"/>
                <a:ea typeface="Avenir"/>
                <a:cs typeface="Avenir"/>
                <a:sym typeface="Avenir"/>
              </a:rPr>
              <a:t>make every day count.</a:t>
            </a:r>
            <a:endParaRPr sz="667" dirty="0"/>
          </a:p>
        </p:txBody>
      </p:sp>
      <p:pic>
        <p:nvPicPr>
          <p:cNvPr id="67" name="Google Shape;67;p16" descr="Image"/>
          <p:cNvPicPr preferRelativeResize="0"/>
          <p:nvPr/>
        </p:nvPicPr>
        <p:blipFill rotWithShape="1">
          <a:blip r:embed="rId2">
            <a:alphaModFix/>
          </a:blip>
          <a:srcRect/>
          <a:stretch/>
        </p:blipFill>
        <p:spPr>
          <a:xfrm>
            <a:off x="11602777" y="6197454"/>
            <a:ext cx="359372" cy="359372"/>
          </a:xfrm>
          <a:prstGeom prst="rect">
            <a:avLst/>
          </a:prstGeom>
          <a:noFill/>
          <a:ln>
            <a:noFill/>
          </a:ln>
        </p:spPr>
      </p:pic>
      <p:sp>
        <p:nvSpPr>
          <p:cNvPr id="68" name="Google Shape;68;p16"/>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dirty="0">
              <a:solidFill>
                <a:schemeClr val="dk2"/>
              </a:solidFill>
              <a:latin typeface="Arial"/>
              <a:ea typeface="Arial"/>
              <a:cs typeface="Arial"/>
              <a:sym typeface="Arial"/>
            </a:endParaRPr>
          </a:p>
        </p:txBody>
      </p:sp>
    </p:spTree>
    <p:extLst>
      <p:ext uri="{BB962C8B-B14F-4D97-AF65-F5344CB8AC3E}">
        <p14:creationId xmlns:p14="http://schemas.microsoft.com/office/powerpoint/2010/main" val="75165012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69"/>
        <p:cNvGrpSpPr/>
        <p:nvPr/>
      </p:nvGrpSpPr>
      <p:grpSpPr>
        <a:xfrm>
          <a:off x="0" y="0"/>
          <a:ext cx="0" cy="0"/>
          <a:chOff x="0" y="0"/>
          <a:chExt cx="0" cy="0"/>
        </a:xfrm>
      </p:grpSpPr>
      <p:sp>
        <p:nvSpPr>
          <p:cNvPr id="70" name="Google Shape;70;p17"/>
          <p:cNvSpPr txBox="1">
            <a:spLocks noGrp="1"/>
          </p:cNvSpPr>
          <p:nvPr>
            <p:ph type="ctrTitle"/>
          </p:nvPr>
        </p:nvSpPr>
        <p:spPr>
          <a:xfrm>
            <a:off x="415600" y="635200"/>
            <a:ext cx="8016000" cy="16240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71" name="Google Shape;71;p17"/>
          <p:cNvSpPr/>
          <p:nvPr/>
        </p:nvSpPr>
        <p:spPr>
          <a:xfrm>
            <a:off x="0" y="0"/>
            <a:ext cx="12192000" cy="8320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dirty="0"/>
          </a:p>
        </p:txBody>
      </p:sp>
      <p:sp>
        <p:nvSpPr>
          <p:cNvPr id="72" name="Google Shape;72;p17"/>
          <p:cNvSpPr txBox="1">
            <a:spLocks noGrp="1"/>
          </p:cNvSpPr>
          <p:nvPr>
            <p:ph type="subTitle" idx="1"/>
          </p:nvPr>
        </p:nvSpPr>
        <p:spPr>
          <a:xfrm>
            <a:off x="415600" y="385133"/>
            <a:ext cx="8016000" cy="599600"/>
          </a:xfrm>
          <a:prstGeom prst="rect">
            <a:avLst/>
          </a:prstGeom>
        </p:spPr>
        <p:txBody>
          <a:bodyPr spcFirstLastPara="1" wrap="square" lIns="91425" tIns="91425" rIns="91425" bIns="91425" anchor="t" anchorCtr="0">
            <a:normAutofit/>
          </a:bodyPr>
          <a:lstStyle>
            <a:lvl1pPr lvl="0" rtl="0">
              <a:spcBef>
                <a:spcPts val="0"/>
              </a:spcBef>
              <a:spcAft>
                <a:spcPts val="0"/>
              </a:spcAft>
              <a:buNone/>
              <a:defRPr sz="1333">
                <a:solidFill>
                  <a:srgbClr val="FF8400"/>
                </a:solidFill>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73" name="Google Shape;73;p17"/>
          <p:cNvSpPr txBox="1">
            <a:spLocks noGrp="1"/>
          </p:cNvSpPr>
          <p:nvPr>
            <p:ph type="body" idx="2"/>
          </p:nvPr>
        </p:nvSpPr>
        <p:spPr>
          <a:xfrm>
            <a:off x="415600" y="1587533"/>
            <a:ext cx="8016000" cy="4044000"/>
          </a:xfrm>
          <a:prstGeom prst="rect">
            <a:avLst/>
          </a:prstGeom>
        </p:spPr>
        <p:txBody>
          <a:bodyPr spcFirstLastPara="1" wrap="square" lIns="91425" tIns="91425" rIns="91425" bIns="91425" anchor="t" anchorCtr="0">
            <a:normAutofit/>
          </a:bodyPr>
          <a:lstStyle>
            <a:lvl1pPr marL="609585" lvl="0" indent="-423323" rtl="0">
              <a:spcBef>
                <a:spcPts val="0"/>
              </a:spcBef>
              <a:spcAft>
                <a:spcPts val="0"/>
              </a:spcAft>
              <a:buSzPts val="1400"/>
              <a:buFont typeface="Helvetica Neue Light"/>
              <a:buChar char="●"/>
              <a:defRPr sz="1867">
                <a:latin typeface="Helvetica Neue Light"/>
                <a:ea typeface="Helvetica Neue Light"/>
                <a:cs typeface="Helvetica Neue Light"/>
                <a:sym typeface="Helvetica Neue Light"/>
              </a:defRPr>
            </a:lvl1pPr>
            <a:lvl2pPr marL="1219170" lvl="1"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2pPr>
            <a:lvl3pPr marL="1828754" lvl="2"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3pPr>
            <a:lvl4pPr marL="2438339" lvl="3"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4pPr>
            <a:lvl5pPr marL="3047924" lvl="4"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5pPr>
            <a:lvl6pPr marL="3657509" lvl="5"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6pPr>
            <a:lvl7pPr marL="4267093" lvl="6"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7pPr>
            <a:lvl8pPr marL="4876678" lvl="7"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8pPr>
            <a:lvl9pPr marL="5486263" lvl="8" indent="-423323" rtl="0">
              <a:spcBef>
                <a:spcPts val="1333"/>
              </a:spcBef>
              <a:spcAft>
                <a:spcPts val="1333"/>
              </a:spcAft>
              <a:buSzPts val="14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37905449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74"/>
        <p:cNvGrpSpPr/>
        <p:nvPr/>
      </p:nvGrpSpPr>
      <p:grpSpPr>
        <a:xfrm>
          <a:off x="0" y="0"/>
          <a:ext cx="0" cy="0"/>
          <a:chOff x="0" y="0"/>
          <a:chExt cx="0" cy="0"/>
        </a:xfrm>
      </p:grpSpPr>
      <p:sp>
        <p:nvSpPr>
          <p:cNvPr id="75" name="Google Shape;75;p18"/>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76" name="Google Shape;76;p18"/>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5300"/>
              <a:buFont typeface="Avenir"/>
              <a:buNone/>
              <a:defRPr sz="7066">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77" name="Google Shape;77;p18"/>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dirty="0">
                <a:solidFill>
                  <a:srgbClr val="FFFFFF"/>
                </a:solidFill>
                <a:latin typeface="Avenir"/>
                <a:ea typeface="Avenir"/>
                <a:cs typeface="Avenir"/>
                <a:sym typeface="Avenir"/>
              </a:rPr>
              <a:t>make every day count.</a:t>
            </a:r>
            <a:endParaRPr sz="667" dirty="0"/>
          </a:p>
        </p:txBody>
      </p:sp>
      <p:pic>
        <p:nvPicPr>
          <p:cNvPr id="78" name="Google Shape;78;p18" descr="Image"/>
          <p:cNvPicPr preferRelativeResize="0"/>
          <p:nvPr/>
        </p:nvPicPr>
        <p:blipFill rotWithShape="1">
          <a:blip r:embed="rId2">
            <a:alphaModFix/>
          </a:blip>
          <a:srcRect/>
          <a:stretch/>
        </p:blipFill>
        <p:spPr>
          <a:xfrm>
            <a:off x="11602777" y="6197454"/>
            <a:ext cx="359372" cy="359372"/>
          </a:xfrm>
          <a:prstGeom prst="rect">
            <a:avLst/>
          </a:prstGeom>
          <a:noFill/>
          <a:ln>
            <a:noFill/>
          </a:ln>
        </p:spPr>
      </p:pic>
      <p:sp>
        <p:nvSpPr>
          <p:cNvPr id="79" name="Google Shape;79;p18"/>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dirty="0">
              <a:solidFill>
                <a:schemeClr val="dk2"/>
              </a:solidFill>
              <a:latin typeface="Arial"/>
              <a:ea typeface="Arial"/>
              <a:cs typeface="Arial"/>
              <a:sym typeface="Arial"/>
            </a:endParaRPr>
          </a:p>
        </p:txBody>
      </p:sp>
    </p:spTree>
    <p:extLst>
      <p:ext uri="{BB962C8B-B14F-4D97-AF65-F5344CB8AC3E}">
        <p14:creationId xmlns:p14="http://schemas.microsoft.com/office/powerpoint/2010/main" val="262210075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Rubrikbild" type="title">
  <p:cSld name="Rubrikbild">
    <p:spTree>
      <p:nvGrpSpPr>
        <p:cNvPr id="1" name="Shape 86"/>
        <p:cNvGrpSpPr/>
        <p:nvPr/>
      </p:nvGrpSpPr>
      <p:grpSpPr>
        <a:xfrm>
          <a:off x="0" y="0"/>
          <a:ext cx="0" cy="0"/>
          <a:chOff x="0" y="0"/>
          <a:chExt cx="0" cy="0"/>
        </a:xfrm>
      </p:grpSpPr>
      <p:sp>
        <p:nvSpPr>
          <p:cNvPr id="87" name="Google Shape;87;p20"/>
          <p:cNvSpPr txBox="1">
            <a:spLocks noGrp="1"/>
          </p:cNvSpPr>
          <p:nvPr>
            <p:ph type="ctrTitle"/>
          </p:nvPr>
        </p:nvSpPr>
        <p:spPr>
          <a:xfrm>
            <a:off x="1524000" y="1122363"/>
            <a:ext cx="9144000" cy="23876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60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8" name="Google Shape;88;p20"/>
          <p:cNvSpPr txBox="1">
            <a:spLocks noGrp="1"/>
          </p:cNvSpPr>
          <p:nvPr>
            <p:ph type="subTitle" idx="1"/>
          </p:nvPr>
        </p:nvSpPr>
        <p:spPr>
          <a:xfrm>
            <a:off x="1524000" y="3602039"/>
            <a:ext cx="9144000" cy="16556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1067"/>
              </a:spcBef>
              <a:spcAft>
                <a:spcPts val="0"/>
              </a:spcAft>
              <a:buClr>
                <a:schemeClr val="dk1"/>
              </a:buClr>
              <a:buSzPts val="1800"/>
              <a:buNone/>
              <a:defRPr sz="2400"/>
            </a:lvl1pPr>
            <a:lvl2pPr lvl="1" algn="ctr" rtl="0">
              <a:lnSpc>
                <a:spcPct val="90000"/>
              </a:lnSpc>
              <a:spcBef>
                <a:spcPts val="533"/>
              </a:spcBef>
              <a:spcAft>
                <a:spcPts val="0"/>
              </a:spcAft>
              <a:buClr>
                <a:schemeClr val="dk1"/>
              </a:buClr>
              <a:buSzPts val="1500"/>
              <a:buNone/>
              <a:defRPr sz="2000"/>
            </a:lvl2pPr>
            <a:lvl3pPr lvl="2" algn="ctr" rtl="0">
              <a:lnSpc>
                <a:spcPct val="90000"/>
              </a:lnSpc>
              <a:spcBef>
                <a:spcPts val="533"/>
              </a:spcBef>
              <a:spcAft>
                <a:spcPts val="0"/>
              </a:spcAft>
              <a:buClr>
                <a:schemeClr val="dk1"/>
              </a:buClr>
              <a:buSzPts val="1400"/>
              <a:buNone/>
              <a:defRPr sz="1867"/>
            </a:lvl3pPr>
            <a:lvl4pPr lvl="3" algn="ctr" rtl="0">
              <a:lnSpc>
                <a:spcPct val="90000"/>
              </a:lnSpc>
              <a:spcBef>
                <a:spcPts val="533"/>
              </a:spcBef>
              <a:spcAft>
                <a:spcPts val="0"/>
              </a:spcAft>
              <a:buClr>
                <a:schemeClr val="dk1"/>
              </a:buClr>
              <a:buSzPts val="1200"/>
              <a:buNone/>
              <a:defRPr sz="1600"/>
            </a:lvl4pPr>
            <a:lvl5pPr lvl="4" algn="ctr" rtl="0">
              <a:lnSpc>
                <a:spcPct val="90000"/>
              </a:lnSpc>
              <a:spcBef>
                <a:spcPts val="533"/>
              </a:spcBef>
              <a:spcAft>
                <a:spcPts val="0"/>
              </a:spcAft>
              <a:buClr>
                <a:schemeClr val="dk1"/>
              </a:buClr>
              <a:buSzPts val="1200"/>
              <a:buNone/>
              <a:defRPr sz="1600"/>
            </a:lvl5pPr>
            <a:lvl6pPr lvl="5" algn="ctr" rtl="0">
              <a:lnSpc>
                <a:spcPct val="90000"/>
              </a:lnSpc>
              <a:spcBef>
                <a:spcPts val="533"/>
              </a:spcBef>
              <a:spcAft>
                <a:spcPts val="0"/>
              </a:spcAft>
              <a:buClr>
                <a:schemeClr val="dk1"/>
              </a:buClr>
              <a:buSzPts val="1200"/>
              <a:buNone/>
              <a:defRPr sz="1600"/>
            </a:lvl6pPr>
            <a:lvl7pPr lvl="6" algn="ctr" rtl="0">
              <a:lnSpc>
                <a:spcPct val="90000"/>
              </a:lnSpc>
              <a:spcBef>
                <a:spcPts val="533"/>
              </a:spcBef>
              <a:spcAft>
                <a:spcPts val="0"/>
              </a:spcAft>
              <a:buClr>
                <a:schemeClr val="dk1"/>
              </a:buClr>
              <a:buSzPts val="1200"/>
              <a:buNone/>
              <a:defRPr sz="1600"/>
            </a:lvl7pPr>
            <a:lvl8pPr lvl="7" algn="ctr" rtl="0">
              <a:lnSpc>
                <a:spcPct val="90000"/>
              </a:lnSpc>
              <a:spcBef>
                <a:spcPts val="533"/>
              </a:spcBef>
              <a:spcAft>
                <a:spcPts val="0"/>
              </a:spcAft>
              <a:buClr>
                <a:schemeClr val="dk1"/>
              </a:buClr>
              <a:buSzPts val="1200"/>
              <a:buNone/>
              <a:defRPr sz="1600"/>
            </a:lvl8pPr>
            <a:lvl9pPr lvl="8" algn="ctr" rtl="0">
              <a:lnSpc>
                <a:spcPct val="90000"/>
              </a:lnSpc>
              <a:spcBef>
                <a:spcPts val="533"/>
              </a:spcBef>
              <a:spcAft>
                <a:spcPts val="0"/>
              </a:spcAft>
              <a:buClr>
                <a:schemeClr val="dk1"/>
              </a:buClr>
              <a:buSzPts val="1200"/>
              <a:buNone/>
              <a:defRPr sz="1600"/>
            </a:lvl9pPr>
          </a:lstStyle>
          <a:p>
            <a:endParaRPr/>
          </a:p>
        </p:txBody>
      </p:sp>
      <p:sp>
        <p:nvSpPr>
          <p:cNvPr id="89" name="Google Shape;89;p20"/>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0" name="Google Shape;90;p20"/>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1" name="Google Shape;91;p20"/>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040113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Rubrik och innehåll" type="obj">
  <p:cSld name="Rubrik och innehåll">
    <p:spTree>
      <p:nvGrpSpPr>
        <p:cNvPr id="1" name="Shape 92"/>
        <p:cNvGrpSpPr/>
        <p:nvPr/>
      </p:nvGrpSpPr>
      <p:grpSpPr>
        <a:xfrm>
          <a:off x="0" y="0"/>
          <a:ext cx="0" cy="0"/>
          <a:chOff x="0" y="0"/>
          <a:chExt cx="0" cy="0"/>
        </a:xfrm>
      </p:grpSpPr>
      <p:sp>
        <p:nvSpPr>
          <p:cNvPr id="93" name="Google Shape;93;p21"/>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4" name="Google Shape;94;p21"/>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95" name="Google Shape;95;p2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6" name="Google Shape;96;p2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7" name="Google Shape;97;p2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2043815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Avsnittsrubrik" type="secHead">
  <p:cSld name="Avsnittsrubrik">
    <p:spTree>
      <p:nvGrpSpPr>
        <p:cNvPr id="1" name="Shape 98"/>
        <p:cNvGrpSpPr/>
        <p:nvPr/>
      </p:nvGrpSpPr>
      <p:grpSpPr>
        <a:xfrm>
          <a:off x="0" y="0"/>
          <a:ext cx="0" cy="0"/>
          <a:chOff x="0" y="0"/>
          <a:chExt cx="0" cy="0"/>
        </a:xfrm>
      </p:grpSpPr>
      <p:sp>
        <p:nvSpPr>
          <p:cNvPr id="99" name="Google Shape;99;p22"/>
          <p:cNvSpPr txBox="1">
            <a:spLocks noGrp="1"/>
          </p:cNvSpPr>
          <p:nvPr>
            <p:ph type="title"/>
          </p:nvPr>
        </p:nvSpPr>
        <p:spPr>
          <a:xfrm>
            <a:off x="831851" y="1709737"/>
            <a:ext cx="10515600" cy="28528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60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0" name="Google Shape;100;p22"/>
          <p:cNvSpPr txBox="1">
            <a:spLocks noGrp="1"/>
          </p:cNvSpPr>
          <p:nvPr>
            <p:ph type="body" idx="1"/>
          </p:nvPr>
        </p:nvSpPr>
        <p:spPr>
          <a:xfrm>
            <a:off x="831851" y="4589463"/>
            <a:ext cx="10515600" cy="15004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rgbClr val="888888"/>
              </a:buClr>
              <a:buSzPts val="1800"/>
              <a:buNone/>
              <a:defRPr sz="2400">
                <a:solidFill>
                  <a:srgbClr val="888888"/>
                </a:solidFill>
              </a:defRPr>
            </a:lvl1pPr>
            <a:lvl2pPr marL="1219170" lvl="1" indent="-304792" algn="l" rtl="0">
              <a:lnSpc>
                <a:spcPct val="90000"/>
              </a:lnSpc>
              <a:spcBef>
                <a:spcPts val="533"/>
              </a:spcBef>
              <a:spcAft>
                <a:spcPts val="0"/>
              </a:spcAft>
              <a:buClr>
                <a:srgbClr val="888888"/>
              </a:buClr>
              <a:buSzPts val="1500"/>
              <a:buNone/>
              <a:defRPr sz="2000">
                <a:solidFill>
                  <a:srgbClr val="888888"/>
                </a:solidFill>
              </a:defRPr>
            </a:lvl2pPr>
            <a:lvl3pPr marL="1828754" lvl="2" indent="-304792" algn="l" rtl="0">
              <a:lnSpc>
                <a:spcPct val="90000"/>
              </a:lnSpc>
              <a:spcBef>
                <a:spcPts val="533"/>
              </a:spcBef>
              <a:spcAft>
                <a:spcPts val="0"/>
              </a:spcAft>
              <a:buClr>
                <a:srgbClr val="888888"/>
              </a:buClr>
              <a:buSzPts val="1400"/>
              <a:buNone/>
              <a:defRPr sz="1867">
                <a:solidFill>
                  <a:srgbClr val="888888"/>
                </a:solidFill>
              </a:defRPr>
            </a:lvl3pPr>
            <a:lvl4pPr marL="2438339" lvl="3" indent="-304792" algn="l" rtl="0">
              <a:lnSpc>
                <a:spcPct val="90000"/>
              </a:lnSpc>
              <a:spcBef>
                <a:spcPts val="533"/>
              </a:spcBef>
              <a:spcAft>
                <a:spcPts val="0"/>
              </a:spcAft>
              <a:buClr>
                <a:srgbClr val="888888"/>
              </a:buClr>
              <a:buSzPts val="1200"/>
              <a:buNone/>
              <a:defRPr sz="1600">
                <a:solidFill>
                  <a:srgbClr val="888888"/>
                </a:solidFill>
              </a:defRPr>
            </a:lvl4pPr>
            <a:lvl5pPr marL="3047924" lvl="4" indent="-304792" algn="l" rtl="0">
              <a:lnSpc>
                <a:spcPct val="90000"/>
              </a:lnSpc>
              <a:spcBef>
                <a:spcPts val="533"/>
              </a:spcBef>
              <a:spcAft>
                <a:spcPts val="0"/>
              </a:spcAft>
              <a:buClr>
                <a:srgbClr val="888888"/>
              </a:buClr>
              <a:buSzPts val="1200"/>
              <a:buNone/>
              <a:defRPr sz="1600">
                <a:solidFill>
                  <a:srgbClr val="888888"/>
                </a:solidFill>
              </a:defRPr>
            </a:lvl5pPr>
            <a:lvl6pPr marL="3657509" lvl="5" indent="-304792" algn="l" rtl="0">
              <a:lnSpc>
                <a:spcPct val="90000"/>
              </a:lnSpc>
              <a:spcBef>
                <a:spcPts val="533"/>
              </a:spcBef>
              <a:spcAft>
                <a:spcPts val="0"/>
              </a:spcAft>
              <a:buClr>
                <a:srgbClr val="888888"/>
              </a:buClr>
              <a:buSzPts val="1200"/>
              <a:buNone/>
              <a:defRPr sz="1600">
                <a:solidFill>
                  <a:srgbClr val="888888"/>
                </a:solidFill>
              </a:defRPr>
            </a:lvl6pPr>
            <a:lvl7pPr marL="4267093" lvl="6" indent="-304792" algn="l" rtl="0">
              <a:lnSpc>
                <a:spcPct val="90000"/>
              </a:lnSpc>
              <a:spcBef>
                <a:spcPts val="533"/>
              </a:spcBef>
              <a:spcAft>
                <a:spcPts val="0"/>
              </a:spcAft>
              <a:buClr>
                <a:srgbClr val="888888"/>
              </a:buClr>
              <a:buSzPts val="1200"/>
              <a:buNone/>
              <a:defRPr sz="1600">
                <a:solidFill>
                  <a:srgbClr val="888888"/>
                </a:solidFill>
              </a:defRPr>
            </a:lvl7pPr>
            <a:lvl8pPr marL="4876678" lvl="7" indent="-304792" algn="l" rtl="0">
              <a:lnSpc>
                <a:spcPct val="90000"/>
              </a:lnSpc>
              <a:spcBef>
                <a:spcPts val="533"/>
              </a:spcBef>
              <a:spcAft>
                <a:spcPts val="0"/>
              </a:spcAft>
              <a:buClr>
                <a:srgbClr val="888888"/>
              </a:buClr>
              <a:buSzPts val="1200"/>
              <a:buNone/>
              <a:defRPr sz="1600">
                <a:solidFill>
                  <a:srgbClr val="888888"/>
                </a:solidFill>
              </a:defRPr>
            </a:lvl8pPr>
            <a:lvl9pPr marL="5486263" lvl="8" indent="-304792" algn="l" rtl="0">
              <a:lnSpc>
                <a:spcPct val="90000"/>
              </a:lnSpc>
              <a:spcBef>
                <a:spcPts val="533"/>
              </a:spcBef>
              <a:spcAft>
                <a:spcPts val="0"/>
              </a:spcAft>
              <a:buClr>
                <a:srgbClr val="888888"/>
              </a:buClr>
              <a:buSzPts val="1200"/>
              <a:buNone/>
              <a:defRPr sz="1600">
                <a:solidFill>
                  <a:srgbClr val="888888"/>
                </a:solidFill>
              </a:defRPr>
            </a:lvl9pPr>
          </a:lstStyle>
          <a:p>
            <a:endParaRPr/>
          </a:p>
        </p:txBody>
      </p:sp>
      <p:sp>
        <p:nvSpPr>
          <p:cNvPr id="101" name="Google Shape;101;p22"/>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2" name="Google Shape;102;p22"/>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3" name="Google Shape;103;p22"/>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5345120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vå delar" type="twoObj">
  <p:cSld name="Två delar">
    <p:spTree>
      <p:nvGrpSpPr>
        <p:cNvPr id="1" name="Shape 104"/>
        <p:cNvGrpSpPr/>
        <p:nvPr/>
      </p:nvGrpSpPr>
      <p:grpSpPr>
        <a:xfrm>
          <a:off x="0" y="0"/>
          <a:ext cx="0" cy="0"/>
          <a:chOff x="0" y="0"/>
          <a:chExt cx="0" cy="0"/>
        </a:xfrm>
      </p:grpSpPr>
      <p:sp>
        <p:nvSpPr>
          <p:cNvPr id="105" name="Google Shape;105;p2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6" name="Google Shape;106;p23"/>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07" name="Google Shape;107;p23"/>
          <p:cNvSpPr txBox="1">
            <a:spLocks noGrp="1"/>
          </p:cNvSpPr>
          <p:nvPr>
            <p:ph type="body" idx="2"/>
          </p:nvPr>
        </p:nvSpPr>
        <p:spPr>
          <a:xfrm>
            <a:off x="6172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08" name="Google Shape;108;p2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9" name="Google Shape;109;p2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0" name="Google Shape;110;p2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9744273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Jämförelse" type="twoTxTwoObj">
  <p:cSld name="Jämförelse">
    <p:spTree>
      <p:nvGrpSpPr>
        <p:cNvPr id="1" name="Shape 111"/>
        <p:cNvGrpSpPr/>
        <p:nvPr/>
      </p:nvGrpSpPr>
      <p:grpSpPr>
        <a:xfrm>
          <a:off x="0" y="0"/>
          <a:ext cx="0" cy="0"/>
          <a:chOff x="0" y="0"/>
          <a:chExt cx="0" cy="0"/>
        </a:xfrm>
      </p:grpSpPr>
      <p:sp>
        <p:nvSpPr>
          <p:cNvPr id="112" name="Google Shape;112;p24"/>
          <p:cNvSpPr txBox="1">
            <a:spLocks noGrp="1"/>
          </p:cNvSpPr>
          <p:nvPr>
            <p:ph type="title"/>
          </p:nvPr>
        </p:nvSpPr>
        <p:spPr>
          <a:xfrm>
            <a:off x="839788"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3" name="Google Shape;113;p24"/>
          <p:cNvSpPr txBox="1">
            <a:spLocks noGrp="1"/>
          </p:cNvSpPr>
          <p:nvPr>
            <p:ph type="body" idx="1"/>
          </p:nvPr>
        </p:nvSpPr>
        <p:spPr>
          <a:xfrm>
            <a:off x="839788" y="1681163"/>
            <a:ext cx="5158000" cy="824000"/>
          </a:xfrm>
          <a:prstGeom prst="rect">
            <a:avLst/>
          </a:prstGeom>
          <a:noFill/>
          <a:ln>
            <a:noFill/>
          </a:ln>
        </p:spPr>
        <p:txBody>
          <a:bodyPr spcFirstLastPara="1" wrap="square" lIns="68575" tIns="34275" rIns="68575" bIns="34275" anchor="b" anchorCtr="0">
            <a:norm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114" name="Google Shape;114;p24"/>
          <p:cNvSpPr txBox="1">
            <a:spLocks noGrp="1"/>
          </p:cNvSpPr>
          <p:nvPr>
            <p:ph type="body" idx="2"/>
          </p:nvPr>
        </p:nvSpPr>
        <p:spPr>
          <a:xfrm>
            <a:off x="839788" y="2505075"/>
            <a:ext cx="5158000" cy="36848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15" name="Google Shape;115;p24"/>
          <p:cNvSpPr txBox="1">
            <a:spLocks noGrp="1"/>
          </p:cNvSpPr>
          <p:nvPr>
            <p:ph type="body" idx="3"/>
          </p:nvPr>
        </p:nvSpPr>
        <p:spPr>
          <a:xfrm>
            <a:off x="6172200" y="1681163"/>
            <a:ext cx="5183200" cy="824000"/>
          </a:xfrm>
          <a:prstGeom prst="rect">
            <a:avLst/>
          </a:prstGeom>
          <a:noFill/>
          <a:ln>
            <a:noFill/>
          </a:ln>
        </p:spPr>
        <p:txBody>
          <a:bodyPr spcFirstLastPara="1" wrap="square" lIns="68575" tIns="34275" rIns="68575" bIns="34275" anchor="b" anchorCtr="0">
            <a:norm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116" name="Google Shape;116;p24"/>
          <p:cNvSpPr txBox="1">
            <a:spLocks noGrp="1"/>
          </p:cNvSpPr>
          <p:nvPr>
            <p:ph type="body" idx="4"/>
          </p:nvPr>
        </p:nvSpPr>
        <p:spPr>
          <a:xfrm>
            <a:off x="6172200" y="2505075"/>
            <a:ext cx="5183200" cy="36848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17" name="Google Shape;117;p24"/>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8" name="Google Shape;118;p24"/>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9" name="Google Shape;119;p24"/>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4300006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Endast rubrik" type="titleOnly">
  <p:cSld name="Endast rubrik">
    <p:spTree>
      <p:nvGrpSpPr>
        <p:cNvPr id="1" name="Shape 120"/>
        <p:cNvGrpSpPr/>
        <p:nvPr/>
      </p:nvGrpSpPr>
      <p:grpSpPr>
        <a:xfrm>
          <a:off x="0" y="0"/>
          <a:ext cx="0" cy="0"/>
          <a:chOff x="0" y="0"/>
          <a:chExt cx="0" cy="0"/>
        </a:xfrm>
      </p:grpSpPr>
      <p:sp>
        <p:nvSpPr>
          <p:cNvPr id="121" name="Google Shape;121;p25"/>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2" name="Google Shape;122;p25"/>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3" name="Google Shape;123;p25"/>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4" name="Google Shape;124;p25"/>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0423603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Tom" type="blank">
  <p:cSld name="Tom">
    <p:spTree>
      <p:nvGrpSpPr>
        <p:cNvPr id="1" name="Shape 125"/>
        <p:cNvGrpSpPr/>
        <p:nvPr/>
      </p:nvGrpSpPr>
      <p:grpSpPr>
        <a:xfrm>
          <a:off x="0" y="0"/>
          <a:ext cx="0" cy="0"/>
          <a:chOff x="0" y="0"/>
          <a:chExt cx="0" cy="0"/>
        </a:xfrm>
      </p:grpSpPr>
      <p:sp>
        <p:nvSpPr>
          <p:cNvPr id="126" name="Google Shape;126;p26"/>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7" name="Google Shape;127;p26"/>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8" name="Google Shape;128;p26"/>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0719423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Text med bildtext" type="objTx">
  <p:cSld name="Text med bildtext">
    <p:spTree>
      <p:nvGrpSpPr>
        <p:cNvPr id="1" name="Shape 129"/>
        <p:cNvGrpSpPr/>
        <p:nvPr/>
      </p:nvGrpSpPr>
      <p:grpSpPr>
        <a:xfrm>
          <a:off x="0" y="0"/>
          <a:ext cx="0" cy="0"/>
          <a:chOff x="0" y="0"/>
          <a:chExt cx="0" cy="0"/>
        </a:xfrm>
      </p:grpSpPr>
      <p:sp>
        <p:nvSpPr>
          <p:cNvPr id="130" name="Google Shape;130;p27"/>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31" name="Google Shape;131;p27"/>
          <p:cNvSpPr txBox="1">
            <a:spLocks noGrp="1"/>
          </p:cNvSpPr>
          <p:nvPr>
            <p:ph type="body" idx="1"/>
          </p:nvPr>
        </p:nvSpPr>
        <p:spPr>
          <a:xfrm>
            <a:off x="5183188" y="987425"/>
            <a:ext cx="6172400" cy="4873600"/>
          </a:xfrm>
          <a:prstGeom prst="rect">
            <a:avLst/>
          </a:prstGeom>
          <a:noFill/>
          <a:ln>
            <a:noFill/>
          </a:ln>
        </p:spPr>
        <p:txBody>
          <a:bodyPr spcFirstLastPara="1" wrap="square" lIns="68575" tIns="34275" rIns="68575" bIns="34275" anchor="t" anchorCtr="0">
            <a:normAutofit/>
          </a:bodyPr>
          <a:lstStyle>
            <a:lvl1pPr marL="609585" lvl="0" indent="-507987" algn="l" rtl="0">
              <a:lnSpc>
                <a:spcPct val="90000"/>
              </a:lnSpc>
              <a:spcBef>
                <a:spcPts val="1067"/>
              </a:spcBef>
              <a:spcAft>
                <a:spcPts val="0"/>
              </a:spcAft>
              <a:buClr>
                <a:schemeClr val="dk1"/>
              </a:buClr>
              <a:buSzPts val="2400"/>
              <a:buChar char="•"/>
              <a:defRPr sz="3200"/>
            </a:lvl1pPr>
            <a:lvl2pPr marL="1219170" lvl="1" indent="-482588" algn="l" rtl="0">
              <a:lnSpc>
                <a:spcPct val="90000"/>
              </a:lnSpc>
              <a:spcBef>
                <a:spcPts val="533"/>
              </a:spcBef>
              <a:spcAft>
                <a:spcPts val="0"/>
              </a:spcAft>
              <a:buClr>
                <a:schemeClr val="dk1"/>
              </a:buClr>
              <a:buSzPts val="2100"/>
              <a:buChar char="•"/>
              <a:defRPr sz="2800"/>
            </a:lvl2pPr>
            <a:lvl3pPr marL="1828754" lvl="2" indent="-457189" algn="l" rtl="0">
              <a:lnSpc>
                <a:spcPct val="90000"/>
              </a:lnSpc>
              <a:spcBef>
                <a:spcPts val="533"/>
              </a:spcBef>
              <a:spcAft>
                <a:spcPts val="0"/>
              </a:spcAft>
              <a:buClr>
                <a:schemeClr val="dk1"/>
              </a:buClr>
              <a:buSzPts val="1800"/>
              <a:buChar char="•"/>
              <a:defRPr sz="2400"/>
            </a:lvl3pPr>
            <a:lvl4pPr marL="2438339" lvl="3" indent="-431789" algn="l" rtl="0">
              <a:lnSpc>
                <a:spcPct val="90000"/>
              </a:lnSpc>
              <a:spcBef>
                <a:spcPts val="533"/>
              </a:spcBef>
              <a:spcAft>
                <a:spcPts val="0"/>
              </a:spcAft>
              <a:buClr>
                <a:schemeClr val="dk1"/>
              </a:buClr>
              <a:buSzPts val="1500"/>
              <a:buChar char="•"/>
              <a:defRPr sz="2000"/>
            </a:lvl4pPr>
            <a:lvl5pPr marL="3047924" lvl="4" indent="-431789" algn="l" rtl="0">
              <a:lnSpc>
                <a:spcPct val="90000"/>
              </a:lnSpc>
              <a:spcBef>
                <a:spcPts val="533"/>
              </a:spcBef>
              <a:spcAft>
                <a:spcPts val="0"/>
              </a:spcAft>
              <a:buClr>
                <a:schemeClr val="dk1"/>
              </a:buClr>
              <a:buSzPts val="1500"/>
              <a:buChar char="•"/>
              <a:defRPr sz="2000"/>
            </a:lvl5pPr>
            <a:lvl6pPr marL="3657509" lvl="5" indent="-431789" algn="l" rtl="0">
              <a:lnSpc>
                <a:spcPct val="90000"/>
              </a:lnSpc>
              <a:spcBef>
                <a:spcPts val="533"/>
              </a:spcBef>
              <a:spcAft>
                <a:spcPts val="0"/>
              </a:spcAft>
              <a:buClr>
                <a:schemeClr val="dk1"/>
              </a:buClr>
              <a:buSzPts val="1500"/>
              <a:buChar char="•"/>
              <a:defRPr sz="2000"/>
            </a:lvl6pPr>
            <a:lvl7pPr marL="4267093" lvl="6" indent="-431789" algn="l" rtl="0">
              <a:lnSpc>
                <a:spcPct val="90000"/>
              </a:lnSpc>
              <a:spcBef>
                <a:spcPts val="533"/>
              </a:spcBef>
              <a:spcAft>
                <a:spcPts val="0"/>
              </a:spcAft>
              <a:buClr>
                <a:schemeClr val="dk1"/>
              </a:buClr>
              <a:buSzPts val="1500"/>
              <a:buChar char="•"/>
              <a:defRPr sz="2000"/>
            </a:lvl7pPr>
            <a:lvl8pPr marL="4876678" lvl="7" indent="-431789" algn="l" rtl="0">
              <a:lnSpc>
                <a:spcPct val="90000"/>
              </a:lnSpc>
              <a:spcBef>
                <a:spcPts val="533"/>
              </a:spcBef>
              <a:spcAft>
                <a:spcPts val="0"/>
              </a:spcAft>
              <a:buClr>
                <a:schemeClr val="dk1"/>
              </a:buClr>
              <a:buSzPts val="1500"/>
              <a:buChar char="•"/>
              <a:defRPr sz="2000"/>
            </a:lvl8pPr>
            <a:lvl9pPr marL="5486263" lvl="8" indent="-431789" algn="l" rtl="0">
              <a:lnSpc>
                <a:spcPct val="90000"/>
              </a:lnSpc>
              <a:spcBef>
                <a:spcPts val="533"/>
              </a:spcBef>
              <a:spcAft>
                <a:spcPts val="0"/>
              </a:spcAft>
              <a:buClr>
                <a:schemeClr val="dk1"/>
              </a:buClr>
              <a:buSzPts val="1500"/>
              <a:buChar char="•"/>
              <a:defRPr sz="2000"/>
            </a:lvl9pPr>
          </a:lstStyle>
          <a:p>
            <a:endParaRPr/>
          </a:p>
        </p:txBody>
      </p:sp>
      <p:sp>
        <p:nvSpPr>
          <p:cNvPr id="132" name="Google Shape;132;p27"/>
          <p:cNvSpPr txBox="1">
            <a:spLocks noGrp="1"/>
          </p:cNvSpPr>
          <p:nvPr>
            <p:ph type="body" idx="2"/>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133" name="Google Shape;133;p27"/>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4" name="Google Shape;134;p27"/>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5" name="Google Shape;135;p27"/>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9760997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Bild med bildtext" type="picTx">
  <p:cSld name="Bild med bildtext">
    <p:spTree>
      <p:nvGrpSpPr>
        <p:cNvPr id="1" name="Shape 136"/>
        <p:cNvGrpSpPr/>
        <p:nvPr/>
      </p:nvGrpSpPr>
      <p:grpSpPr>
        <a:xfrm>
          <a:off x="0" y="0"/>
          <a:ext cx="0" cy="0"/>
          <a:chOff x="0" y="0"/>
          <a:chExt cx="0" cy="0"/>
        </a:xfrm>
      </p:grpSpPr>
      <p:sp>
        <p:nvSpPr>
          <p:cNvPr id="137" name="Google Shape;137;p28"/>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38" name="Google Shape;138;p28"/>
          <p:cNvSpPr>
            <a:spLocks noGrp="1"/>
          </p:cNvSpPr>
          <p:nvPr>
            <p:ph type="pic" idx="2"/>
          </p:nvPr>
        </p:nvSpPr>
        <p:spPr>
          <a:xfrm>
            <a:off x="5183188" y="987425"/>
            <a:ext cx="6172400" cy="4873600"/>
          </a:xfrm>
          <a:prstGeom prst="rect">
            <a:avLst/>
          </a:prstGeom>
          <a:noFill/>
          <a:ln>
            <a:noFill/>
          </a:ln>
        </p:spPr>
      </p:sp>
      <p:sp>
        <p:nvSpPr>
          <p:cNvPr id="139" name="Google Shape;139;p28"/>
          <p:cNvSpPr txBox="1">
            <a:spLocks noGrp="1"/>
          </p:cNvSpPr>
          <p:nvPr>
            <p:ph type="body" idx="1"/>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140" name="Google Shape;140;p28"/>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1" name="Google Shape;141;p28"/>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2" name="Google Shape;142;p28"/>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627311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Rubrik och lodrät text" type="vertTx">
  <p:cSld name="Rubrik och lodrät text">
    <p:spTree>
      <p:nvGrpSpPr>
        <p:cNvPr id="1" name="Shape 143"/>
        <p:cNvGrpSpPr/>
        <p:nvPr/>
      </p:nvGrpSpPr>
      <p:grpSpPr>
        <a:xfrm>
          <a:off x="0" y="0"/>
          <a:ext cx="0" cy="0"/>
          <a:chOff x="0" y="0"/>
          <a:chExt cx="0" cy="0"/>
        </a:xfrm>
      </p:grpSpPr>
      <p:sp>
        <p:nvSpPr>
          <p:cNvPr id="144" name="Google Shape;144;p29"/>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45" name="Google Shape;145;p29"/>
          <p:cNvSpPr txBox="1">
            <a:spLocks noGrp="1"/>
          </p:cNvSpPr>
          <p:nvPr>
            <p:ph type="body" idx="1"/>
          </p:nvPr>
        </p:nvSpPr>
        <p:spPr>
          <a:xfrm rot="5400000">
            <a:off x="3920400" y="-1256575"/>
            <a:ext cx="4351200" cy="105156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46" name="Google Shape;146;p29"/>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7" name="Google Shape;147;p29"/>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8" name="Google Shape;148;p29"/>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6866598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Lodrät rubrik och text">
    <p:spTree>
      <p:nvGrpSpPr>
        <p:cNvPr id="1" name="Shape 149"/>
        <p:cNvGrpSpPr/>
        <p:nvPr/>
      </p:nvGrpSpPr>
      <p:grpSpPr>
        <a:xfrm>
          <a:off x="0" y="0"/>
          <a:ext cx="0" cy="0"/>
          <a:chOff x="0" y="0"/>
          <a:chExt cx="0" cy="0"/>
        </a:xfrm>
      </p:grpSpPr>
      <p:sp>
        <p:nvSpPr>
          <p:cNvPr id="150" name="Google Shape;150;p30"/>
          <p:cNvSpPr txBox="1">
            <a:spLocks noGrp="1"/>
          </p:cNvSpPr>
          <p:nvPr>
            <p:ph type="title"/>
          </p:nvPr>
        </p:nvSpPr>
        <p:spPr>
          <a:xfrm rot="5400000">
            <a:off x="7133400" y="1956725"/>
            <a:ext cx="5812000" cy="26288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1" name="Google Shape;151;p30"/>
          <p:cNvSpPr txBox="1">
            <a:spLocks noGrp="1"/>
          </p:cNvSpPr>
          <p:nvPr>
            <p:ph type="body" idx="1"/>
          </p:nvPr>
        </p:nvSpPr>
        <p:spPr>
          <a:xfrm rot="5400000">
            <a:off x="1799300" y="-596075"/>
            <a:ext cx="5812000" cy="77344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52" name="Google Shape;152;p30"/>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53" name="Google Shape;153;p30"/>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54" name="Google Shape;154;p30"/>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6341106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Section Headers" type="tx">
  <p:cSld name="Section Headers">
    <p:bg>
      <p:bgPr>
        <a:solidFill>
          <a:srgbClr val="141414"/>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body" idx="1"/>
          </p:nvPr>
        </p:nvSpPr>
        <p:spPr>
          <a:xfrm>
            <a:off x="662651" y="5391485"/>
            <a:ext cx="6890403" cy="675399"/>
          </a:xfrm>
          <a:prstGeom prst="rect">
            <a:avLst/>
          </a:prstGeom>
          <a:noFill/>
          <a:ln>
            <a:noFill/>
          </a:ln>
        </p:spPr>
        <p:txBody>
          <a:bodyPr spcFirstLastPara="1" wrap="square" lIns="0" tIns="0" rIns="0" bIns="0" anchor="t" anchorCtr="0">
            <a:spAutoFit/>
          </a:bodyPr>
          <a:lstStyle>
            <a:lvl1pPr marL="228594" marR="5080" lvl="0" indent="-114297" algn="l">
              <a:lnSpc>
                <a:spcPct val="70000"/>
              </a:lnSpc>
              <a:spcBef>
                <a:spcPts val="1000"/>
              </a:spcBef>
              <a:spcAft>
                <a:spcPts val="0"/>
              </a:spcAft>
              <a:buClr>
                <a:srgbClr val="FFFFFF"/>
              </a:buClr>
              <a:buSzPts val="10000"/>
              <a:buFont typeface="Avenir"/>
              <a:buNone/>
              <a:defRPr sz="5000">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1" name="Google Shape;11;p2"/>
          <p:cNvSpPr txBox="1">
            <a:spLocks noGrp="1"/>
          </p:cNvSpPr>
          <p:nvPr>
            <p:ph type="body" idx="2"/>
          </p:nvPr>
        </p:nvSpPr>
        <p:spPr>
          <a:xfrm>
            <a:off x="637865" y="4180321"/>
            <a:ext cx="1269267" cy="675399"/>
          </a:xfrm>
          <a:prstGeom prst="rect">
            <a:avLst/>
          </a:prstGeom>
          <a:noFill/>
          <a:ln>
            <a:noFill/>
          </a:ln>
        </p:spPr>
        <p:txBody>
          <a:bodyPr spcFirstLastPara="1" wrap="square" lIns="0" tIns="0" rIns="0" bIns="0" anchor="t" anchorCtr="0">
            <a:spAutoFit/>
          </a:bodyPr>
          <a:lstStyle>
            <a:lvl1pPr marL="228594" marR="5080" lvl="0" indent="-114297" algn="l">
              <a:lnSpc>
                <a:spcPct val="50000"/>
              </a:lnSpc>
              <a:spcBef>
                <a:spcPts val="1000"/>
              </a:spcBef>
              <a:spcAft>
                <a:spcPts val="0"/>
              </a:spcAft>
              <a:buClr>
                <a:srgbClr val="FFFFFF"/>
              </a:buClr>
              <a:buSzPts val="14000"/>
              <a:buFont typeface="Avenir"/>
              <a:buNone/>
              <a:defRPr sz="7000">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2" name="Google Shape;12;p2"/>
          <p:cNvSpPr txBox="1"/>
          <p:nvPr/>
        </p:nvSpPr>
        <p:spPr>
          <a:xfrm>
            <a:off x="9854426" y="6309049"/>
            <a:ext cx="162560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13" name="Google Shape;13;p2"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3"/>
            <a:ext cx="359371" cy="359371"/>
          </a:xfrm>
          <a:prstGeom prst="rect">
            <a:avLst/>
          </a:prstGeom>
          <a:noFill/>
          <a:ln>
            <a:noFill/>
          </a:ln>
        </p:spPr>
      </p:pic>
      <p:sp>
        <p:nvSpPr>
          <p:cNvPr id="14" name="Google Shape;14;p2"/>
          <p:cNvSpPr txBox="1">
            <a:spLocks noGrp="1"/>
          </p:cNvSpPr>
          <p:nvPr>
            <p:ph type="sldNum" idx="12"/>
          </p:nvPr>
        </p:nvSpPr>
        <p:spPr>
          <a:xfrm>
            <a:off x="5979492" y="6540500"/>
            <a:ext cx="226667"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19483032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Blue">
  <p:cSld name="Blue">
    <p:bg>
      <p:bgPr>
        <a:solidFill>
          <a:srgbClr val="131313"/>
        </a:solidFill>
        <a:effectLst/>
      </p:bgPr>
    </p:bg>
    <p:spTree>
      <p:nvGrpSpPr>
        <p:cNvPr id="1" name="Shape 15"/>
        <p:cNvGrpSpPr/>
        <p:nvPr/>
      </p:nvGrpSpPr>
      <p:grpSpPr>
        <a:xfrm>
          <a:off x="0" y="0"/>
          <a:ext cx="0" cy="0"/>
          <a:chOff x="0" y="0"/>
          <a:chExt cx="0" cy="0"/>
        </a:xfrm>
      </p:grpSpPr>
      <p:sp>
        <p:nvSpPr>
          <p:cNvPr id="16" name="Google Shape;16;p3"/>
          <p:cNvSpPr txBox="1">
            <a:spLocks noGrp="1"/>
          </p:cNvSpPr>
          <p:nvPr>
            <p:ph type="body" idx="1"/>
          </p:nvPr>
        </p:nvSpPr>
        <p:spPr>
          <a:xfrm>
            <a:off x="419299" y="359495"/>
            <a:ext cx="6292216" cy="892552"/>
          </a:xfrm>
          <a:prstGeom prst="rect">
            <a:avLst/>
          </a:prstGeom>
          <a:noFill/>
          <a:ln>
            <a:noFill/>
          </a:ln>
        </p:spPr>
        <p:txBody>
          <a:bodyPr spcFirstLastPara="1" wrap="square" lIns="0" tIns="0" rIns="0" bIns="0" anchor="t" anchorCtr="0">
            <a:sp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7" name="Google Shape;17;p3"/>
          <p:cNvSpPr txBox="1"/>
          <p:nvPr/>
        </p:nvSpPr>
        <p:spPr>
          <a:xfrm>
            <a:off x="9854426" y="6309049"/>
            <a:ext cx="162560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18" name="Google Shape;18;p3"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3"/>
            <a:ext cx="359371" cy="359371"/>
          </a:xfrm>
          <a:prstGeom prst="rect">
            <a:avLst/>
          </a:prstGeom>
          <a:noFill/>
          <a:ln>
            <a:noFill/>
          </a:ln>
        </p:spPr>
      </p:pic>
      <p:sp>
        <p:nvSpPr>
          <p:cNvPr id="19" name="Google Shape;19;p3"/>
          <p:cNvSpPr txBox="1">
            <a:spLocks noGrp="1"/>
          </p:cNvSpPr>
          <p:nvPr>
            <p:ph type="sldNum" idx="12"/>
          </p:nvPr>
        </p:nvSpPr>
        <p:spPr>
          <a:xfrm>
            <a:off x="5979492" y="6540500"/>
            <a:ext cx="226667"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196036688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Green">
  <p:cSld name="Green">
    <p:bg>
      <p:bgPr>
        <a:solidFill>
          <a:srgbClr val="9BC9CA"/>
        </a:solidFill>
        <a:effectLst/>
      </p:bgPr>
    </p:bg>
    <p:spTree>
      <p:nvGrpSpPr>
        <p:cNvPr id="1" name="Shape 20"/>
        <p:cNvGrpSpPr/>
        <p:nvPr/>
      </p:nvGrpSpPr>
      <p:grpSpPr>
        <a:xfrm>
          <a:off x="0" y="0"/>
          <a:ext cx="0" cy="0"/>
          <a:chOff x="0" y="0"/>
          <a:chExt cx="0" cy="0"/>
        </a:xfrm>
      </p:grpSpPr>
      <p:sp>
        <p:nvSpPr>
          <p:cNvPr id="21" name="Google Shape;21;p4"/>
          <p:cNvSpPr/>
          <p:nvPr/>
        </p:nvSpPr>
        <p:spPr>
          <a:xfrm>
            <a:off x="2499" y="-105"/>
            <a:ext cx="12187004" cy="6858209"/>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36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22" name="Google Shape;22;p4"/>
          <p:cNvSpPr txBox="1">
            <a:spLocks noGrp="1"/>
          </p:cNvSpPr>
          <p:nvPr>
            <p:ph type="body" idx="1"/>
          </p:nvPr>
        </p:nvSpPr>
        <p:spPr>
          <a:xfrm>
            <a:off x="419299" y="359495"/>
            <a:ext cx="6292216" cy="892552"/>
          </a:xfrm>
          <a:prstGeom prst="rect">
            <a:avLst/>
          </a:prstGeom>
          <a:noFill/>
          <a:ln>
            <a:noFill/>
          </a:ln>
        </p:spPr>
        <p:txBody>
          <a:bodyPr spcFirstLastPara="1" wrap="square" lIns="0" tIns="0" rIns="0" bIns="0" anchor="t" anchorCtr="0">
            <a:sp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23" name="Google Shape;23;p4"/>
          <p:cNvSpPr txBox="1"/>
          <p:nvPr/>
        </p:nvSpPr>
        <p:spPr>
          <a:xfrm>
            <a:off x="9854426" y="6309049"/>
            <a:ext cx="162560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24" name="Google Shape;24;p4"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3"/>
            <a:ext cx="359371" cy="359371"/>
          </a:xfrm>
          <a:prstGeom prst="rect">
            <a:avLst/>
          </a:prstGeom>
          <a:noFill/>
          <a:ln>
            <a:noFill/>
          </a:ln>
        </p:spPr>
      </p:pic>
      <p:sp>
        <p:nvSpPr>
          <p:cNvPr id="25" name="Google Shape;25;p4"/>
          <p:cNvSpPr txBox="1">
            <a:spLocks noGrp="1"/>
          </p:cNvSpPr>
          <p:nvPr>
            <p:ph type="sldNum" idx="12"/>
          </p:nvPr>
        </p:nvSpPr>
        <p:spPr>
          <a:xfrm>
            <a:off x="5979492" y="6540500"/>
            <a:ext cx="226667"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321805721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Titel" type="title">
  <p:cSld name="Titel">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a:off x="635000" y="1644651"/>
            <a:ext cx="10922000" cy="1939727"/>
          </a:xfrm>
          <a:prstGeom prst="rect">
            <a:avLst/>
          </a:prstGeom>
          <a:noFill/>
          <a:ln>
            <a:noFill/>
          </a:ln>
        </p:spPr>
        <p:txBody>
          <a:bodyPr spcFirstLastPara="1" wrap="square" lIns="50800" tIns="50800" rIns="50800" bIns="50800" anchor="b" anchorCtr="0">
            <a:normAutofit/>
          </a:bodyPr>
          <a:lstStyle>
            <a:lvl1pPr lvl="0" algn="ctr">
              <a:lnSpc>
                <a:spcPct val="90000"/>
              </a:lnSpc>
              <a:spcBef>
                <a:spcPts val="0"/>
              </a:spcBef>
              <a:spcAft>
                <a:spcPts val="0"/>
              </a:spcAft>
              <a:buClr>
                <a:srgbClr val="00E8FF"/>
              </a:buClr>
              <a:buSzPts val="11600"/>
              <a:buFont typeface="Avenir"/>
              <a:buNone/>
              <a:defRPr sz="5800">
                <a:solidFill>
                  <a:srgbClr val="00E8FF"/>
                </a:solidFill>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28" name="Google Shape;28;p5"/>
          <p:cNvSpPr txBox="1">
            <a:spLocks noGrp="1"/>
          </p:cNvSpPr>
          <p:nvPr>
            <p:ph type="body" idx="1"/>
          </p:nvPr>
        </p:nvSpPr>
        <p:spPr>
          <a:xfrm>
            <a:off x="635000" y="6080215"/>
            <a:ext cx="10922000" cy="347028"/>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3430"/>
              <a:buFont typeface="Avenir"/>
              <a:buNone/>
              <a:defRPr sz="1715">
                <a:solidFill>
                  <a:srgbClr val="D5D5D5"/>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29" name="Google Shape;29;p5"/>
          <p:cNvSpPr txBox="1">
            <a:spLocks noGrp="1"/>
          </p:cNvSpPr>
          <p:nvPr>
            <p:ph type="body" idx="2"/>
          </p:nvPr>
        </p:nvSpPr>
        <p:spPr>
          <a:xfrm>
            <a:off x="635000" y="3492500"/>
            <a:ext cx="10922000" cy="1256176"/>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1pPr>
            <a:lvl2pPr marL="457189" lvl="1"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2pPr>
            <a:lvl3pPr marL="685783" lvl="2"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3pPr>
            <a:lvl4pPr marL="914377" lvl="3"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4pPr>
            <a:lvl5pPr marL="1142971" lvl="4"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30" name="Google Shape;30;p5"/>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7842756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itel och bild">
  <p:cSld name="Titel och bild">
    <p:spTree>
      <p:nvGrpSpPr>
        <p:cNvPr id="1" name="Shape 31"/>
        <p:cNvGrpSpPr/>
        <p:nvPr/>
      </p:nvGrpSpPr>
      <p:grpSpPr>
        <a:xfrm>
          <a:off x="0" y="0"/>
          <a:ext cx="0" cy="0"/>
          <a:chOff x="0" y="0"/>
          <a:chExt cx="0" cy="0"/>
        </a:xfrm>
      </p:grpSpPr>
      <p:sp>
        <p:nvSpPr>
          <p:cNvPr id="32" name="Google Shape;32;p6"/>
          <p:cNvSpPr>
            <a:spLocks noGrp="1"/>
          </p:cNvSpPr>
          <p:nvPr>
            <p:ph type="pic" idx="2"/>
          </p:nvPr>
        </p:nvSpPr>
        <p:spPr>
          <a:xfrm>
            <a:off x="0" y="-381000"/>
            <a:ext cx="12192000" cy="7620000"/>
          </a:xfrm>
          <a:prstGeom prst="rect">
            <a:avLst/>
          </a:prstGeom>
          <a:noFill/>
          <a:ln>
            <a:noFill/>
          </a:ln>
        </p:spPr>
      </p:sp>
      <p:sp>
        <p:nvSpPr>
          <p:cNvPr id="33" name="Google Shape;33;p6"/>
          <p:cNvSpPr txBox="1">
            <a:spLocks noGrp="1"/>
          </p:cNvSpPr>
          <p:nvPr>
            <p:ph type="body" idx="1"/>
          </p:nvPr>
        </p:nvSpPr>
        <p:spPr>
          <a:xfrm>
            <a:off x="635000" y="6083301"/>
            <a:ext cx="10922000" cy="347028"/>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3430"/>
              <a:buFont typeface="Avenir"/>
              <a:buNone/>
              <a:defRPr sz="1715">
                <a:solidFill>
                  <a:srgbClr val="D5D5D5"/>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34" name="Google Shape;34;p6"/>
          <p:cNvSpPr txBox="1">
            <a:spLocks noGrp="1"/>
          </p:cNvSpPr>
          <p:nvPr>
            <p:ph type="title"/>
          </p:nvPr>
        </p:nvSpPr>
        <p:spPr>
          <a:xfrm>
            <a:off x="635000" y="1644650"/>
            <a:ext cx="10922000" cy="1936751"/>
          </a:xfrm>
          <a:prstGeom prst="rect">
            <a:avLst/>
          </a:prstGeom>
          <a:noFill/>
          <a:ln>
            <a:noFill/>
          </a:ln>
        </p:spPr>
        <p:txBody>
          <a:bodyPr spcFirstLastPara="1" wrap="square" lIns="50800" tIns="50800" rIns="50800" bIns="50800" anchor="b" anchorCtr="0">
            <a:normAutofit/>
          </a:bodyPr>
          <a:lstStyle>
            <a:lvl1pPr lvl="0" algn="ctr">
              <a:lnSpc>
                <a:spcPct val="90000"/>
              </a:lnSpc>
              <a:spcBef>
                <a:spcPts val="0"/>
              </a:spcBef>
              <a:spcAft>
                <a:spcPts val="0"/>
              </a:spcAft>
              <a:buClr>
                <a:srgbClr val="FFFFFF"/>
              </a:buClr>
              <a:buSzPts val="11600"/>
              <a:buFont typeface="Avenir"/>
              <a:buNone/>
              <a:defRPr sz="5800"/>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35" name="Google Shape;35;p6"/>
          <p:cNvSpPr txBox="1">
            <a:spLocks noGrp="1"/>
          </p:cNvSpPr>
          <p:nvPr>
            <p:ph type="body" idx="3"/>
          </p:nvPr>
        </p:nvSpPr>
        <p:spPr>
          <a:xfrm>
            <a:off x="635000" y="3492501"/>
            <a:ext cx="10922000" cy="1257300"/>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1pPr>
            <a:lvl2pPr marL="457189" lvl="1"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2pPr>
            <a:lvl3pPr marL="685783" lvl="2"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3pPr>
            <a:lvl4pPr marL="914377" lvl="3"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4pPr>
            <a:lvl5pPr marL="1142971" lvl="4" indent="-114297" algn="ctr">
              <a:lnSpc>
                <a:spcPct val="100000"/>
              </a:lnSpc>
              <a:spcBef>
                <a:spcPts val="0"/>
              </a:spcBef>
              <a:spcAft>
                <a:spcPts val="0"/>
              </a:spcAft>
              <a:buClr>
                <a:srgbClr val="D5D5D5"/>
              </a:buClr>
              <a:buSzPts val="6400"/>
              <a:buFont typeface="Avenir"/>
              <a:buNone/>
              <a:defRPr sz="3200">
                <a:solidFill>
                  <a:srgbClr val="D5D5D5"/>
                </a:solidFill>
                <a:latin typeface="Avenir"/>
                <a:ea typeface="Avenir"/>
                <a:cs typeface="Avenir"/>
                <a:sym typeface="Aveni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36" name="Google Shape;36;p6"/>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0174763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itel och bild, alt.">
  <p:cSld name="Titel och bild, alt.">
    <p:spTree>
      <p:nvGrpSpPr>
        <p:cNvPr id="1" name="Shape 37"/>
        <p:cNvGrpSpPr/>
        <p:nvPr/>
      </p:nvGrpSpPr>
      <p:grpSpPr>
        <a:xfrm>
          <a:off x="0" y="0"/>
          <a:ext cx="0" cy="0"/>
          <a:chOff x="0" y="0"/>
          <a:chExt cx="0" cy="0"/>
        </a:xfrm>
      </p:grpSpPr>
      <p:sp>
        <p:nvSpPr>
          <p:cNvPr id="38" name="Google Shape;38;p7"/>
          <p:cNvSpPr>
            <a:spLocks noGrp="1"/>
          </p:cNvSpPr>
          <p:nvPr>
            <p:ph type="pic" idx="2"/>
          </p:nvPr>
        </p:nvSpPr>
        <p:spPr>
          <a:xfrm>
            <a:off x="3981451" y="-12700"/>
            <a:ext cx="10325100" cy="6883400"/>
          </a:xfrm>
          <a:prstGeom prst="rect">
            <a:avLst/>
          </a:prstGeom>
          <a:noFill/>
          <a:ln>
            <a:noFill/>
          </a:ln>
        </p:spPr>
      </p:sp>
      <p:sp>
        <p:nvSpPr>
          <p:cNvPr id="39" name="Google Shape;39;p7"/>
          <p:cNvSpPr txBox="1">
            <a:spLocks noGrp="1"/>
          </p:cNvSpPr>
          <p:nvPr>
            <p:ph type="title"/>
          </p:nvPr>
        </p:nvSpPr>
        <p:spPr>
          <a:xfrm>
            <a:off x="635000" y="1943100"/>
            <a:ext cx="4826000" cy="1600101"/>
          </a:xfrm>
          <a:prstGeom prst="rect">
            <a:avLst/>
          </a:prstGeom>
          <a:noFill/>
          <a:ln>
            <a:noFill/>
          </a:ln>
        </p:spPr>
        <p:txBody>
          <a:bodyPr spcFirstLastPara="1" wrap="square" lIns="50800" tIns="50800" rIns="50800" bIns="50800" anchor="b" anchorCtr="0">
            <a:normAutofit/>
          </a:bodyPr>
          <a:lstStyle>
            <a:lvl1pPr lvl="0" algn="ctr">
              <a:lnSpc>
                <a:spcPct val="80000"/>
              </a:lnSpc>
              <a:spcBef>
                <a:spcPts val="0"/>
              </a:spcBef>
              <a:spcAft>
                <a:spcPts val="0"/>
              </a:spcAft>
              <a:buClr>
                <a:srgbClr val="FFFFFF"/>
              </a:buClr>
              <a:buSzPts val="1800"/>
              <a:buNon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40" name="Google Shape;40;p7"/>
          <p:cNvSpPr txBox="1">
            <a:spLocks noGrp="1"/>
          </p:cNvSpPr>
          <p:nvPr>
            <p:ph type="body" idx="1"/>
          </p:nvPr>
        </p:nvSpPr>
        <p:spPr>
          <a:xfrm>
            <a:off x="635000" y="3422651"/>
            <a:ext cx="4826000" cy="2832100"/>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5400"/>
              <a:buFont typeface="Avenir"/>
              <a:buNone/>
              <a:defRPr sz="2700">
                <a:solidFill>
                  <a:srgbClr val="D5D5D5"/>
                </a:solidFill>
                <a:latin typeface="Avenir"/>
                <a:ea typeface="Avenir"/>
                <a:cs typeface="Avenir"/>
                <a:sym typeface="Avenir"/>
              </a:defRPr>
            </a:lvl1pPr>
            <a:lvl2pPr marL="457189" lvl="1" indent="-114297" algn="ctr">
              <a:lnSpc>
                <a:spcPct val="100000"/>
              </a:lnSpc>
              <a:spcBef>
                <a:spcPts val="0"/>
              </a:spcBef>
              <a:spcAft>
                <a:spcPts val="0"/>
              </a:spcAft>
              <a:buClr>
                <a:srgbClr val="D5D5D5"/>
              </a:buClr>
              <a:buSzPts val="5400"/>
              <a:buFont typeface="Avenir"/>
              <a:buNone/>
              <a:defRPr sz="2700">
                <a:solidFill>
                  <a:srgbClr val="D5D5D5"/>
                </a:solidFill>
                <a:latin typeface="Avenir"/>
                <a:ea typeface="Avenir"/>
                <a:cs typeface="Avenir"/>
                <a:sym typeface="Avenir"/>
              </a:defRPr>
            </a:lvl2pPr>
            <a:lvl3pPr marL="685783" lvl="2" indent="-114297" algn="ctr">
              <a:lnSpc>
                <a:spcPct val="100000"/>
              </a:lnSpc>
              <a:spcBef>
                <a:spcPts val="0"/>
              </a:spcBef>
              <a:spcAft>
                <a:spcPts val="0"/>
              </a:spcAft>
              <a:buClr>
                <a:srgbClr val="D5D5D5"/>
              </a:buClr>
              <a:buSzPts val="5400"/>
              <a:buFont typeface="Avenir"/>
              <a:buNone/>
              <a:defRPr sz="2700">
                <a:solidFill>
                  <a:srgbClr val="D5D5D5"/>
                </a:solidFill>
                <a:latin typeface="Avenir"/>
                <a:ea typeface="Avenir"/>
                <a:cs typeface="Avenir"/>
                <a:sym typeface="Avenir"/>
              </a:defRPr>
            </a:lvl3pPr>
            <a:lvl4pPr marL="914377" lvl="3" indent="-114297" algn="ctr">
              <a:lnSpc>
                <a:spcPct val="100000"/>
              </a:lnSpc>
              <a:spcBef>
                <a:spcPts val="0"/>
              </a:spcBef>
              <a:spcAft>
                <a:spcPts val="0"/>
              </a:spcAft>
              <a:buClr>
                <a:srgbClr val="D5D5D5"/>
              </a:buClr>
              <a:buSzPts val="5400"/>
              <a:buFont typeface="Avenir"/>
              <a:buNone/>
              <a:defRPr sz="2700">
                <a:solidFill>
                  <a:srgbClr val="D5D5D5"/>
                </a:solidFill>
                <a:latin typeface="Avenir"/>
                <a:ea typeface="Avenir"/>
                <a:cs typeface="Avenir"/>
                <a:sym typeface="Avenir"/>
              </a:defRPr>
            </a:lvl4pPr>
            <a:lvl5pPr marL="1142971" lvl="4" indent="-114297" algn="ctr">
              <a:lnSpc>
                <a:spcPct val="100000"/>
              </a:lnSpc>
              <a:spcBef>
                <a:spcPts val="0"/>
              </a:spcBef>
              <a:spcAft>
                <a:spcPts val="0"/>
              </a:spcAft>
              <a:buClr>
                <a:srgbClr val="D5D5D5"/>
              </a:buClr>
              <a:buSzPts val="5400"/>
              <a:buFont typeface="Avenir"/>
              <a:buNone/>
              <a:defRPr sz="2700">
                <a:solidFill>
                  <a:srgbClr val="D5D5D5"/>
                </a:solidFill>
                <a:latin typeface="Avenir"/>
                <a:ea typeface="Avenir"/>
                <a:cs typeface="Avenir"/>
                <a:sym typeface="Aveni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41" name="Google Shape;41;p7"/>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0812505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itel och punkter">
  <p:cSld name="Titel och punkter">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635000" y="406402"/>
            <a:ext cx="10922000" cy="778719"/>
          </a:xfrm>
          <a:prstGeom prst="rect">
            <a:avLst/>
          </a:prstGeom>
          <a:noFill/>
          <a:ln>
            <a:noFill/>
          </a:ln>
        </p:spPr>
        <p:txBody>
          <a:bodyPr spcFirstLastPara="1" wrap="square" lIns="50800" tIns="50800" rIns="50800" bIns="50800" anchor="b" anchorCtr="0">
            <a:normAutofit/>
          </a:bodyPr>
          <a:lstStyle>
            <a:lvl1pPr lvl="0" algn="ctr">
              <a:lnSpc>
                <a:spcPct val="80000"/>
              </a:lnSpc>
              <a:spcBef>
                <a:spcPts val="0"/>
              </a:spcBef>
              <a:spcAft>
                <a:spcPts val="0"/>
              </a:spcAft>
              <a:buClr>
                <a:srgbClr val="FFFFFF"/>
              </a:buClr>
              <a:buSzPts val="1800"/>
              <a:buNon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44" name="Google Shape;44;p8"/>
          <p:cNvSpPr txBox="1">
            <a:spLocks noGrp="1"/>
          </p:cNvSpPr>
          <p:nvPr>
            <p:ph type="body" idx="1"/>
          </p:nvPr>
        </p:nvSpPr>
        <p:spPr>
          <a:xfrm>
            <a:off x="635000" y="1066800"/>
            <a:ext cx="10922000" cy="508000"/>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5292"/>
              <a:buFont typeface="Avenir"/>
              <a:buNone/>
              <a:defRPr sz="2647">
                <a:solidFill>
                  <a:srgbClr val="D5D5D5"/>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45" name="Google Shape;45;p8"/>
          <p:cNvSpPr txBox="1">
            <a:spLocks noGrp="1"/>
          </p:cNvSpPr>
          <p:nvPr>
            <p:ph type="body" idx="2"/>
          </p:nvPr>
        </p:nvSpPr>
        <p:spPr>
          <a:xfrm>
            <a:off x="635000" y="2133600"/>
            <a:ext cx="10922000" cy="4216400"/>
          </a:xfrm>
          <a:prstGeom prst="rect">
            <a:avLst/>
          </a:prstGeom>
          <a:noFill/>
          <a:ln>
            <a:noFill/>
          </a:ln>
        </p:spPr>
        <p:txBody>
          <a:bodyPr spcFirstLastPara="1" wrap="square" lIns="50800" tIns="50800" rIns="50800" bIns="50800" anchor="t" anchorCtr="0">
            <a:norm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46" name="Google Shape;46;p8"/>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8627536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Punkter">
  <p:cSld name="Punkter">
    <p:spTree>
      <p:nvGrpSpPr>
        <p:cNvPr id="1" name="Shape 47"/>
        <p:cNvGrpSpPr/>
        <p:nvPr/>
      </p:nvGrpSpPr>
      <p:grpSpPr>
        <a:xfrm>
          <a:off x="0" y="0"/>
          <a:ext cx="0" cy="0"/>
          <a:chOff x="0" y="0"/>
          <a:chExt cx="0" cy="0"/>
        </a:xfrm>
      </p:grpSpPr>
      <p:sp>
        <p:nvSpPr>
          <p:cNvPr id="48" name="Google Shape;48;p9"/>
          <p:cNvSpPr txBox="1">
            <a:spLocks noGrp="1"/>
          </p:cNvSpPr>
          <p:nvPr>
            <p:ph type="body" idx="1"/>
          </p:nvPr>
        </p:nvSpPr>
        <p:spPr>
          <a:xfrm>
            <a:off x="635000" y="2134660"/>
            <a:ext cx="10922000" cy="4216401"/>
          </a:xfrm>
          <a:prstGeom prst="rect">
            <a:avLst/>
          </a:prstGeom>
          <a:noFill/>
          <a:ln>
            <a:noFill/>
          </a:ln>
        </p:spPr>
        <p:txBody>
          <a:bodyPr spcFirstLastPara="1" wrap="square" lIns="50800" tIns="50800" rIns="50800" bIns="50800" anchor="t" anchorCtr="0">
            <a:norm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49" name="Google Shape;49;p9"/>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2051529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Titel, punkter och bild">
  <p:cSld name="Titel, punkter och bild">
    <p:spTree>
      <p:nvGrpSpPr>
        <p:cNvPr id="1" name="Shape 50"/>
        <p:cNvGrpSpPr/>
        <p:nvPr/>
      </p:nvGrpSpPr>
      <p:grpSpPr>
        <a:xfrm>
          <a:off x="0" y="0"/>
          <a:ext cx="0" cy="0"/>
          <a:chOff x="0" y="0"/>
          <a:chExt cx="0" cy="0"/>
        </a:xfrm>
      </p:grpSpPr>
      <p:sp>
        <p:nvSpPr>
          <p:cNvPr id="51" name="Google Shape;51;p10"/>
          <p:cNvSpPr>
            <a:spLocks noGrp="1"/>
          </p:cNvSpPr>
          <p:nvPr>
            <p:ph type="pic" idx="2"/>
          </p:nvPr>
        </p:nvSpPr>
        <p:spPr>
          <a:xfrm>
            <a:off x="6102351" y="-1138768"/>
            <a:ext cx="6096000" cy="9135535"/>
          </a:xfrm>
          <a:prstGeom prst="rect">
            <a:avLst/>
          </a:prstGeom>
          <a:noFill/>
          <a:ln>
            <a:noFill/>
          </a:ln>
        </p:spPr>
      </p:sp>
      <p:sp>
        <p:nvSpPr>
          <p:cNvPr id="52" name="Google Shape;52;p10"/>
          <p:cNvSpPr txBox="1">
            <a:spLocks noGrp="1"/>
          </p:cNvSpPr>
          <p:nvPr>
            <p:ph type="title"/>
          </p:nvPr>
        </p:nvSpPr>
        <p:spPr>
          <a:xfrm>
            <a:off x="635000" y="419101"/>
            <a:ext cx="4826000" cy="774700"/>
          </a:xfrm>
          <a:prstGeom prst="rect">
            <a:avLst/>
          </a:prstGeom>
          <a:noFill/>
          <a:ln>
            <a:noFill/>
          </a:ln>
        </p:spPr>
        <p:txBody>
          <a:bodyPr spcFirstLastPara="1" wrap="square" lIns="50800" tIns="50800" rIns="50800" bIns="50800" anchor="b" anchorCtr="0">
            <a:normAutofit/>
          </a:bodyPr>
          <a:lstStyle>
            <a:lvl1pPr lvl="0" algn="ctr">
              <a:lnSpc>
                <a:spcPct val="80000"/>
              </a:lnSpc>
              <a:spcBef>
                <a:spcPts val="0"/>
              </a:spcBef>
              <a:spcAft>
                <a:spcPts val="0"/>
              </a:spcAft>
              <a:buClr>
                <a:srgbClr val="FFFFFF"/>
              </a:buClr>
              <a:buSzPts val="1800"/>
              <a:buNon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53" name="Google Shape;53;p10"/>
          <p:cNvSpPr txBox="1">
            <a:spLocks noGrp="1"/>
          </p:cNvSpPr>
          <p:nvPr>
            <p:ph type="body" idx="1"/>
          </p:nvPr>
        </p:nvSpPr>
        <p:spPr>
          <a:xfrm>
            <a:off x="635000" y="2133600"/>
            <a:ext cx="4826000" cy="4216400"/>
          </a:xfrm>
          <a:prstGeom prst="rect">
            <a:avLst/>
          </a:prstGeom>
          <a:noFill/>
          <a:ln>
            <a:noFill/>
          </a:ln>
        </p:spPr>
        <p:txBody>
          <a:bodyPr spcFirstLastPara="1" wrap="square" lIns="50800" tIns="50800" rIns="50800" bIns="50800" anchor="t" anchorCtr="0">
            <a:norm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54" name="Google Shape;54;p10"/>
          <p:cNvSpPr txBox="1">
            <a:spLocks noGrp="1"/>
          </p:cNvSpPr>
          <p:nvPr>
            <p:ph type="body" idx="3"/>
          </p:nvPr>
        </p:nvSpPr>
        <p:spPr>
          <a:xfrm>
            <a:off x="635000" y="1066800"/>
            <a:ext cx="4826000" cy="508000"/>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5292"/>
              <a:buFont typeface="Avenir"/>
              <a:buNone/>
              <a:defRPr sz="2647">
                <a:solidFill>
                  <a:srgbClr val="D5D5D5"/>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55" name="Google Shape;55;p10"/>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3971813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Avsnitt">
  <p:cSld name="Avsnitt">
    <p:spTree>
      <p:nvGrpSpPr>
        <p:cNvPr id="1" name="Shape 56"/>
        <p:cNvGrpSpPr/>
        <p:nvPr/>
      </p:nvGrpSpPr>
      <p:grpSpPr>
        <a:xfrm>
          <a:off x="0" y="0"/>
          <a:ext cx="0" cy="0"/>
          <a:chOff x="0" y="0"/>
          <a:chExt cx="0" cy="0"/>
        </a:xfrm>
      </p:grpSpPr>
      <p:sp>
        <p:nvSpPr>
          <p:cNvPr id="57" name="Google Shape;57;p11"/>
          <p:cNvSpPr txBox="1">
            <a:spLocks noGrp="1"/>
          </p:cNvSpPr>
          <p:nvPr>
            <p:ph type="title"/>
          </p:nvPr>
        </p:nvSpPr>
        <p:spPr>
          <a:xfrm>
            <a:off x="635000" y="1644650"/>
            <a:ext cx="10922000" cy="1936751"/>
          </a:xfrm>
          <a:prstGeom prst="rect">
            <a:avLst/>
          </a:prstGeom>
          <a:noFill/>
          <a:ln>
            <a:noFill/>
          </a:ln>
        </p:spPr>
        <p:txBody>
          <a:bodyPr spcFirstLastPara="1" wrap="square" lIns="50800" tIns="50800" rIns="50800" bIns="50800" anchor="b" anchorCtr="0">
            <a:normAutofit/>
          </a:bodyPr>
          <a:lstStyle>
            <a:lvl1pPr lvl="0" algn="ctr">
              <a:lnSpc>
                <a:spcPct val="90000"/>
              </a:lnSpc>
              <a:spcBef>
                <a:spcPts val="0"/>
              </a:spcBef>
              <a:spcAft>
                <a:spcPts val="0"/>
              </a:spcAft>
              <a:buClr>
                <a:srgbClr val="00FF00"/>
              </a:buClr>
              <a:buSzPts val="11600"/>
              <a:buFont typeface="Avenir"/>
              <a:buNone/>
              <a:defRPr sz="5800">
                <a:solidFill>
                  <a:srgbClr val="00FF00"/>
                </a:solidFill>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58" name="Google Shape;58;p11"/>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5442121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Endast titel">
  <p:cSld name="Endast titel">
    <p:spTree>
      <p:nvGrpSpPr>
        <p:cNvPr id="1" name="Shape 59"/>
        <p:cNvGrpSpPr/>
        <p:nvPr/>
      </p:nvGrpSpPr>
      <p:grpSpPr>
        <a:xfrm>
          <a:off x="0" y="0"/>
          <a:ext cx="0" cy="0"/>
          <a:chOff x="0" y="0"/>
          <a:chExt cx="0" cy="0"/>
        </a:xfrm>
      </p:grpSpPr>
      <p:sp>
        <p:nvSpPr>
          <p:cNvPr id="60" name="Google Shape;60;p12"/>
          <p:cNvSpPr txBox="1">
            <a:spLocks noGrp="1"/>
          </p:cNvSpPr>
          <p:nvPr>
            <p:ph type="title"/>
          </p:nvPr>
        </p:nvSpPr>
        <p:spPr>
          <a:xfrm>
            <a:off x="635000" y="406402"/>
            <a:ext cx="10922000" cy="778719"/>
          </a:xfrm>
          <a:prstGeom prst="rect">
            <a:avLst/>
          </a:prstGeom>
          <a:noFill/>
          <a:ln>
            <a:noFill/>
          </a:ln>
        </p:spPr>
        <p:txBody>
          <a:bodyPr spcFirstLastPara="1" wrap="square" lIns="50800" tIns="50800" rIns="50800" bIns="50800" anchor="b" anchorCtr="0">
            <a:normAutofit/>
          </a:bodyPr>
          <a:lstStyle>
            <a:lvl1pPr lvl="0" algn="ctr">
              <a:lnSpc>
                <a:spcPct val="80000"/>
              </a:lnSpc>
              <a:spcBef>
                <a:spcPts val="0"/>
              </a:spcBef>
              <a:spcAft>
                <a:spcPts val="0"/>
              </a:spcAft>
              <a:buClr>
                <a:srgbClr val="FFFFFF"/>
              </a:buClr>
              <a:buSzPts val="1800"/>
              <a:buNon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61" name="Google Shape;61;p12"/>
          <p:cNvSpPr txBox="1">
            <a:spLocks noGrp="1"/>
          </p:cNvSpPr>
          <p:nvPr>
            <p:ph type="body" idx="1"/>
          </p:nvPr>
        </p:nvSpPr>
        <p:spPr>
          <a:xfrm>
            <a:off x="635000" y="1066800"/>
            <a:ext cx="10922000" cy="508000"/>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5292"/>
              <a:buFont typeface="Avenir"/>
              <a:buNone/>
              <a:defRPr sz="2647">
                <a:solidFill>
                  <a:srgbClr val="D5D5D5"/>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62" name="Google Shape;62;p12"/>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7765459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Dagordning">
  <p:cSld name="Dagordning">
    <p:spTree>
      <p:nvGrpSpPr>
        <p:cNvPr id="1" name="Shape 63"/>
        <p:cNvGrpSpPr/>
        <p:nvPr/>
      </p:nvGrpSpPr>
      <p:grpSpPr>
        <a:xfrm>
          <a:off x="0" y="0"/>
          <a:ext cx="0" cy="0"/>
          <a:chOff x="0" y="0"/>
          <a:chExt cx="0" cy="0"/>
        </a:xfrm>
      </p:grpSpPr>
      <p:sp>
        <p:nvSpPr>
          <p:cNvPr id="64" name="Google Shape;64;p13"/>
          <p:cNvSpPr txBox="1">
            <a:spLocks noGrp="1"/>
          </p:cNvSpPr>
          <p:nvPr>
            <p:ph type="title"/>
          </p:nvPr>
        </p:nvSpPr>
        <p:spPr>
          <a:xfrm>
            <a:off x="635000" y="406400"/>
            <a:ext cx="10922000" cy="781051"/>
          </a:xfrm>
          <a:prstGeom prst="rect">
            <a:avLst/>
          </a:prstGeom>
          <a:noFill/>
          <a:ln>
            <a:noFill/>
          </a:ln>
        </p:spPr>
        <p:txBody>
          <a:bodyPr spcFirstLastPara="1" wrap="square" lIns="50800" tIns="50800" rIns="50800" bIns="50800" anchor="b" anchorCtr="0">
            <a:normAutofit/>
          </a:bodyPr>
          <a:lstStyle>
            <a:lvl1pPr lvl="0" algn="ctr">
              <a:lnSpc>
                <a:spcPct val="80000"/>
              </a:lnSpc>
              <a:spcBef>
                <a:spcPts val="0"/>
              </a:spcBef>
              <a:spcAft>
                <a:spcPts val="0"/>
              </a:spcAft>
              <a:buClr>
                <a:srgbClr val="FFFFFF"/>
              </a:buClr>
              <a:buSzPts val="1800"/>
              <a:buNon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65" name="Google Shape;65;p13"/>
          <p:cNvSpPr txBox="1">
            <a:spLocks noGrp="1"/>
          </p:cNvSpPr>
          <p:nvPr>
            <p:ph type="body" idx="1"/>
          </p:nvPr>
        </p:nvSpPr>
        <p:spPr>
          <a:xfrm>
            <a:off x="635000" y="1066800"/>
            <a:ext cx="10922000" cy="508000"/>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5292"/>
              <a:buFont typeface="Avenir"/>
              <a:buNone/>
              <a:defRPr sz="2647">
                <a:solidFill>
                  <a:srgbClr val="D5D5D5"/>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66" name="Google Shape;66;p13"/>
          <p:cNvSpPr txBox="1">
            <a:spLocks noGrp="1"/>
          </p:cNvSpPr>
          <p:nvPr>
            <p:ph type="body" idx="2"/>
          </p:nvPr>
        </p:nvSpPr>
        <p:spPr>
          <a:xfrm>
            <a:off x="635000" y="2133600"/>
            <a:ext cx="10922000" cy="4216400"/>
          </a:xfrm>
          <a:prstGeom prst="rect">
            <a:avLst/>
          </a:prstGeom>
          <a:noFill/>
          <a:ln>
            <a:noFill/>
          </a:ln>
        </p:spPr>
        <p:txBody>
          <a:bodyPr spcFirstLastPara="1" wrap="square" lIns="50800" tIns="50800" rIns="50800" bIns="50800" anchor="t" anchorCtr="0">
            <a:normAutofit/>
          </a:bodyPr>
          <a:lstStyle>
            <a:lvl1pPr marL="228594" lvl="0" indent="-114297" algn="l">
              <a:lnSpc>
                <a:spcPct val="100000"/>
              </a:lnSpc>
              <a:spcBef>
                <a:spcPts val="1200"/>
              </a:spcBef>
              <a:spcAft>
                <a:spcPts val="0"/>
              </a:spcAft>
              <a:buClr>
                <a:srgbClr val="FFFFFF"/>
              </a:buClr>
              <a:buSzPts val="5500"/>
              <a:buFont typeface="Avenir"/>
              <a:buNone/>
              <a:defRPr sz="2751"/>
            </a:lvl1pPr>
            <a:lvl2pPr marL="457189" lvl="1" indent="-114297" algn="l">
              <a:lnSpc>
                <a:spcPct val="100000"/>
              </a:lnSpc>
              <a:spcBef>
                <a:spcPts val="1200"/>
              </a:spcBef>
              <a:spcAft>
                <a:spcPts val="0"/>
              </a:spcAft>
              <a:buClr>
                <a:srgbClr val="FFFFFF"/>
              </a:buClr>
              <a:buSzPts val="5500"/>
              <a:buFont typeface="Avenir"/>
              <a:buNone/>
              <a:defRPr sz="2751"/>
            </a:lvl2pPr>
            <a:lvl3pPr marL="685783" lvl="2" indent="-114297" algn="l">
              <a:lnSpc>
                <a:spcPct val="100000"/>
              </a:lnSpc>
              <a:spcBef>
                <a:spcPts val="1200"/>
              </a:spcBef>
              <a:spcAft>
                <a:spcPts val="0"/>
              </a:spcAft>
              <a:buClr>
                <a:srgbClr val="FFFFFF"/>
              </a:buClr>
              <a:buSzPts val="5500"/>
              <a:buFont typeface="Avenir"/>
              <a:buNone/>
              <a:defRPr sz="2751"/>
            </a:lvl3pPr>
            <a:lvl4pPr marL="914377" lvl="3" indent="-114297" algn="l">
              <a:lnSpc>
                <a:spcPct val="100000"/>
              </a:lnSpc>
              <a:spcBef>
                <a:spcPts val="1200"/>
              </a:spcBef>
              <a:spcAft>
                <a:spcPts val="0"/>
              </a:spcAft>
              <a:buClr>
                <a:srgbClr val="FFFFFF"/>
              </a:buClr>
              <a:buSzPts val="5500"/>
              <a:buFont typeface="Avenir"/>
              <a:buNone/>
              <a:defRPr sz="2751"/>
            </a:lvl4pPr>
            <a:lvl5pPr marL="1142971" lvl="4" indent="-114297" algn="l">
              <a:lnSpc>
                <a:spcPct val="100000"/>
              </a:lnSpc>
              <a:spcBef>
                <a:spcPts val="1200"/>
              </a:spcBef>
              <a:spcAft>
                <a:spcPts val="0"/>
              </a:spcAft>
              <a:buClr>
                <a:srgbClr val="FFFFFF"/>
              </a:buClr>
              <a:buSzPts val="5500"/>
              <a:buFont typeface="Avenir"/>
              <a:buNone/>
              <a:defRPr sz="2751"/>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67" name="Google Shape;67;p13"/>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9783931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Uttryck">
  <p:cSld name="Uttryck">
    <p:spTree>
      <p:nvGrpSpPr>
        <p:cNvPr id="1" name="Shape 68"/>
        <p:cNvGrpSpPr/>
        <p:nvPr/>
      </p:nvGrpSpPr>
      <p:grpSpPr>
        <a:xfrm>
          <a:off x="0" y="0"/>
          <a:ext cx="0" cy="0"/>
          <a:chOff x="0" y="0"/>
          <a:chExt cx="0" cy="0"/>
        </a:xfrm>
      </p:grpSpPr>
      <p:sp>
        <p:nvSpPr>
          <p:cNvPr id="69" name="Google Shape;69;p14"/>
          <p:cNvSpPr txBox="1">
            <a:spLocks noGrp="1"/>
          </p:cNvSpPr>
          <p:nvPr>
            <p:ph type="body" idx="1"/>
          </p:nvPr>
        </p:nvSpPr>
        <p:spPr>
          <a:xfrm>
            <a:off x="635000" y="2273301"/>
            <a:ext cx="10922000" cy="2339033"/>
          </a:xfrm>
          <a:prstGeom prst="rect">
            <a:avLst/>
          </a:prstGeom>
          <a:noFill/>
          <a:ln>
            <a:noFill/>
          </a:ln>
        </p:spPr>
        <p:txBody>
          <a:bodyPr spcFirstLastPara="1" wrap="square" lIns="50800" tIns="50800" rIns="50800" bIns="50800" anchor="ctr" anchorCtr="0">
            <a:normAutofit/>
          </a:bodyPr>
          <a:lstStyle>
            <a:lvl1pPr marL="228594" lvl="0" indent="-114297" algn="ctr">
              <a:lnSpc>
                <a:spcPct val="100000"/>
              </a:lnSpc>
              <a:spcBef>
                <a:spcPts val="0"/>
              </a:spcBef>
              <a:spcAft>
                <a:spcPts val="0"/>
              </a:spcAft>
              <a:buClr>
                <a:srgbClr val="FFFFFF"/>
              </a:buClr>
              <a:buSzPts val="8400"/>
              <a:buFont typeface="Avenir"/>
              <a:buNone/>
              <a:defRPr sz="4200">
                <a:solidFill>
                  <a:srgbClr val="FFFFFF"/>
                </a:solidFill>
                <a:latin typeface="Avenir"/>
                <a:ea typeface="Avenir"/>
                <a:cs typeface="Avenir"/>
                <a:sym typeface="Avenir"/>
              </a:defRPr>
            </a:lvl1pPr>
            <a:lvl2pPr marL="457189" lvl="1" indent="-114297" algn="ctr">
              <a:lnSpc>
                <a:spcPct val="100000"/>
              </a:lnSpc>
              <a:spcBef>
                <a:spcPts val="0"/>
              </a:spcBef>
              <a:spcAft>
                <a:spcPts val="0"/>
              </a:spcAft>
              <a:buClr>
                <a:srgbClr val="FFFFFF"/>
              </a:buClr>
              <a:buSzPts val="8400"/>
              <a:buFont typeface="Avenir"/>
              <a:buNone/>
              <a:defRPr sz="4200">
                <a:solidFill>
                  <a:srgbClr val="FFFFFF"/>
                </a:solidFill>
                <a:latin typeface="Avenir"/>
                <a:ea typeface="Avenir"/>
                <a:cs typeface="Avenir"/>
                <a:sym typeface="Avenir"/>
              </a:defRPr>
            </a:lvl2pPr>
            <a:lvl3pPr marL="685783" lvl="2" indent="-114297" algn="ctr">
              <a:lnSpc>
                <a:spcPct val="100000"/>
              </a:lnSpc>
              <a:spcBef>
                <a:spcPts val="0"/>
              </a:spcBef>
              <a:spcAft>
                <a:spcPts val="0"/>
              </a:spcAft>
              <a:buClr>
                <a:srgbClr val="FFFFFF"/>
              </a:buClr>
              <a:buSzPts val="8400"/>
              <a:buFont typeface="Avenir"/>
              <a:buNone/>
              <a:defRPr sz="4200">
                <a:solidFill>
                  <a:srgbClr val="FFFFFF"/>
                </a:solidFill>
                <a:latin typeface="Avenir"/>
                <a:ea typeface="Avenir"/>
                <a:cs typeface="Avenir"/>
                <a:sym typeface="Avenir"/>
              </a:defRPr>
            </a:lvl3pPr>
            <a:lvl4pPr marL="914377" lvl="3" indent="-114297" algn="ctr">
              <a:lnSpc>
                <a:spcPct val="100000"/>
              </a:lnSpc>
              <a:spcBef>
                <a:spcPts val="0"/>
              </a:spcBef>
              <a:spcAft>
                <a:spcPts val="0"/>
              </a:spcAft>
              <a:buClr>
                <a:srgbClr val="FFFFFF"/>
              </a:buClr>
              <a:buSzPts val="8400"/>
              <a:buFont typeface="Avenir"/>
              <a:buNone/>
              <a:defRPr sz="4200">
                <a:solidFill>
                  <a:srgbClr val="FFFFFF"/>
                </a:solidFill>
                <a:latin typeface="Avenir"/>
                <a:ea typeface="Avenir"/>
                <a:cs typeface="Avenir"/>
                <a:sym typeface="Avenir"/>
              </a:defRPr>
            </a:lvl4pPr>
            <a:lvl5pPr marL="1142971" lvl="4" indent="-114297" algn="ctr">
              <a:lnSpc>
                <a:spcPct val="100000"/>
              </a:lnSpc>
              <a:spcBef>
                <a:spcPts val="0"/>
              </a:spcBef>
              <a:spcAft>
                <a:spcPts val="0"/>
              </a:spcAft>
              <a:buClr>
                <a:srgbClr val="FFFFFF"/>
              </a:buClr>
              <a:buSzPts val="8400"/>
              <a:buFont typeface="Avenir"/>
              <a:buNone/>
              <a:defRPr sz="4200">
                <a:solidFill>
                  <a:srgbClr val="FFFFFF"/>
                </a:solidFill>
                <a:latin typeface="Avenir"/>
                <a:ea typeface="Avenir"/>
                <a:cs typeface="Avenir"/>
                <a:sym typeface="Aveni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70" name="Google Shape;70;p14"/>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1687935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Stort faktum">
  <p:cSld name="Stort faktum">
    <p:spTree>
      <p:nvGrpSpPr>
        <p:cNvPr id="1" name="Shape 71"/>
        <p:cNvGrpSpPr/>
        <p:nvPr/>
      </p:nvGrpSpPr>
      <p:grpSpPr>
        <a:xfrm>
          <a:off x="0" y="0"/>
          <a:ext cx="0" cy="0"/>
          <a:chOff x="0" y="0"/>
          <a:chExt cx="0" cy="0"/>
        </a:xfrm>
      </p:grpSpPr>
      <p:sp>
        <p:nvSpPr>
          <p:cNvPr id="72" name="Google Shape;72;p15"/>
          <p:cNvSpPr txBox="1">
            <a:spLocks noGrp="1"/>
          </p:cNvSpPr>
          <p:nvPr>
            <p:ph type="body" idx="1"/>
          </p:nvPr>
        </p:nvSpPr>
        <p:spPr>
          <a:xfrm>
            <a:off x="635000" y="1953049"/>
            <a:ext cx="10922000" cy="2244303"/>
          </a:xfrm>
          <a:prstGeom prst="rect">
            <a:avLst/>
          </a:prstGeom>
          <a:noFill/>
          <a:ln>
            <a:noFill/>
          </a:ln>
        </p:spPr>
        <p:txBody>
          <a:bodyPr spcFirstLastPara="1" wrap="square" lIns="50800" tIns="50800" rIns="50800" bIns="50800" anchor="b" anchorCtr="0">
            <a:normAutofit/>
          </a:bodyPr>
          <a:lstStyle>
            <a:lvl1pPr marL="228594" lvl="0" indent="-114297" algn="ctr">
              <a:lnSpc>
                <a:spcPct val="80000"/>
              </a:lnSpc>
              <a:spcBef>
                <a:spcPts val="0"/>
              </a:spcBef>
              <a:spcAft>
                <a:spcPts val="0"/>
              </a:spcAft>
              <a:buClr>
                <a:srgbClr val="00E8FF"/>
              </a:buClr>
              <a:buSzPts val="22400"/>
              <a:buFont typeface="Avenir"/>
              <a:buNone/>
              <a:defRPr sz="11200" b="1">
                <a:solidFill>
                  <a:srgbClr val="00E8FF"/>
                </a:solidFill>
                <a:latin typeface="Avenir"/>
                <a:ea typeface="Avenir"/>
                <a:cs typeface="Avenir"/>
                <a:sym typeface="Avenir"/>
              </a:defRPr>
            </a:lvl1pPr>
            <a:lvl2pPr marL="457189" lvl="1" indent="-114297" algn="ctr">
              <a:lnSpc>
                <a:spcPct val="80000"/>
              </a:lnSpc>
              <a:spcBef>
                <a:spcPts val="0"/>
              </a:spcBef>
              <a:spcAft>
                <a:spcPts val="0"/>
              </a:spcAft>
              <a:buClr>
                <a:srgbClr val="00E8FF"/>
              </a:buClr>
              <a:buSzPts val="22400"/>
              <a:buFont typeface="Avenir"/>
              <a:buNone/>
              <a:defRPr sz="11200" b="1">
                <a:solidFill>
                  <a:srgbClr val="00E8FF"/>
                </a:solidFill>
                <a:latin typeface="Avenir"/>
                <a:ea typeface="Avenir"/>
                <a:cs typeface="Avenir"/>
                <a:sym typeface="Avenir"/>
              </a:defRPr>
            </a:lvl2pPr>
            <a:lvl3pPr marL="685783" lvl="2" indent="-114297" algn="ctr">
              <a:lnSpc>
                <a:spcPct val="80000"/>
              </a:lnSpc>
              <a:spcBef>
                <a:spcPts val="0"/>
              </a:spcBef>
              <a:spcAft>
                <a:spcPts val="0"/>
              </a:spcAft>
              <a:buClr>
                <a:srgbClr val="00E8FF"/>
              </a:buClr>
              <a:buSzPts val="22400"/>
              <a:buFont typeface="Avenir"/>
              <a:buNone/>
              <a:defRPr sz="11200" b="1">
                <a:solidFill>
                  <a:srgbClr val="00E8FF"/>
                </a:solidFill>
                <a:latin typeface="Avenir"/>
                <a:ea typeface="Avenir"/>
                <a:cs typeface="Avenir"/>
                <a:sym typeface="Avenir"/>
              </a:defRPr>
            </a:lvl3pPr>
            <a:lvl4pPr marL="914377" lvl="3" indent="-114297" algn="ctr">
              <a:lnSpc>
                <a:spcPct val="80000"/>
              </a:lnSpc>
              <a:spcBef>
                <a:spcPts val="0"/>
              </a:spcBef>
              <a:spcAft>
                <a:spcPts val="0"/>
              </a:spcAft>
              <a:buClr>
                <a:srgbClr val="00E8FF"/>
              </a:buClr>
              <a:buSzPts val="22400"/>
              <a:buFont typeface="Avenir"/>
              <a:buNone/>
              <a:defRPr sz="11200" b="1">
                <a:solidFill>
                  <a:srgbClr val="00E8FF"/>
                </a:solidFill>
                <a:latin typeface="Avenir"/>
                <a:ea typeface="Avenir"/>
                <a:cs typeface="Avenir"/>
                <a:sym typeface="Avenir"/>
              </a:defRPr>
            </a:lvl4pPr>
            <a:lvl5pPr marL="1142971" lvl="4" indent="-114297" algn="ctr">
              <a:lnSpc>
                <a:spcPct val="80000"/>
              </a:lnSpc>
              <a:spcBef>
                <a:spcPts val="0"/>
              </a:spcBef>
              <a:spcAft>
                <a:spcPts val="0"/>
              </a:spcAft>
              <a:buClr>
                <a:srgbClr val="00E8FF"/>
              </a:buClr>
              <a:buSzPts val="22400"/>
              <a:buFont typeface="Avenir"/>
              <a:buNone/>
              <a:defRPr sz="11200" b="1">
                <a:solidFill>
                  <a:srgbClr val="00E8FF"/>
                </a:solidFill>
                <a:latin typeface="Avenir"/>
                <a:ea typeface="Avenir"/>
                <a:cs typeface="Avenir"/>
                <a:sym typeface="Aveni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73" name="Google Shape;73;p15"/>
          <p:cNvSpPr txBox="1">
            <a:spLocks noGrp="1"/>
          </p:cNvSpPr>
          <p:nvPr>
            <p:ph type="body" idx="2"/>
          </p:nvPr>
        </p:nvSpPr>
        <p:spPr>
          <a:xfrm>
            <a:off x="635000" y="4260851"/>
            <a:ext cx="10922000" cy="508000"/>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D5D5D5"/>
              </a:buClr>
              <a:buSzPts val="4400"/>
              <a:buFont typeface="Avenir"/>
              <a:buNone/>
              <a:defRPr sz="2200">
                <a:solidFill>
                  <a:srgbClr val="D5D5D5"/>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74" name="Google Shape;74;p15"/>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7702974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Citat">
  <p:cSld name="Citat">
    <p:spTree>
      <p:nvGrpSpPr>
        <p:cNvPr id="1" name="Shape 75"/>
        <p:cNvGrpSpPr/>
        <p:nvPr/>
      </p:nvGrpSpPr>
      <p:grpSpPr>
        <a:xfrm>
          <a:off x="0" y="0"/>
          <a:ext cx="0" cy="0"/>
          <a:chOff x="0" y="0"/>
          <a:chExt cx="0" cy="0"/>
        </a:xfrm>
      </p:grpSpPr>
      <p:sp>
        <p:nvSpPr>
          <p:cNvPr id="76" name="Google Shape;76;p16"/>
          <p:cNvSpPr txBox="1">
            <a:spLocks noGrp="1"/>
          </p:cNvSpPr>
          <p:nvPr>
            <p:ph type="body" idx="1"/>
          </p:nvPr>
        </p:nvSpPr>
        <p:spPr>
          <a:xfrm>
            <a:off x="635000" y="5577544"/>
            <a:ext cx="10922000" cy="416307"/>
          </a:xfrm>
          <a:prstGeom prst="rect">
            <a:avLst/>
          </a:prstGeom>
          <a:noFill/>
          <a:ln>
            <a:noFill/>
          </a:ln>
        </p:spPr>
        <p:txBody>
          <a:bodyPr spcFirstLastPara="1" wrap="square" lIns="50800" tIns="50800" rIns="50800" bIns="50800" anchor="ctr" anchorCtr="0">
            <a:normAutofit/>
          </a:bodyPr>
          <a:lstStyle>
            <a:lvl1pPr marL="228594" lvl="0" indent="-114297" algn="ctr">
              <a:lnSpc>
                <a:spcPct val="100000"/>
              </a:lnSpc>
              <a:spcBef>
                <a:spcPts val="0"/>
              </a:spcBef>
              <a:spcAft>
                <a:spcPts val="0"/>
              </a:spcAft>
              <a:buClr>
                <a:srgbClr val="D5D5D5"/>
              </a:buClr>
              <a:buSzPts val="4224"/>
              <a:buFont typeface="Avenir"/>
              <a:buNone/>
              <a:defRPr sz="2112">
                <a:solidFill>
                  <a:srgbClr val="D5D5D5"/>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77" name="Google Shape;77;p16"/>
          <p:cNvSpPr txBox="1">
            <a:spLocks noGrp="1"/>
          </p:cNvSpPr>
          <p:nvPr>
            <p:ph type="body" idx="2"/>
          </p:nvPr>
        </p:nvSpPr>
        <p:spPr>
          <a:xfrm>
            <a:off x="635000" y="2329686"/>
            <a:ext cx="10922000" cy="2197101"/>
          </a:xfrm>
          <a:prstGeom prst="rect">
            <a:avLst/>
          </a:prstGeom>
          <a:noFill/>
          <a:ln>
            <a:noFill/>
          </a:ln>
        </p:spPr>
        <p:txBody>
          <a:bodyPr spcFirstLastPara="1" wrap="square" lIns="50800" tIns="50800" rIns="50800" bIns="50800" anchor="ctr" anchorCtr="0">
            <a:normAutofit/>
          </a:bodyPr>
          <a:lstStyle>
            <a:lvl1pPr marL="228594" lvl="0" indent="-114297" algn="ctr">
              <a:lnSpc>
                <a:spcPct val="80000"/>
              </a:lnSpc>
              <a:spcBef>
                <a:spcPts val="0"/>
              </a:spcBef>
              <a:spcAft>
                <a:spcPts val="0"/>
              </a:spcAft>
              <a:buClr>
                <a:srgbClr val="FF00D8"/>
              </a:buClr>
              <a:buSzPts val="8400"/>
              <a:buFont typeface="Avenir"/>
              <a:buNone/>
              <a:defRPr sz="4200" b="1">
                <a:solidFill>
                  <a:srgbClr val="FF00D8"/>
                </a:solidFill>
                <a:latin typeface="Avenir"/>
                <a:ea typeface="Avenir"/>
                <a:cs typeface="Avenir"/>
                <a:sym typeface="Avenir"/>
              </a:defRPr>
            </a:lvl1pPr>
            <a:lvl2pPr marL="457189" lvl="1" indent="-114297" algn="ctr">
              <a:lnSpc>
                <a:spcPct val="80000"/>
              </a:lnSpc>
              <a:spcBef>
                <a:spcPts val="0"/>
              </a:spcBef>
              <a:spcAft>
                <a:spcPts val="0"/>
              </a:spcAft>
              <a:buClr>
                <a:srgbClr val="FF00D8"/>
              </a:buClr>
              <a:buSzPts val="8400"/>
              <a:buFont typeface="Avenir"/>
              <a:buNone/>
              <a:defRPr sz="4200" b="1">
                <a:solidFill>
                  <a:srgbClr val="FF00D8"/>
                </a:solidFill>
                <a:latin typeface="Avenir"/>
                <a:ea typeface="Avenir"/>
                <a:cs typeface="Avenir"/>
                <a:sym typeface="Avenir"/>
              </a:defRPr>
            </a:lvl2pPr>
            <a:lvl3pPr marL="685783" lvl="2" indent="-114297" algn="ctr">
              <a:lnSpc>
                <a:spcPct val="80000"/>
              </a:lnSpc>
              <a:spcBef>
                <a:spcPts val="0"/>
              </a:spcBef>
              <a:spcAft>
                <a:spcPts val="0"/>
              </a:spcAft>
              <a:buClr>
                <a:srgbClr val="FF00D8"/>
              </a:buClr>
              <a:buSzPts val="8400"/>
              <a:buFont typeface="Avenir"/>
              <a:buNone/>
              <a:defRPr sz="4200" b="1">
                <a:solidFill>
                  <a:srgbClr val="FF00D8"/>
                </a:solidFill>
                <a:latin typeface="Avenir"/>
                <a:ea typeface="Avenir"/>
                <a:cs typeface="Avenir"/>
                <a:sym typeface="Avenir"/>
              </a:defRPr>
            </a:lvl3pPr>
            <a:lvl4pPr marL="914377" lvl="3" indent="-114297" algn="ctr">
              <a:lnSpc>
                <a:spcPct val="80000"/>
              </a:lnSpc>
              <a:spcBef>
                <a:spcPts val="0"/>
              </a:spcBef>
              <a:spcAft>
                <a:spcPts val="0"/>
              </a:spcAft>
              <a:buClr>
                <a:srgbClr val="FF00D8"/>
              </a:buClr>
              <a:buSzPts val="8400"/>
              <a:buFont typeface="Avenir"/>
              <a:buNone/>
              <a:defRPr sz="4200" b="1">
                <a:solidFill>
                  <a:srgbClr val="FF00D8"/>
                </a:solidFill>
                <a:latin typeface="Avenir"/>
                <a:ea typeface="Avenir"/>
                <a:cs typeface="Avenir"/>
                <a:sym typeface="Avenir"/>
              </a:defRPr>
            </a:lvl4pPr>
            <a:lvl5pPr marL="1142971" lvl="4" indent="-114297" algn="ctr">
              <a:lnSpc>
                <a:spcPct val="80000"/>
              </a:lnSpc>
              <a:spcBef>
                <a:spcPts val="0"/>
              </a:spcBef>
              <a:spcAft>
                <a:spcPts val="0"/>
              </a:spcAft>
              <a:buClr>
                <a:srgbClr val="FF00D8"/>
              </a:buClr>
              <a:buSzPts val="8400"/>
              <a:buFont typeface="Avenir"/>
              <a:buNone/>
              <a:defRPr sz="4200" b="1">
                <a:solidFill>
                  <a:srgbClr val="FF00D8"/>
                </a:solidFill>
                <a:latin typeface="Avenir"/>
                <a:ea typeface="Avenir"/>
                <a:cs typeface="Avenir"/>
                <a:sym typeface="Aveni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78" name="Google Shape;78;p16"/>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0821788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Foto – 3 per sida">
  <p:cSld name="Foto – 3 per sida">
    <p:spTree>
      <p:nvGrpSpPr>
        <p:cNvPr id="1" name="Shape 79"/>
        <p:cNvGrpSpPr/>
        <p:nvPr/>
      </p:nvGrpSpPr>
      <p:grpSpPr>
        <a:xfrm>
          <a:off x="0" y="0"/>
          <a:ext cx="0" cy="0"/>
          <a:chOff x="0" y="0"/>
          <a:chExt cx="0" cy="0"/>
        </a:xfrm>
      </p:grpSpPr>
      <p:sp>
        <p:nvSpPr>
          <p:cNvPr id="80" name="Google Shape;80;p17"/>
          <p:cNvSpPr>
            <a:spLocks noGrp="1"/>
          </p:cNvSpPr>
          <p:nvPr>
            <p:ph type="pic" idx="2"/>
          </p:nvPr>
        </p:nvSpPr>
        <p:spPr>
          <a:xfrm>
            <a:off x="6096000" y="3114675"/>
            <a:ext cx="6096000" cy="4064000"/>
          </a:xfrm>
          <a:prstGeom prst="rect">
            <a:avLst/>
          </a:prstGeom>
          <a:noFill/>
          <a:ln>
            <a:noFill/>
          </a:ln>
        </p:spPr>
      </p:sp>
      <p:sp>
        <p:nvSpPr>
          <p:cNvPr id="81" name="Google Shape;81;p17"/>
          <p:cNvSpPr>
            <a:spLocks noGrp="1"/>
          </p:cNvSpPr>
          <p:nvPr>
            <p:ph type="pic" idx="3"/>
          </p:nvPr>
        </p:nvSpPr>
        <p:spPr>
          <a:xfrm>
            <a:off x="6096000" y="-320675"/>
            <a:ext cx="6096000" cy="4064001"/>
          </a:xfrm>
          <a:prstGeom prst="rect">
            <a:avLst/>
          </a:prstGeom>
          <a:noFill/>
          <a:ln>
            <a:noFill/>
          </a:ln>
        </p:spPr>
      </p:sp>
      <p:sp>
        <p:nvSpPr>
          <p:cNvPr id="82" name="Google Shape;82;p17"/>
          <p:cNvSpPr>
            <a:spLocks noGrp="1"/>
          </p:cNvSpPr>
          <p:nvPr>
            <p:ph type="pic" idx="4"/>
          </p:nvPr>
        </p:nvSpPr>
        <p:spPr>
          <a:xfrm>
            <a:off x="-1" y="-1129252"/>
            <a:ext cx="6083301" cy="9116503"/>
          </a:xfrm>
          <a:prstGeom prst="rect">
            <a:avLst/>
          </a:prstGeom>
          <a:noFill/>
          <a:ln>
            <a:noFill/>
          </a:ln>
        </p:spPr>
      </p:sp>
      <p:sp>
        <p:nvSpPr>
          <p:cNvPr id="83" name="Google Shape;83;p17"/>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3540801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Bild">
  <p:cSld name="Bild">
    <p:spTree>
      <p:nvGrpSpPr>
        <p:cNvPr id="1" name="Shape 84"/>
        <p:cNvGrpSpPr/>
        <p:nvPr/>
      </p:nvGrpSpPr>
      <p:grpSpPr>
        <a:xfrm>
          <a:off x="0" y="0"/>
          <a:ext cx="0" cy="0"/>
          <a:chOff x="0" y="0"/>
          <a:chExt cx="0" cy="0"/>
        </a:xfrm>
      </p:grpSpPr>
      <p:sp>
        <p:nvSpPr>
          <p:cNvPr id="85" name="Google Shape;85;p18"/>
          <p:cNvSpPr>
            <a:spLocks noGrp="1"/>
          </p:cNvSpPr>
          <p:nvPr>
            <p:ph type="pic" idx="2"/>
          </p:nvPr>
        </p:nvSpPr>
        <p:spPr>
          <a:xfrm>
            <a:off x="0" y="-635000"/>
            <a:ext cx="12192000" cy="8128000"/>
          </a:xfrm>
          <a:prstGeom prst="rect">
            <a:avLst/>
          </a:prstGeom>
          <a:noFill/>
          <a:ln>
            <a:noFill/>
          </a:ln>
        </p:spPr>
      </p:sp>
      <p:sp>
        <p:nvSpPr>
          <p:cNvPr id="86" name="Google Shape;86;p18"/>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427001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Tom">
  <p:cSld name="Tom">
    <p:spTree>
      <p:nvGrpSpPr>
        <p:cNvPr id="1" name="Shape 87"/>
        <p:cNvGrpSpPr/>
        <p:nvPr/>
      </p:nvGrpSpPr>
      <p:grpSpPr>
        <a:xfrm>
          <a:off x="0" y="0"/>
          <a:ext cx="0" cy="0"/>
          <a:chOff x="0" y="0"/>
          <a:chExt cx="0" cy="0"/>
        </a:xfrm>
      </p:grpSpPr>
      <p:sp>
        <p:nvSpPr>
          <p:cNvPr id="88" name="Google Shape;88;p19"/>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200"/>
              <a:buFont typeface="Avenir"/>
              <a:buNone/>
              <a:defRPr sz="1100">
                <a:solidFill>
                  <a:srgbClr val="FFFFFF"/>
                </a:solidFill>
              </a:defRPr>
            </a:lvl1pPr>
            <a:lvl2pPr marL="0" lvl="1" indent="0" algn="ctr">
              <a:lnSpc>
                <a:spcPct val="100000"/>
              </a:lnSpc>
              <a:spcBef>
                <a:spcPts val="0"/>
              </a:spcBef>
              <a:spcAft>
                <a:spcPts val="0"/>
              </a:spcAft>
              <a:buClr>
                <a:srgbClr val="FFFFFF"/>
              </a:buClr>
              <a:buSzPts val="2200"/>
              <a:buFont typeface="Avenir"/>
              <a:buNone/>
              <a:defRPr sz="1100">
                <a:solidFill>
                  <a:srgbClr val="FFFFFF"/>
                </a:solidFill>
              </a:defRPr>
            </a:lvl2pPr>
            <a:lvl3pPr marL="0" lvl="2" indent="0" algn="ctr">
              <a:lnSpc>
                <a:spcPct val="100000"/>
              </a:lnSpc>
              <a:spcBef>
                <a:spcPts val="0"/>
              </a:spcBef>
              <a:spcAft>
                <a:spcPts val="0"/>
              </a:spcAft>
              <a:buClr>
                <a:srgbClr val="FFFFFF"/>
              </a:buClr>
              <a:buSzPts val="2200"/>
              <a:buFont typeface="Avenir"/>
              <a:buNone/>
              <a:defRPr sz="1100">
                <a:solidFill>
                  <a:srgbClr val="FFFFFF"/>
                </a:solidFill>
              </a:defRPr>
            </a:lvl3pPr>
            <a:lvl4pPr marL="0" lvl="3" indent="0" algn="ctr">
              <a:lnSpc>
                <a:spcPct val="100000"/>
              </a:lnSpc>
              <a:spcBef>
                <a:spcPts val="0"/>
              </a:spcBef>
              <a:spcAft>
                <a:spcPts val="0"/>
              </a:spcAft>
              <a:buClr>
                <a:srgbClr val="FFFFFF"/>
              </a:buClr>
              <a:buSzPts val="2200"/>
              <a:buFont typeface="Avenir"/>
              <a:buNone/>
              <a:defRPr sz="1100">
                <a:solidFill>
                  <a:srgbClr val="FFFFFF"/>
                </a:solidFill>
              </a:defRPr>
            </a:lvl4pPr>
            <a:lvl5pPr marL="0" lvl="4" indent="0" algn="ctr">
              <a:lnSpc>
                <a:spcPct val="100000"/>
              </a:lnSpc>
              <a:spcBef>
                <a:spcPts val="0"/>
              </a:spcBef>
              <a:spcAft>
                <a:spcPts val="0"/>
              </a:spcAft>
              <a:buClr>
                <a:srgbClr val="FFFFFF"/>
              </a:buClr>
              <a:buSzPts val="2200"/>
              <a:buFont typeface="Avenir"/>
              <a:buNone/>
              <a:defRPr sz="1100">
                <a:solidFill>
                  <a:srgbClr val="FFFFFF"/>
                </a:solidFill>
              </a:defRPr>
            </a:lvl5pPr>
            <a:lvl6pPr marL="0" lvl="5" indent="0" algn="ctr">
              <a:lnSpc>
                <a:spcPct val="100000"/>
              </a:lnSpc>
              <a:spcBef>
                <a:spcPts val="0"/>
              </a:spcBef>
              <a:spcAft>
                <a:spcPts val="0"/>
              </a:spcAft>
              <a:buClr>
                <a:srgbClr val="FFFFFF"/>
              </a:buClr>
              <a:buSzPts val="2200"/>
              <a:buFont typeface="Avenir"/>
              <a:buNone/>
              <a:defRPr sz="1100">
                <a:solidFill>
                  <a:srgbClr val="FFFFFF"/>
                </a:solidFill>
              </a:defRPr>
            </a:lvl6pPr>
            <a:lvl7pPr marL="0" lvl="6" indent="0" algn="ctr">
              <a:lnSpc>
                <a:spcPct val="100000"/>
              </a:lnSpc>
              <a:spcBef>
                <a:spcPts val="0"/>
              </a:spcBef>
              <a:spcAft>
                <a:spcPts val="0"/>
              </a:spcAft>
              <a:buClr>
                <a:srgbClr val="FFFFFF"/>
              </a:buClr>
              <a:buSzPts val="2200"/>
              <a:buFont typeface="Avenir"/>
              <a:buNone/>
              <a:defRPr sz="1100">
                <a:solidFill>
                  <a:srgbClr val="FFFFFF"/>
                </a:solidFill>
              </a:defRPr>
            </a:lvl7pPr>
            <a:lvl8pPr marL="0" lvl="7" indent="0" algn="ctr">
              <a:lnSpc>
                <a:spcPct val="100000"/>
              </a:lnSpc>
              <a:spcBef>
                <a:spcPts val="0"/>
              </a:spcBef>
              <a:spcAft>
                <a:spcPts val="0"/>
              </a:spcAft>
              <a:buClr>
                <a:srgbClr val="FFFFFF"/>
              </a:buClr>
              <a:buSzPts val="2200"/>
              <a:buFont typeface="Avenir"/>
              <a:buNone/>
              <a:defRPr sz="1100">
                <a:solidFill>
                  <a:srgbClr val="FFFFFF"/>
                </a:solidFill>
              </a:defRPr>
            </a:lvl8pPr>
            <a:lvl9pPr marL="0" lvl="8" indent="0" algn="ctr">
              <a:lnSpc>
                <a:spcPct val="100000"/>
              </a:lnSpc>
              <a:spcBef>
                <a:spcPts val="0"/>
              </a:spcBef>
              <a:spcAft>
                <a:spcPts val="0"/>
              </a:spcAft>
              <a:buClr>
                <a:srgbClr val="FFFFFF"/>
              </a:buClr>
              <a:buSzPts val="2200"/>
              <a:buFont typeface="Avenir"/>
              <a:buNone/>
              <a:defRPr sz="1100">
                <a:solidFill>
                  <a:srgbClr val="FFFFFF"/>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1122964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First Page">
  <p:cSld name="First Page">
    <p:bg>
      <p:bgPr>
        <a:solidFill>
          <a:srgbClr val="DCDEE0"/>
        </a:solidFill>
        <a:effectLst/>
      </p:bgPr>
    </p:bg>
    <p:spTree>
      <p:nvGrpSpPr>
        <p:cNvPr id="1" name="Shape 89"/>
        <p:cNvGrpSpPr/>
        <p:nvPr/>
      </p:nvGrpSpPr>
      <p:grpSpPr>
        <a:xfrm>
          <a:off x="0" y="0"/>
          <a:ext cx="0" cy="0"/>
          <a:chOff x="0" y="0"/>
          <a:chExt cx="0" cy="0"/>
        </a:xfrm>
      </p:grpSpPr>
      <p:sp>
        <p:nvSpPr>
          <p:cNvPr id="90" name="Google Shape;90;p20"/>
          <p:cNvSpPr txBox="1">
            <a:spLocks noGrp="1"/>
          </p:cNvSpPr>
          <p:nvPr>
            <p:ph type="body" idx="1"/>
          </p:nvPr>
        </p:nvSpPr>
        <p:spPr>
          <a:xfrm>
            <a:off x="715948" y="753556"/>
            <a:ext cx="5536864" cy="897683"/>
          </a:xfrm>
          <a:prstGeom prst="rect">
            <a:avLst/>
          </a:prstGeom>
          <a:noFill/>
          <a:ln>
            <a:noFill/>
          </a:ln>
        </p:spPr>
        <p:txBody>
          <a:bodyPr spcFirstLastPara="1" wrap="square" lIns="0" tIns="0" rIns="0" bIns="0" anchor="t" anchorCtr="0">
            <a:spAutoFit/>
          </a:bodyPr>
          <a:lstStyle>
            <a:lvl1pPr marL="228594" marR="5080" lvl="0" indent="-114297" algn="l">
              <a:lnSpc>
                <a:spcPct val="100000"/>
              </a:lnSpc>
              <a:spcBef>
                <a:spcPts val="1000"/>
              </a:spcBef>
              <a:spcAft>
                <a:spcPts val="0"/>
              </a:spcAft>
              <a:buClr>
                <a:srgbClr val="53585F"/>
              </a:buClr>
              <a:buSzPts val="10000"/>
              <a:buFont typeface="Avenir"/>
              <a:buNone/>
              <a:defRPr sz="5000">
                <a:solidFill>
                  <a:srgbClr val="53585F"/>
                </a:solidFill>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91" name="Google Shape;91;p20"/>
          <p:cNvSpPr txBox="1">
            <a:spLocks noGrp="1"/>
          </p:cNvSpPr>
          <p:nvPr>
            <p:ph type="body" idx="2"/>
          </p:nvPr>
        </p:nvSpPr>
        <p:spPr>
          <a:xfrm>
            <a:off x="744463" y="5729928"/>
            <a:ext cx="2104292" cy="892552"/>
          </a:xfrm>
          <a:prstGeom prst="rect">
            <a:avLst/>
          </a:prstGeom>
          <a:noFill/>
          <a:ln>
            <a:noFill/>
          </a:ln>
        </p:spPr>
        <p:txBody>
          <a:bodyPr spcFirstLastPara="1" wrap="square" lIns="0" tIns="0" rIns="0" bIns="0" anchor="t" anchorCtr="0">
            <a:sp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92" name="Google Shape;92;p20"/>
          <p:cNvSpPr txBox="1">
            <a:spLocks noGrp="1"/>
          </p:cNvSpPr>
          <p:nvPr>
            <p:ph type="sldNum" idx="12"/>
          </p:nvPr>
        </p:nvSpPr>
        <p:spPr>
          <a:xfrm>
            <a:off x="5979492" y="6540500"/>
            <a:ext cx="226667"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41803186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TITLE_AND_BODY_2">
  <p:cSld name="TITLE_AND_BODY_2">
    <p:bg>
      <p:bgPr>
        <a:solidFill>
          <a:srgbClr val="0F0F0F"/>
        </a:solidFill>
        <a:effectLst/>
      </p:bgPr>
    </p:bg>
    <p:spTree>
      <p:nvGrpSpPr>
        <p:cNvPr id="1" name="Shape 93"/>
        <p:cNvGrpSpPr/>
        <p:nvPr/>
      </p:nvGrpSpPr>
      <p:grpSpPr>
        <a:xfrm>
          <a:off x="0" y="0"/>
          <a:ext cx="0" cy="0"/>
          <a:chOff x="0" y="0"/>
          <a:chExt cx="0" cy="0"/>
        </a:xfrm>
      </p:grpSpPr>
      <p:sp>
        <p:nvSpPr>
          <p:cNvPr id="94" name="Google Shape;94;p21"/>
          <p:cNvSpPr txBox="1">
            <a:spLocks noGrp="1"/>
          </p:cNvSpPr>
          <p:nvPr>
            <p:ph type="title"/>
          </p:nvPr>
        </p:nvSpPr>
        <p:spPr>
          <a:xfrm>
            <a:off x="415601" y="593369"/>
            <a:ext cx="11360801" cy="763601"/>
          </a:xfrm>
          <a:prstGeom prst="rect">
            <a:avLst/>
          </a:prstGeom>
          <a:noFill/>
          <a:ln>
            <a:noFill/>
          </a:ln>
        </p:spPr>
        <p:txBody>
          <a:bodyPr spcFirstLastPara="1" wrap="square" lIns="243775" tIns="243775" rIns="243775" bIns="243775" anchor="t" anchorCtr="0">
            <a:normAutofit/>
          </a:bodyPr>
          <a:lstStyle>
            <a:lvl1pPr lvl="0" algn="l">
              <a:lnSpc>
                <a:spcPct val="100000"/>
              </a:lnSpc>
              <a:spcBef>
                <a:spcPts val="0"/>
              </a:spcBef>
              <a:spcAft>
                <a:spcPts val="0"/>
              </a:spcAft>
              <a:buClr>
                <a:srgbClr val="FFFFFF"/>
              </a:buClr>
              <a:buSzPts val="8000"/>
              <a:buFont typeface="Helvetica Neue"/>
              <a:buNone/>
              <a:defRPr sz="4000" b="1">
                <a:solidFill>
                  <a:srgbClr val="FFFFFF"/>
                </a:solidFill>
                <a:latin typeface="Helvetica Neue"/>
                <a:ea typeface="Helvetica Neue"/>
                <a:cs typeface="Helvetica Neue"/>
                <a:sym typeface="Helvetica Neu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95" name="Google Shape;95;p21"/>
          <p:cNvSpPr txBox="1">
            <a:spLocks noGrp="1"/>
          </p:cNvSpPr>
          <p:nvPr>
            <p:ph type="body" idx="1"/>
          </p:nvPr>
        </p:nvSpPr>
        <p:spPr>
          <a:xfrm>
            <a:off x="415601" y="1536634"/>
            <a:ext cx="11360801" cy="4555201"/>
          </a:xfrm>
          <a:prstGeom prst="rect">
            <a:avLst/>
          </a:prstGeom>
          <a:noFill/>
          <a:ln>
            <a:noFill/>
          </a:ln>
        </p:spPr>
        <p:txBody>
          <a:bodyPr spcFirstLastPara="1" wrap="square" lIns="243775" tIns="243775" rIns="243775" bIns="243775" anchor="t" anchorCtr="0">
            <a:normAutofit/>
          </a:bodyPr>
          <a:lstStyle>
            <a:lvl1pPr marL="228594" lvl="0" indent="-266693" algn="l">
              <a:lnSpc>
                <a:spcPct val="115000"/>
              </a:lnSpc>
              <a:spcBef>
                <a:spcPts val="0"/>
              </a:spcBef>
              <a:spcAft>
                <a:spcPts val="0"/>
              </a:spcAft>
              <a:buClr>
                <a:srgbClr val="C3C3C3"/>
              </a:buClr>
              <a:buSzPts val="4800"/>
              <a:buFont typeface="Avenir"/>
              <a:buChar char="●"/>
              <a:defRPr>
                <a:solidFill>
                  <a:srgbClr val="C3C3C3"/>
                </a:solidFill>
                <a:latin typeface="Avenir"/>
                <a:ea typeface="Avenir"/>
                <a:cs typeface="Avenir"/>
                <a:sym typeface="Avenir"/>
              </a:defRPr>
            </a:lvl1pPr>
            <a:lvl2pPr marL="457189" lvl="1" indent="-266693" algn="l">
              <a:lnSpc>
                <a:spcPct val="115000"/>
              </a:lnSpc>
              <a:spcBef>
                <a:spcPts val="0"/>
              </a:spcBef>
              <a:spcAft>
                <a:spcPts val="0"/>
              </a:spcAft>
              <a:buClr>
                <a:srgbClr val="C3C3C3"/>
              </a:buClr>
              <a:buSzPts val="4800"/>
              <a:buFont typeface="Avenir"/>
              <a:buChar char="○"/>
              <a:defRPr>
                <a:solidFill>
                  <a:srgbClr val="C3C3C3"/>
                </a:solidFill>
                <a:latin typeface="Avenir"/>
                <a:ea typeface="Avenir"/>
                <a:cs typeface="Avenir"/>
                <a:sym typeface="Avenir"/>
              </a:defRPr>
            </a:lvl2pPr>
            <a:lvl3pPr marL="685783" lvl="2" indent="-266693" algn="l">
              <a:lnSpc>
                <a:spcPct val="115000"/>
              </a:lnSpc>
              <a:spcBef>
                <a:spcPts val="0"/>
              </a:spcBef>
              <a:spcAft>
                <a:spcPts val="0"/>
              </a:spcAft>
              <a:buClr>
                <a:srgbClr val="C3C3C3"/>
              </a:buClr>
              <a:buSzPts val="4800"/>
              <a:buFont typeface="Avenir"/>
              <a:buChar char="■"/>
              <a:defRPr>
                <a:solidFill>
                  <a:srgbClr val="C3C3C3"/>
                </a:solidFill>
                <a:latin typeface="Avenir"/>
                <a:ea typeface="Avenir"/>
                <a:cs typeface="Avenir"/>
                <a:sym typeface="Avenir"/>
              </a:defRPr>
            </a:lvl3pPr>
            <a:lvl4pPr marL="914377" lvl="3" indent="-266693" algn="l">
              <a:lnSpc>
                <a:spcPct val="115000"/>
              </a:lnSpc>
              <a:spcBef>
                <a:spcPts val="0"/>
              </a:spcBef>
              <a:spcAft>
                <a:spcPts val="0"/>
              </a:spcAft>
              <a:buClr>
                <a:srgbClr val="C3C3C3"/>
              </a:buClr>
              <a:buSzPts val="4800"/>
              <a:buFont typeface="Avenir"/>
              <a:buChar char="●"/>
              <a:defRPr>
                <a:solidFill>
                  <a:srgbClr val="C3C3C3"/>
                </a:solidFill>
                <a:latin typeface="Avenir"/>
                <a:ea typeface="Avenir"/>
                <a:cs typeface="Avenir"/>
                <a:sym typeface="Avenir"/>
              </a:defRPr>
            </a:lvl4pPr>
            <a:lvl5pPr marL="1142971" lvl="4" indent="-266693" algn="l">
              <a:lnSpc>
                <a:spcPct val="115000"/>
              </a:lnSpc>
              <a:spcBef>
                <a:spcPts val="0"/>
              </a:spcBef>
              <a:spcAft>
                <a:spcPts val="0"/>
              </a:spcAft>
              <a:buClr>
                <a:srgbClr val="C3C3C3"/>
              </a:buClr>
              <a:buSzPts val="4800"/>
              <a:buFont typeface="Avenir"/>
              <a:buChar char="○"/>
              <a:defRPr>
                <a:solidFill>
                  <a:srgbClr val="C3C3C3"/>
                </a:solidFill>
                <a:latin typeface="Avenir"/>
                <a:ea typeface="Avenir"/>
                <a:cs typeface="Avenir"/>
                <a:sym typeface="Aveni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96" name="Google Shape;96;p21"/>
          <p:cNvSpPr txBox="1">
            <a:spLocks noGrp="1"/>
          </p:cNvSpPr>
          <p:nvPr>
            <p:ph type="sldNum" idx="12"/>
          </p:nvPr>
        </p:nvSpPr>
        <p:spPr>
          <a:xfrm>
            <a:off x="11296611" y="5818370"/>
            <a:ext cx="504424" cy="1323308"/>
          </a:xfrm>
          <a:prstGeom prst="rect">
            <a:avLst/>
          </a:prstGeom>
          <a:noFill/>
          <a:ln>
            <a:noFill/>
          </a:ln>
        </p:spPr>
        <p:txBody>
          <a:bodyPr spcFirstLastPara="1" wrap="square" lIns="243775" tIns="243775" rIns="243775" bIns="243775" anchor="ctr" anchorCtr="0">
            <a:spAutoFit/>
          </a:bodyPr>
          <a:lstStyle>
            <a:lvl1pPr marL="0" marR="0" lvl="0"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424976358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BIG_NUMBER">
  <p:cSld name="BIG_NUMBER">
    <p:bg>
      <p:bgPr>
        <a:solidFill>
          <a:srgbClr val="0F0F0F"/>
        </a:solidFill>
        <a:effectLst/>
      </p:bgPr>
    </p:bg>
    <p:spTree>
      <p:nvGrpSpPr>
        <p:cNvPr id="1" name="Shape 97"/>
        <p:cNvGrpSpPr/>
        <p:nvPr/>
      </p:nvGrpSpPr>
      <p:grpSpPr>
        <a:xfrm>
          <a:off x="0" y="0"/>
          <a:ext cx="0" cy="0"/>
          <a:chOff x="0" y="0"/>
          <a:chExt cx="0" cy="0"/>
        </a:xfrm>
      </p:grpSpPr>
      <p:pic>
        <p:nvPicPr>
          <p:cNvPr id="98" name="Google Shape;98;p22" descr="Google Shape;8;p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346923" y="6040829"/>
            <a:ext cx="512468" cy="512467"/>
          </a:xfrm>
          <a:prstGeom prst="rect">
            <a:avLst/>
          </a:prstGeom>
          <a:noFill/>
          <a:ln>
            <a:noFill/>
          </a:ln>
        </p:spPr>
      </p:pic>
      <p:sp>
        <p:nvSpPr>
          <p:cNvPr id="99" name="Google Shape;99;p22"/>
          <p:cNvSpPr txBox="1">
            <a:spLocks noGrp="1"/>
          </p:cNvSpPr>
          <p:nvPr>
            <p:ph type="title" hasCustomPrompt="1"/>
          </p:nvPr>
        </p:nvSpPr>
        <p:spPr>
          <a:xfrm>
            <a:off x="415601" y="1474834"/>
            <a:ext cx="11360801" cy="2618001"/>
          </a:xfrm>
          <a:prstGeom prst="rect">
            <a:avLst/>
          </a:prstGeom>
          <a:noFill/>
          <a:ln>
            <a:noFill/>
          </a:ln>
        </p:spPr>
        <p:txBody>
          <a:bodyPr spcFirstLastPara="1" wrap="square" lIns="243775" tIns="243775" rIns="243775" bIns="243775" anchor="b" anchorCtr="0">
            <a:normAutofit/>
          </a:bodyPr>
          <a:lstStyle>
            <a:lvl1pPr lvl="0" algn="ctr">
              <a:lnSpc>
                <a:spcPct val="100000"/>
              </a:lnSpc>
              <a:spcBef>
                <a:spcPts val="0"/>
              </a:spcBef>
              <a:spcAft>
                <a:spcPts val="0"/>
              </a:spcAft>
              <a:buClr>
                <a:srgbClr val="FFFFFF"/>
              </a:buClr>
              <a:buSzPts val="32000"/>
              <a:buFont typeface="Helvetica Neue"/>
              <a:buNone/>
              <a:defRPr sz="16000" b="1">
                <a:solidFill>
                  <a:srgbClr val="FFFFFF"/>
                </a:solidFill>
                <a:latin typeface="Helvetica Neue"/>
                <a:ea typeface="Helvetica Neue"/>
                <a:cs typeface="Helvetica Neue"/>
                <a:sym typeface="Helvetica Neu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r>
              <a:t>xx%</a:t>
            </a:r>
          </a:p>
        </p:txBody>
      </p:sp>
      <p:sp>
        <p:nvSpPr>
          <p:cNvPr id="100" name="Google Shape;100;p22"/>
          <p:cNvSpPr txBox="1">
            <a:spLocks noGrp="1"/>
          </p:cNvSpPr>
          <p:nvPr>
            <p:ph type="body" idx="1"/>
          </p:nvPr>
        </p:nvSpPr>
        <p:spPr>
          <a:xfrm>
            <a:off x="415601" y="4202969"/>
            <a:ext cx="11360801" cy="1734401"/>
          </a:xfrm>
          <a:prstGeom prst="rect">
            <a:avLst/>
          </a:prstGeom>
          <a:noFill/>
          <a:ln>
            <a:noFill/>
          </a:ln>
        </p:spPr>
        <p:txBody>
          <a:bodyPr spcFirstLastPara="1" wrap="square" lIns="243775" tIns="243775" rIns="243775" bIns="243775" anchor="t" anchorCtr="0">
            <a:normAutofit/>
          </a:bodyPr>
          <a:lstStyle>
            <a:lvl1pPr marL="228594" lvl="0" indent="-266693" algn="ctr">
              <a:lnSpc>
                <a:spcPct val="115000"/>
              </a:lnSpc>
              <a:spcBef>
                <a:spcPts val="0"/>
              </a:spcBef>
              <a:spcAft>
                <a:spcPts val="0"/>
              </a:spcAft>
              <a:buSzPts val="4800"/>
              <a:buFont typeface="Avenir"/>
              <a:buChar char="●"/>
              <a:defRPr>
                <a:latin typeface="Avenir"/>
                <a:ea typeface="Avenir"/>
                <a:cs typeface="Avenir"/>
                <a:sym typeface="Avenir"/>
              </a:defRPr>
            </a:lvl1pPr>
            <a:lvl2pPr marL="457189" lvl="1" indent="-266693" algn="ctr">
              <a:lnSpc>
                <a:spcPct val="115000"/>
              </a:lnSpc>
              <a:spcBef>
                <a:spcPts val="0"/>
              </a:spcBef>
              <a:spcAft>
                <a:spcPts val="0"/>
              </a:spcAft>
              <a:buSzPts val="4800"/>
              <a:buFont typeface="Avenir"/>
              <a:buChar char="○"/>
              <a:defRPr>
                <a:latin typeface="Avenir"/>
                <a:ea typeface="Avenir"/>
                <a:cs typeface="Avenir"/>
                <a:sym typeface="Avenir"/>
              </a:defRPr>
            </a:lvl2pPr>
            <a:lvl3pPr marL="685783" lvl="2" indent="-266693" algn="ctr">
              <a:lnSpc>
                <a:spcPct val="115000"/>
              </a:lnSpc>
              <a:spcBef>
                <a:spcPts val="0"/>
              </a:spcBef>
              <a:spcAft>
                <a:spcPts val="0"/>
              </a:spcAft>
              <a:buSzPts val="4800"/>
              <a:buFont typeface="Avenir"/>
              <a:buChar char="■"/>
              <a:defRPr>
                <a:latin typeface="Avenir"/>
                <a:ea typeface="Avenir"/>
                <a:cs typeface="Avenir"/>
                <a:sym typeface="Avenir"/>
              </a:defRPr>
            </a:lvl3pPr>
            <a:lvl4pPr marL="914377" lvl="3" indent="-266693" algn="ctr">
              <a:lnSpc>
                <a:spcPct val="115000"/>
              </a:lnSpc>
              <a:spcBef>
                <a:spcPts val="0"/>
              </a:spcBef>
              <a:spcAft>
                <a:spcPts val="0"/>
              </a:spcAft>
              <a:buSzPts val="4800"/>
              <a:buFont typeface="Avenir"/>
              <a:buChar char="●"/>
              <a:defRPr>
                <a:latin typeface="Avenir"/>
                <a:ea typeface="Avenir"/>
                <a:cs typeface="Avenir"/>
                <a:sym typeface="Avenir"/>
              </a:defRPr>
            </a:lvl4pPr>
            <a:lvl5pPr marL="1142971" lvl="4" indent="-266693" algn="ctr">
              <a:lnSpc>
                <a:spcPct val="115000"/>
              </a:lnSpc>
              <a:spcBef>
                <a:spcPts val="0"/>
              </a:spcBef>
              <a:spcAft>
                <a:spcPts val="0"/>
              </a:spcAft>
              <a:buSzPts val="4800"/>
              <a:buFont typeface="Avenir"/>
              <a:buChar char="○"/>
              <a:defRPr>
                <a:latin typeface="Avenir"/>
                <a:ea typeface="Avenir"/>
                <a:cs typeface="Avenir"/>
                <a:sym typeface="Aveni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01" name="Google Shape;101;p22"/>
          <p:cNvSpPr txBox="1">
            <a:spLocks noGrp="1"/>
          </p:cNvSpPr>
          <p:nvPr>
            <p:ph type="sldNum" idx="12"/>
          </p:nvPr>
        </p:nvSpPr>
        <p:spPr>
          <a:xfrm>
            <a:off x="11296611" y="5818370"/>
            <a:ext cx="504424" cy="1323308"/>
          </a:xfrm>
          <a:prstGeom prst="rect">
            <a:avLst/>
          </a:prstGeom>
          <a:noFill/>
          <a:ln>
            <a:noFill/>
          </a:ln>
        </p:spPr>
        <p:txBody>
          <a:bodyPr spcFirstLastPara="1" wrap="square" lIns="243775" tIns="243775" rIns="243775" bIns="243775" anchor="ctr" anchorCtr="0">
            <a:spAutoFit/>
          </a:bodyPr>
          <a:lstStyle>
            <a:lvl1pPr marL="0" marR="0" lvl="0"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3600"/>
              <a:buFont typeface="Arial"/>
              <a:buNone/>
              <a:defRPr sz="1800">
                <a:solidFill>
                  <a:srgbClr val="000000"/>
                </a:solidFill>
                <a:latin typeface="Arial"/>
                <a:ea typeface="Arial"/>
                <a:cs typeface="Arial"/>
                <a:sym typeface="Arial"/>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58662659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Title &amp; Subtitle">
  <p:cSld name="Title &amp; Subtitle">
    <p:bg>
      <p:bgPr>
        <a:solidFill>
          <a:srgbClr val="000000"/>
        </a:solidFill>
        <a:effectLst/>
      </p:bgPr>
    </p:bg>
    <p:spTree>
      <p:nvGrpSpPr>
        <p:cNvPr id="1" name="Shape 104"/>
        <p:cNvGrpSpPr/>
        <p:nvPr/>
      </p:nvGrpSpPr>
      <p:grpSpPr>
        <a:xfrm>
          <a:off x="0" y="0"/>
          <a:ext cx="0" cy="0"/>
          <a:chOff x="0" y="0"/>
          <a:chExt cx="0" cy="0"/>
        </a:xfrm>
      </p:grpSpPr>
      <p:sp>
        <p:nvSpPr>
          <p:cNvPr id="105" name="Google Shape;105;p24"/>
          <p:cNvSpPr txBox="1">
            <a:spLocks noGrp="1"/>
          </p:cNvSpPr>
          <p:nvPr>
            <p:ph type="title"/>
          </p:nvPr>
        </p:nvSpPr>
        <p:spPr>
          <a:xfrm>
            <a:off x="3004496" y="2075525"/>
            <a:ext cx="6183008" cy="1379867"/>
          </a:xfrm>
          <a:prstGeom prst="rect">
            <a:avLst/>
          </a:prstGeom>
          <a:noFill/>
          <a:ln>
            <a:noFill/>
          </a:ln>
        </p:spPr>
        <p:txBody>
          <a:bodyPr spcFirstLastPara="1" wrap="square" lIns="30150" tIns="30150" rIns="30150" bIns="30150" anchor="b" anchorCtr="0">
            <a:normAutofit/>
          </a:bodyPr>
          <a:lstStyle>
            <a:lvl1pPr lvl="0" algn="ctr">
              <a:lnSpc>
                <a:spcPct val="100000"/>
              </a:lnSpc>
              <a:spcBef>
                <a:spcPts val="0"/>
              </a:spcBef>
              <a:spcAft>
                <a:spcPts val="0"/>
              </a:spcAft>
              <a:buClr>
                <a:srgbClr val="FFFFFF"/>
              </a:buClr>
              <a:buSzPts val="11000"/>
              <a:buFont typeface="Helvetica Neue"/>
              <a:buNone/>
              <a:defRPr sz="5500">
                <a:solidFill>
                  <a:srgbClr val="FFFFFF"/>
                </a:solidFill>
                <a:latin typeface="Helvetica Neue"/>
                <a:ea typeface="Helvetica Neue"/>
                <a:cs typeface="Helvetica Neue"/>
                <a:sym typeface="Helvetica Neue"/>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106" name="Google Shape;106;p24"/>
          <p:cNvSpPr txBox="1">
            <a:spLocks noGrp="1"/>
          </p:cNvSpPr>
          <p:nvPr>
            <p:ph type="body" idx="1"/>
          </p:nvPr>
        </p:nvSpPr>
        <p:spPr>
          <a:xfrm>
            <a:off x="3004496" y="3493092"/>
            <a:ext cx="6183008" cy="471267"/>
          </a:xfrm>
          <a:prstGeom prst="rect">
            <a:avLst/>
          </a:prstGeom>
          <a:noFill/>
          <a:ln>
            <a:noFill/>
          </a:ln>
        </p:spPr>
        <p:txBody>
          <a:bodyPr spcFirstLastPara="1" wrap="square" lIns="30150" tIns="30150" rIns="30150" bIns="30150" anchor="t" anchorCtr="0">
            <a:normAutofit/>
          </a:bodyPr>
          <a:lstStyle>
            <a:lvl1pPr marL="228594" lvl="0" indent="-114297" algn="ctr">
              <a:lnSpc>
                <a:spcPct val="100000"/>
              </a:lnSpc>
              <a:spcBef>
                <a:spcPts val="0"/>
              </a:spcBef>
              <a:spcAft>
                <a:spcPts val="0"/>
              </a:spcAft>
              <a:buClr>
                <a:srgbClr val="FFFFFF"/>
              </a:buClr>
              <a:buSzPts val="5200"/>
              <a:buFont typeface="Helvetica Neue"/>
              <a:buNone/>
              <a:defRPr sz="2600">
                <a:latin typeface="Helvetica Neue"/>
                <a:ea typeface="Helvetica Neue"/>
                <a:cs typeface="Helvetica Neue"/>
                <a:sym typeface="Helvetica Neue"/>
              </a:defRPr>
            </a:lvl1pPr>
            <a:lvl2pPr marL="457189" lvl="1" indent="-114297" algn="ctr">
              <a:lnSpc>
                <a:spcPct val="100000"/>
              </a:lnSpc>
              <a:spcBef>
                <a:spcPts val="0"/>
              </a:spcBef>
              <a:spcAft>
                <a:spcPts val="0"/>
              </a:spcAft>
              <a:buClr>
                <a:srgbClr val="FFFFFF"/>
              </a:buClr>
              <a:buSzPts val="5200"/>
              <a:buFont typeface="Helvetica Neue"/>
              <a:buNone/>
              <a:defRPr sz="2600">
                <a:latin typeface="Helvetica Neue"/>
                <a:ea typeface="Helvetica Neue"/>
                <a:cs typeface="Helvetica Neue"/>
                <a:sym typeface="Helvetica Neue"/>
              </a:defRPr>
            </a:lvl2pPr>
            <a:lvl3pPr marL="685783" lvl="2" indent="-114297" algn="ctr">
              <a:lnSpc>
                <a:spcPct val="100000"/>
              </a:lnSpc>
              <a:spcBef>
                <a:spcPts val="0"/>
              </a:spcBef>
              <a:spcAft>
                <a:spcPts val="0"/>
              </a:spcAft>
              <a:buClr>
                <a:srgbClr val="FFFFFF"/>
              </a:buClr>
              <a:buSzPts val="5200"/>
              <a:buFont typeface="Helvetica Neue"/>
              <a:buNone/>
              <a:defRPr sz="2600">
                <a:latin typeface="Helvetica Neue"/>
                <a:ea typeface="Helvetica Neue"/>
                <a:cs typeface="Helvetica Neue"/>
                <a:sym typeface="Helvetica Neue"/>
              </a:defRPr>
            </a:lvl3pPr>
            <a:lvl4pPr marL="914377" lvl="3" indent="-114297" algn="ctr">
              <a:lnSpc>
                <a:spcPct val="100000"/>
              </a:lnSpc>
              <a:spcBef>
                <a:spcPts val="0"/>
              </a:spcBef>
              <a:spcAft>
                <a:spcPts val="0"/>
              </a:spcAft>
              <a:buClr>
                <a:srgbClr val="FFFFFF"/>
              </a:buClr>
              <a:buSzPts val="5200"/>
              <a:buFont typeface="Helvetica Neue"/>
              <a:buNone/>
              <a:defRPr sz="2600">
                <a:latin typeface="Helvetica Neue"/>
                <a:ea typeface="Helvetica Neue"/>
                <a:cs typeface="Helvetica Neue"/>
                <a:sym typeface="Helvetica Neue"/>
              </a:defRPr>
            </a:lvl4pPr>
            <a:lvl5pPr marL="1142971" lvl="4" indent="-114297" algn="ctr">
              <a:lnSpc>
                <a:spcPct val="100000"/>
              </a:lnSpc>
              <a:spcBef>
                <a:spcPts val="0"/>
              </a:spcBef>
              <a:spcAft>
                <a:spcPts val="0"/>
              </a:spcAft>
              <a:buClr>
                <a:srgbClr val="FFFFFF"/>
              </a:buClr>
              <a:buSzPts val="5200"/>
              <a:buFont typeface="Helvetica Neue"/>
              <a:buNone/>
              <a:defRPr sz="2600">
                <a:latin typeface="Helvetica Neue"/>
                <a:ea typeface="Helvetica Neue"/>
                <a:cs typeface="Helvetica Neue"/>
                <a:sym typeface="Helvetica Neue"/>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07" name="Google Shape;107;p24"/>
          <p:cNvSpPr txBox="1">
            <a:spLocks noGrp="1"/>
          </p:cNvSpPr>
          <p:nvPr>
            <p:ph type="sldNum" idx="12"/>
          </p:nvPr>
        </p:nvSpPr>
        <p:spPr>
          <a:xfrm>
            <a:off x="5998185" y="5276363"/>
            <a:ext cx="191859" cy="399443"/>
          </a:xfrm>
          <a:prstGeom prst="rect">
            <a:avLst/>
          </a:prstGeom>
          <a:noFill/>
          <a:ln>
            <a:noFill/>
          </a:ln>
        </p:spPr>
        <p:txBody>
          <a:bodyPr spcFirstLastPara="1" wrap="square" lIns="30150" tIns="30150" rIns="30150" bIns="30150" anchor="t" anchorCtr="0">
            <a:spAutoFit/>
          </a:bodyPr>
          <a:lstStyle>
            <a:lvl1pPr marL="0" marR="0" lvl="0"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latin typeface="Avenir"/>
              <a:ea typeface="Avenir"/>
              <a:cs typeface="Avenir"/>
              <a:sym typeface="Avenir"/>
            </a:endParaRPr>
          </a:p>
        </p:txBody>
      </p:sp>
    </p:spTree>
    <p:extLst>
      <p:ext uri="{BB962C8B-B14F-4D97-AF65-F5344CB8AC3E}">
        <p14:creationId xmlns:p14="http://schemas.microsoft.com/office/powerpoint/2010/main" val="424337846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Pink">
  <p:cSld name="Pink">
    <p:bg>
      <p:bgPr>
        <a:solidFill>
          <a:srgbClr val="C6A2BF"/>
        </a:solidFill>
        <a:effectLst/>
      </p:bgPr>
    </p:bg>
    <p:spTree>
      <p:nvGrpSpPr>
        <p:cNvPr id="1" name="Shape 108"/>
        <p:cNvGrpSpPr/>
        <p:nvPr/>
      </p:nvGrpSpPr>
      <p:grpSpPr>
        <a:xfrm>
          <a:off x="0" y="0"/>
          <a:ext cx="0" cy="0"/>
          <a:chOff x="0" y="0"/>
          <a:chExt cx="0" cy="0"/>
        </a:xfrm>
      </p:grpSpPr>
      <p:sp>
        <p:nvSpPr>
          <p:cNvPr id="109" name="Google Shape;109;p25"/>
          <p:cNvSpPr/>
          <p:nvPr/>
        </p:nvSpPr>
        <p:spPr>
          <a:xfrm>
            <a:off x="2499" y="-105"/>
            <a:ext cx="12187004" cy="6858209"/>
          </a:xfrm>
          <a:prstGeom prst="rect">
            <a:avLst/>
          </a:prstGeom>
          <a:solidFill>
            <a:srgbClr val="131313"/>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C6A2BF"/>
              </a:buClr>
              <a:buSzPts val="3600"/>
              <a:buFont typeface="Helvetica Neue"/>
              <a:buNone/>
            </a:pPr>
            <a:endParaRPr sz="1800" b="0" i="0" u="none" strike="noStrike" cap="none">
              <a:solidFill>
                <a:srgbClr val="C6A2BF"/>
              </a:solidFill>
              <a:latin typeface="Helvetica Neue"/>
              <a:ea typeface="Helvetica Neue"/>
              <a:cs typeface="Helvetica Neue"/>
              <a:sym typeface="Helvetica Neue"/>
            </a:endParaRPr>
          </a:p>
        </p:txBody>
      </p:sp>
      <p:sp>
        <p:nvSpPr>
          <p:cNvPr id="110" name="Google Shape;110;p25"/>
          <p:cNvSpPr txBox="1">
            <a:spLocks noGrp="1"/>
          </p:cNvSpPr>
          <p:nvPr>
            <p:ph type="body" idx="1"/>
          </p:nvPr>
        </p:nvSpPr>
        <p:spPr>
          <a:xfrm>
            <a:off x="419299" y="359495"/>
            <a:ext cx="6292216" cy="892552"/>
          </a:xfrm>
          <a:prstGeom prst="rect">
            <a:avLst/>
          </a:prstGeom>
          <a:noFill/>
          <a:ln>
            <a:noFill/>
          </a:ln>
        </p:spPr>
        <p:txBody>
          <a:bodyPr spcFirstLastPara="1" wrap="square" lIns="0" tIns="0" rIns="0" bIns="0" anchor="t" anchorCtr="0">
            <a:sp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11" name="Google Shape;111;p25"/>
          <p:cNvSpPr txBox="1"/>
          <p:nvPr/>
        </p:nvSpPr>
        <p:spPr>
          <a:xfrm>
            <a:off x="9854426" y="6309049"/>
            <a:ext cx="162560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112" name="Google Shape;112;p2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3"/>
            <a:ext cx="359371" cy="359371"/>
          </a:xfrm>
          <a:prstGeom prst="rect">
            <a:avLst/>
          </a:prstGeom>
          <a:noFill/>
          <a:ln>
            <a:noFill/>
          </a:ln>
        </p:spPr>
      </p:pic>
      <p:sp>
        <p:nvSpPr>
          <p:cNvPr id="113" name="Google Shape;113;p25"/>
          <p:cNvSpPr txBox="1">
            <a:spLocks noGrp="1"/>
          </p:cNvSpPr>
          <p:nvPr>
            <p:ph type="sldNum" idx="12"/>
          </p:nvPr>
        </p:nvSpPr>
        <p:spPr>
          <a:xfrm>
            <a:off x="5979492" y="6540500"/>
            <a:ext cx="226667"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6744928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Title &amp; Subtitle">
  <p:cSld name="1_Title &amp; Subtitle">
    <p:bg>
      <p:bgPr>
        <a:solidFill>
          <a:srgbClr val="131313"/>
        </a:solidFill>
        <a:effectLst/>
      </p:bgPr>
    </p:bg>
    <p:spTree>
      <p:nvGrpSpPr>
        <p:cNvPr id="1" name="Shape 114"/>
        <p:cNvGrpSpPr/>
        <p:nvPr/>
      </p:nvGrpSpPr>
      <p:grpSpPr>
        <a:xfrm>
          <a:off x="0" y="0"/>
          <a:ext cx="0" cy="0"/>
          <a:chOff x="0" y="0"/>
          <a:chExt cx="0" cy="0"/>
        </a:xfrm>
      </p:grpSpPr>
      <p:sp>
        <p:nvSpPr>
          <p:cNvPr id="115" name="Google Shape;115;p26"/>
          <p:cNvSpPr txBox="1">
            <a:spLocks noGrp="1"/>
          </p:cNvSpPr>
          <p:nvPr>
            <p:ph type="title"/>
          </p:nvPr>
        </p:nvSpPr>
        <p:spPr>
          <a:xfrm>
            <a:off x="889000" y="1149351"/>
            <a:ext cx="10414000" cy="2324100"/>
          </a:xfrm>
          <a:prstGeom prst="rect">
            <a:avLst/>
          </a:prstGeom>
          <a:noFill/>
          <a:ln>
            <a:noFill/>
          </a:ln>
        </p:spPr>
        <p:txBody>
          <a:bodyPr spcFirstLastPara="1" wrap="square" lIns="50800" tIns="50800" rIns="50800" bIns="50800" anchor="b" anchorCtr="0">
            <a:normAutofit/>
          </a:bodyPr>
          <a:lstStyle>
            <a:lvl1pPr lvl="0" algn="ctr">
              <a:lnSpc>
                <a:spcPct val="100000"/>
              </a:lnSpc>
              <a:spcBef>
                <a:spcPts val="0"/>
              </a:spcBef>
              <a:spcAft>
                <a:spcPts val="0"/>
              </a:spcAft>
              <a:buClr>
                <a:srgbClr val="FFFFFF"/>
              </a:buClr>
              <a:buSzPts val="11200"/>
              <a:buFont typeface="Avenir"/>
              <a:buNone/>
              <a:defRPr sz="5600">
                <a:solidFill>
                  <a:srgbClr val="FFFFFF"/>
                </a:solidFill>
                <a:latin typeface="Avenir"/>
                <a:ea typeface="Avenir"/>
                <a:cs typeface="Avenir"/>
                <a:sym typeface="Avenir"/>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116" name="Google Shape;116;p26"/>
          <p:cNvSpPr txBox="1">
            <a:spLocks noGrp="1"/>
          </p:cNvSpPr>
          <p:nvPr>
            <p:ph type="body" idx="1"/>
          </p:nvPr>
        </p:nvSpPr>
        <p:spPr>
          <a:xfrm>
            <a:off x="889000" y="3536950"/>
            <a:ext cx="10414000" cy="793751"/>
          </a:xfrm>
          <a:prstGeom prst="rect">
            <a:avLst/>
          </a:prstGeom>
          <a:noFill/>
          <a:ln>
            <a:noFill/>
          </a:ln>
        </p:spPr>
        <p:txBody>
          <a:bodyPr spcFirstLastPara="1" wrap="square" lIns="50800" tIns="50800" rIns="50800" bIns="50800" anchor="t" anchorCtr="0">
            <a:normAutofit/>
          </a:bodyPr>
          <a:lstStyle>
            <a:lvl1pPr marL="228594" lvl="0" indent="-114297" algn="ctr">
              <a:lnSpc>
                <a:spcPct val="100000"/>
              </a:lnSpc>
              <a:spcBef>
                <a:spcPts val="0"/>
              </a:spcBef>
              <a:spcAft>
                <a:spcPts val="0"/>
              </a:spcAft>
              <a:buClr>
                <a:srgbClr val="FFFFFF"/>
              </a:buClr>
              <a:buSzPts val="4400"/>
              <a:buFont typeface="Helvetica Neue Light"/>
              <a:buNone/>
              <a:defRPr sz="2200">
                <a:latin typeface="Helvetica Neue Light"/>
                <a:ea typeface="Helvetica Neue Light"/>
                <a:cs typeface="Helvetica Neue Light"/>
                <a:sym typeface="Helvetica Neue Light"/>
              </a:defRPr>
            </a:lvl1pPr>
            <a:lvl2pPr marL="457189" lvl="1" indent="-114297" algn="ctr">
              <a:lnSpc>
                <a:spcPct val="100000"/>
              </a:lnSpc>
              <a:spcBef>
                <a:spcPts val="0"/>
              </a:spcBef>
              <a:spcAft>
                <a:spcPts val="0"/>
              </a:spcAft>
              <a:buClr>
                <a:srgbClr val="FFFFFF"/>
              </a:buClr>
              <a:buSzPts val="4400"/>
              <a:buFont typeface="Helvetica Neue Light"/>
              <a:buNone/>
              <a:defRPr sz="2200">
                <a:latin typeface="Helvetica Neue Light"/>
                <a:ea typeface="Helvetica Neue Light"/>
                <a:cs typeface="Helvetica Neue Light"/>
                <a:sym typeface="Helvetica Neue Light"/>
              </a:defRPr>
            </a:lvl2pPr>
            <a:lvl3pPr marL="685783" lvl="2" indent="-114297" algn="ctr">
              <a:lnSpc>
                <a:spcPct val="100000"/>
              </a:lnSpc>
              <a:spcBef>
                <a:spcPts val="0"/>
              </a:spcBef>
              <a:spcAft>
                <a:spcPts val="0"/>
              </a:spcAft>
              <a:buClr>
                <a:srgbClr val="FFFFFF"/>
              </a:buClr>
              <a:buSzPts val="4400"/>
              <a:buFont typeface="Helvetica Neue Light"/>
              <a:buNone/>
              <a:defRPr sz="2200">
                <a:latin typeface="Helvetica Neue Light"/>
                <a:ea typeface="Helvetica Neue Light"/>
                <a:cs typeface="Helvetica Neue Light"/>
                <a:sym typeface="Helvetica Neue Light"/>
              </a:defRPr>
            </a:lvl3pPr>
            <a:lvl4pPr marL="914377" lvl="3" indent="-114297" algn="ctr">
              <a:lnSpc>
                <a:spcPct val="100000"/>
              </a:lnSpc>
              <a:spcBef>
                <a:spcPts val="0"/>
              </a:spcBef>
              <a:spcAft>
                <a:spcPts val="0"/>
              </a:spcAft>
              <a:buClr>
                <a:srgbClr val="FFFFFF"/>
              </a:buClr>
              <a:buSzPts val="4400"/>
              <a:buFont typeface="Helvetica Neue Light"/>
              <a:buNone/>
              <a:defRPr sz="2200">
                <a:latin typeface="Helvetica Neue Light"/>
                <a:ea typeface="Helvetica Neue Light"/>
                <a:cs typeface="Helvetica Neue Light"/>
                <a:sym typeface="Helvetica Neue Light"/>
              </a:defRPr>
            </a:lvl4pPr>
            <a:lvl5pPr marL="1142971" lvl="4" indent="-114297" algn="ctr">
              <a:lnSpc>
                <a:spcPct val="100000"/>
              </a:lnSpc>
              <a:spcBef>
                <a:spcPts val="0"/>
              </a:spcBef>
              <a:spcAft>
                <a:spcPts val="0"/>
              </a:spcAft>
              <a:buClr>
                <a:srgbClr val="FFFFFF"/>
              </a:buClr>
              <a:buSzPts val="4400"/>
              <a:buFont typeface="Helvetica Neue Light"/>
              <a:buNone/>
              <a:defRPr sz="2200">
                <a:latin typeface="Helvetica Neue Light"/>
                <a:ea typeface="Helvetica Neue Light"/>
                <a:cs typeface="Helvetica Neue Light"/>
                <a:sym typeface="Helvetica Neue Light"/>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17" name="Google Shape;117;p26"/>
          <p:cNvSpPr txBox="1">
            <a:spLocks noGrp="1"/>
          </p:cNvSpPr>
          <p:nvPr>
            <p:ph type="sldNum" idx="12"/>
          </p:nvPr>
        </p:nvSpPr>
        <p:spPr>
          <a:xfrm>
            <a:off x="5979517" y="6540500"/>
            <a:ext cx="226619"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FFFFFF"/>
              </a:buClr>
              <a:buSzPts val="2400"/>
              <a:buFont typeface="Helvetica Neue Light"/>
              <a:buNone/>
              <a:defRPr sz="1200">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sz="1100">
              <a:latin typeface="Avenir"/>
              <a:ea typeface="Avenir"/>
              <a:cs typeface="Avenir"/>
              <a:sym typeface="Avenir"/>
            </a:endParaRPr>
          </a:p>
        </p:txBody>
      </p:sp>
    </p:spTree>
    <p:extLst>
      <p:ext uri="{BB962C8B-B14F-4D97-AF65-F5344CB8AC3E}">
        <p14:creationId xmlns:p14="http://schemas.microsoft.com/office/powerpoint/2010/main" val="422358041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Title &amp; Subtitle">
  <p:cSld name="1_Title &amp; Subtitle">
    <p:bg>
      <p:bgPr>
        <a:solidFill>
          <a:srgbClr val="000000"/>
        </a:solidFill>
        <a:effectLst/>
      </p:bgPr>
    </p:bg>
    <p:spTree>
      <p:nvGrpSpPr>
        <p:cNvPr id="1" name="Shape 118"/>
        <p:cNvGrpSpPr/>
        <p:nvPr/>
      </p:nvGrpSpPr>
      <p:grpSpPr>
        <a:xfrm>
          <a:off x="0" y="0"/>
          <a:ext cx="0" cy="0"/>
          <a:chOff x="0" y="0"/>
          <a:chExt cx="0" cy="0"/>
        </a:xfrm>
      </p:grpSpPr>
      <p:sp>
        <p:nvSpPr>
          <p:cNvPr id="119" name="Google Shape;119;p27"/>
          <p:cNvSpPr txBox="1">
            <a:spLocks noGrp="1"/>
          </p:cNvSpPr>
          <p:nvPr>
            <p:ph type="title"/>
          </p:nvPr>
        </p:nvSpPr>
        <p:spPr>
          <a:xfrm>
            <a:off x="1409701" y="1377316"/>
            <a:ext cx="9372601" cy="2091691"/>
          </a:xfrm>
          <a:prstGeom prst="rect">
            <a:avLst/>
          </a:prstGeom>
          <a:noFill/>
          <a:ln>
            <a:noFill/>
          </a:ln>
        </p:spPr>
        <p:txBody>
          <a:bodyPr spcFirstLastPara="1" wrap="square" lIns="45700" tIns="45700" rIns="45700" bIns="45700" anchor="b" anchorCtr="0">
            <a:normAutofit/>
          </a:bodyPr>
          <a:lstStyle>
            <a:lvl1pPr lvl="0" algn="ctr">
              <a:lnSpc>
                <a:spcPct val="100000"/>
              </a:lnSpc>
              <a:spcBef>
                <a:spcPts val="0"/>
              </a:spcBef>
              <a:spcAft>
                <a:spcPts val="0"/>
              </a:spcAft>
              <a:buClr>
                <a:srgbClr val="FFFFFF"/>
              </a:buClr>
              <a:buSzPts val="11000"/>
              <a:buFont typeface="Helvetica Neue Light"/>
              <a:buNone/>
              <a:defRPr sz="5500">
                <a:solidFill>
                  <a:srgbClr val="FFFFFF"/>
                </a:solidFill>
                <a:latin typeface="Helvetica Neue Light"/>
                <a:ea typeface="Helvetica Neue Light"/>
                <a:cs typeface="Helvetica Neue Light"/>
                <a:sym typeface="Helvetica Neue Light"/>
              </a:defRPr>
            </a:lvl1pPr>
            <a:lvl2pPr lvl="1" algn="ctr">
              <a:lnSpc>
                <a:spcPct val="80000"/>
              </a:lnSpc>
              <a:spcBef>
                <a:spcPts val="0"/>
              </a:spcBef>
              <a:spcAft>
                <a:spcPts val="0"/>
              </a:spcAft>
              <a:buClr>
                <a:srgbClr val="FFFFFF"/>
              </a:buClr>
              <a:buSzPts val="1800"/>
              <a:buNone/>
              <a:defRPr/>
            </a:lvl2pPr>
            <a:lvl3pPr lvl="2" algn="ctr">
              <a:lnSpc>
                <a:spcPct val="80000"/>
              </a:lnSpc>
              <a:spcBef>
                <a:spcPts val="0"/>
              </a:spcBef>
              <a:spcAft>
                <a:spcPts val="0"/>
              </a:spcAft>
              <a:buClr>
                <a:srgbClr val="FFFFFF"/>
              </a:buClr>
              <a:buSzPts val="1800"/>
              <a:buNone/>
              <a:defRPr/>
            </a:lvl3pPr>
            <a:lvl4pPr lvl="3" algn="ctr">
              <a:lnSpc>
                <a:spcPct val="80000"/>
              </a:lnSpc>
              <a:spcBef>
                <a:spcPts val="0"/>
              </a:spcBef>
              <a:spcAft>
                <a:spcPts val="0"/>
              </a:spcAft>
              <a:buClr>
                <a:srgbClr val="FFFFFF"/>
              </a:buClr>
              <a:buSzPts val="1800"/>
              <a:buNone/>
              <a:defRPr/>
            </a:lvl4pPr>
            <a:lvl5pPr lvl="4" algn="ctr">
              <a:lnSpc>
                <a:spcPct val="80000"/>
              </a:lnSpc>
              <a:spcBef>
                <a:spcPts val="0"/>
              </a:spcBef>
              <a:spcAft>
                <a:spcPts val="0"/>
              </a:spcAft>
              <a:buClr>
                <a:srgbClr val="FFFFFF"/>
              </a:buClr>
              <a:buSzPts val="1800"/>
              <a:buNone/>
              <a:defRPr/>
            </a:lvl5pPr>
            <a:lvl6pPr lvl="5" algn="ctr">
              <a:lnSpc>
                <a:spcPct val="80000"/>
              </a:lnSpc>
              <a:spcBef>
                <a:spcPts val="0"/>
              </a:spcBef>
              <a:spcAft>
                <a:spcPts val="0"/>
              </a:spcAft>
              <a:buClr>
                <a:srgbClr val="FFFFFF"/>
              </a:buClr>
              <a:buSzPts val="1800"/>
              <a:buNone/>
              <a:defRPr/>
            </a:lvl6pPr>
            <a:lvl7pPr lvl="6" algn="ctr">
              <a:lnSpc>
                <a:spcPct val="80000"/>
              </a:lnSpc>
              <a:spcBef>
                <a:spcPts val="0"/>
              </a:spcBef>
              <a:spcAft>
                <a:spcPts val="0"/>
              </a:spcAft>
              <a:buClr>
                <a:srgbClr val="FFFFFF"/>
              </a:buClr>
              <a:buSzPts val="1800"/>
              <a:buNone/>
              <a:defRPr/>
            </a:lvl7pPr>
            <a:lvl8pPr lvl="7" algn="ctr">
              <a:lnSpc>
                <a:spcPct val="80000"/>
              </a:lnSpc>
              <a:spcBef>
                <a:spcPts val="0"/>
              </a:spcBef>
              <a:spcAft>
                <a:spcPts val="0"/>
              </a:spcAft>
              <a:buClr>
                <a:srgbClr val="FFFFFF"/>
              </a:buClr>
              <a:buSzPts val="1800"/>
              <a:buNone/>
              <a:defRPr/>
            </a:lvl8pPr>
            <a:lvl9pPr lvl="8" algn="ctr">
              <a:lnSpc>
                <a:spcPct val="80000"/>
              </a:lnSpc>
              <a:spcBef>
                <a:spcPts val="0"/>
              </a:spcBef>
              <a:spcAft>
                <a:spcPts val="0"/>
              </a:spcAft>
              <a:buClr>
                <a:srgbClr val="FFFFFF"/>
              </a:buClr>
              <a:buSzPts val="1800"/>
              <a:buNone/>
              <a:defRPr/>
            </a:lvl9pPr>
          </a:lstStyle>
          <a:p>
            <a:endParaRPr/>
          </a:p>
        </p:txBody>
      </p:sp>
      <p:sp>
        <p:nvSpPr>
          <p:cNvPr id="120" name="Google Shape;120;p27"/>
          <p:cNvSpPr txBox="1">
            <a:spLocks noGrp="1"/>
          </p:cNvSpPr>
          <p:nvPr>
            <p:ph type="body" idx="1"/>
          </p:nvPr>
        </p:nvSpPr>
        <p:spPr>
          <a:xfrm>
            <a:off x="1409701" y="3526155"/>
            <a:ext cx="9372601" cy="714376"/>
          </a:xfrm>
          <a:prstGeom prst="rect">
            <a:avLst/>
          </a:prstGeom>
          <a:noFill/>
          <a:ln>
            <a:noFill/>
          </a:ln>
        </p:spPr>
        <p:txBody>
          <a:bodyPr spcFirstLastPara="1" wrap="square" lIns="45700" tIns="45700" rIns="45700" bIns="45700" anchor="t" anchorCtr="0">
            <a:normAutofit/>
          </a:bodyPr>
          <a:lstStyle>
            <a:lvl1pPr marL="228594" lvl="0" indent="-114297" algn="ctr">
              <a:lnSpc>
                <a:spcPct val="100000"/>
              </a:lnSpc>
              <a:spcBef>
                <a:spcPts val="0"/>
              </a:spcBef>
              <a:spcAft>
                <a:spcPts val="0"/>
              </a:spcAft>
              <a:buClr>
                <a:srgbClr val="FFFFFF"/>
              </a:buClr>
              <a:buSzPts val="4200"/>
              <a:buFont typeface="Helvetica Neue Light"/>
              <a:buNone/>
              <a:defRPr sz="2100">
                <a:latin typeface="Helvetica Neue Light"/>
                <a:ea typeface="Helvetica Neue Light"/>
                <a:cs typeface="Helvetica Neue Light"/>
                <a:sym typeface="Helvetica Neue Light"/>
              </a:defRPr>
            </a:lvl1pPr>
            <a:lvl2pPr marL="457189" lvl="1" indent="-114297" algn="ctr">
              <a:lnSpc>
                <a:spcPct val="100000"/>
              </a:lnSpc>
              <a:spcBef>
                <a:spcPts val="0"/>
              </a:spcBef>
              <a:spcAft>
                <a:spcPts val="0"/>
              </a:spcAft>
              <a:buClr>
                <a:srgbClr val="FFFFFF"/>
              </a:buClr>
              <a:buSzPts val="4200"/>
              <a:buFont typeface="Helvetica Neue Light"/>
              <a:buNone/>
              <a:defRPr sz="2100">
                <a:latin typeface="Helvetica Neue Light"/>
                <a:ea typeface="Helvetica Neue Light"/>
                <a:cs typeface="Helvetica Neue Light"/>
                <a:sym typeface="Helvetica Neue Light"/>
              </a:defRPr>
            </a:lvl2pPr>
            <a:lvl3pPr marL="685783" lvl="2" indent="-114297" algn="ctr">
              <a:lnSpc>
                <a:spcPct val="100000"/>
              </a:lnSpc>
              <a:spcBef>
                <a:spcPts val="0"/>
              </a:spcBef>
              <a:spcAft>
                <a:spcPts val="0"/>
              </a:spcAft>
              <a:buClr>
                <a:srgbClr val="FFFFFF"/>
              </a:buClr>
              <a:buSzPts val="4200"/>
              <a:buFont typeface="Helvetica Neue Light"/>
              <a:buNone/>
              <a:defRPr sz="2100">
                <a:latin typeface="Helvetica Neue Light"/>
                <a:ea typeface="Helvetica Neue Light"/>
                <a:cs typeface="Helvetica Neue Light"/>
                <a:sym typeface="Helvetica Neue Light"/>
              </a:defRPr>
            </a:lvl3pPr>
            <a:lvl4pPr marL="914377" lvl="3" indent="-114297" algn="ctr">
              <a:lnSpc>
                <a:spcPct val="100000"/>
              </a:lnSpc>
              <a:spcBef>
                <a:spcPts val="0"/>
              </a:spcBef>
              <a:spcAft>
                <a:spcPts val="0"/>
              </a:spcAft>
              <a:buClr>
                <a:srgbClr val="FFFFFF"/>
              </a:buClr>
              <a:buSzPts val="4200"/>
              <a:buFont typeface="Helvetica Neue Light"/>
              <a:buNone/>
              <a:defRPr sz="2100">
                <a:latin typeface="Helvetica Neue Light"/>
                <a:ea typeface="Helvetica Neue Light"/>
                <a:cs typeface="Helvetica Neue Light"/>
                <a:sym typeface="Helvetica Neue Light"/>
              </a:defRPr>
            </a:lvl4pPr>
            <a:lvl5pPr marL="1142971" lvl="4" indent="-114297" algn="ctr">
              <a:lnSpc>
                <a:spcPct val="100000"/>
              </a:lnSpc>
              <a:spcBef>
                <a:spcPts val="0"/>
              </a:spcBef>
              <a:spcAft>
                <a:spcPts val="0"/>
              </a:spcAft>
              <a:buClr>
                <a:srgbClr val="FFFFFF"/>
              </a:buClr>
              <a:buSzPts val="4200"/>
              <a:buFont typeface="Helvetica Neue Light"/>
              <a:buNone/>
              <a:defRPr sz="2100">
                <a:latin typeface="Helvetica Neue Light"/>
                <a:ea typeface="Helvetica Neue Light"/>
                <a:cs typeface="Helvetica Neue Light"/>
                <a:sym typeface="Helvetica Neue Light"/>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21" name="Google Shape;121;p27"/>
          <p:cNvSpPr txBox="1">
            <a:spLocks noGrp="1"/>
          </p:cNvSpPr>
          <p:nvPr>
            <p:ph type="sldNum" idx="12"/>
          </p:nvPr>
        </p:nvSpPr>
        <p:spPr>
          <a:xfrm>
            <a:off x="5989436" y="6229351"/>
            <a:ext cx="207417" cy="430847"/>
          </a:xfrm>
          <a:prstGeom prst="rect">
            <a:avLst/>
          </a:prstGeom>
          <a:noFill/>
          <a:ln>
            <a:noFill/>
          </a:ln>
        </p:spPr>
        <p:txBody>
          <a:bodyPr spcFirstLastPara="1" wrap="square" lIns="45700" tIns="45700" rIns="45700" bIns="45700" anchor="t" anchorCtr="0">
            <a:spAutoFit/>
          </a:bodyPr>
          <a:lstStyle>
            <a:lvl1pPr marL="0" marR="0" lvl="0"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FFFFFF"/>
              </a:buClr>
              <a:buSzPts val="2200"/>
              <a:buFont typeface="Helvetica Neue Light"/>
              <a:buNone/>
              <a:defRPr>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latin typeface="Avenir"/>
              <a:ea typeface="Avenir"/>
              <a:cs typeface="Avenir"/>
              <a:sym typeface="Avenir"/>
            </a:endParaRPr>
          </a:p>
        </p:txBody>
      </p:sp>
    </p:spTree>
    <p:extLst>
      <p:ext uri="{BB962C8B-B14F-4D97-AF65-F5344CB8AC3E}">
        <p14:creationId xmlns:p14="http://schemas.microsoft.com/office/powerpoint/2010/main" val="211318565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Green">
  <p:cSld name="1_Green">
    <p:bg>
      <p:bgPr>
        <a:solidFill>
          <a:srgbClr val="9BC9CA"/>
        </a:solidFill>
        <a:effectLst/>
      </p:bgPr>
    </p:bg>
    <p:spTree>
      <p:nvGrpSpPr>
        <p:cNvPr id="1" name="Shape 122"/>
        <p:cNvGrpSpPr/>
        <p:nvPr/>
      </p:nvGrpSpPr>
      <p:grpSpPr>
        <a:xfrm>
          <a:off x="0" y="0"/>
          <a:ext cx="0" cy="0"/>
          <a:chOff x="0" y="0"/>
          <a:chExt cx="0" cy="0"/>
        </a:xfrm>
      </p:grpSpPr>
      <p:sp>
        <p:nvSpPr>
          <p:cNvPr id="123" name="Google Shape;123;p28"/>
          <p:cNvSpPr/>
          <p:nvPr/>
        </p:nvSpPr>
        <p:spPr>
          <a:xfrm>
            <a:off x="-77118" y="-105"/>
            <a:ext cx="12346236" cy="6858209"/>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36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124" name="Google Shape;124;p28"/>
          <p:cNvSpPr txBox="1">
            <a:spLocks noGrp="1"/>
          </p:cNvSpPr>
          <p:nvPr>
            <p:ph type="body" idx="1"/>
          </p:nvPr>
        </p:nvSpPr>
        <p:spPr>
          <a:xfrm>
            <a:off x="419299" y="359495"/>
            <a:ext cx="6292216" cy="892552"/>
          </a:xfrm>
          <a:prstGeom prst="rect">
            <a:avLst/>
          </a:prstGeom>
          <a:noFill/>
          <a:ln>
            <a:noFill/>
          </a:ln>
        </p:spPr>
        <p:txBody>
          <a:bodyPr spcFirstLastPara="1" wrap="square" lIns="0" tIns="0" rIns="0" bIns="0" anchor="t" anchorCtr="0">
            <a:sp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25" name="Google Shape;125;p28"/>
          <p:cNvSpPr txBox="1"/>
          <p:nvPr/>
        </p:nvSpPr>
        <p:spPr>
          <a:xfrm>
            <a:off x="9854426" y="6309049"/>
            <a:ext cx="162560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126" name="Google Shape;126;p28"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3"/>
            <a:ext cx="359371" cy="359371"/>
          </a:xfrm>
          <a:prstGeom prst="rect">
            <a:avLst/>
          </a:prstGeom>
          <a:noFill/>
          <a:ln>
            <a:noFill/>
          </a:ln>
        </p:spPr>
      </p:pic>
      <p:sp>
        <p:nvSpPr>
          <p:cNvPr id="127" name="Google Shape;127;p28"/>
          <p:cNvSpPr txBox="1">
            <a:spLocks noGrp="1"/>
          </p:cNvSpPr>
          <p:nvPr>
            <p:ph type="sldNum" idx="12"/>
          </p:nvPr>
        </p:nvSpPr>
        <p:spPr>
          <a:xfrm>
            <a:off x="5979492" y="6540500"/>
            <a:ext cx="226667"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394025300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Pink Half">
  <p:cSld name="Pink Half">
    <p:bg>
      <p:bgPr>
        <a:solidFill>
          <a:srgbClr val="000000"/>
        </a:solidFill>
        <a:effectLst/>
      </p:bgPr>
    </p:bg>
    <p:spTree>
      <p:nvGrpSpPr>
        <p:cNvPr id="1" name="Shape 128"/>
        <p:cNvGrpSpPr/>
        <p:nvPr/>
      </p:nvGrpSpPr>
      <p:grpSpPr>
        <a:xfrm>
          <a:off x="0" y="0"/>
          <a:ext cx="0" cy="0"/>
          <a:chOff x="0" y="0"/>
          <a:chExt cx="0" cy="0"/>
        </a:xfrm>
      </p:grpSpPr>
      <p:sp>
        <p:nvSpPr>
          <p:cNvPr id="129" name="Google Shape;129;p29"/>
          <p:cNvSpPr/>
          <p:nvPr/>
        </p:nvSpPr>
        <p:spPr>
          <a:xfrm>
            <a:off x="2499" y="-105"/>
            <a:ext cx="12187004" cy="6858209"/>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36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130" name="Google Shape;130;p29"/>
          <p:cNvSpPr txBox="1">
            <a:spLocks noGrp="1"/>
          </p:cNvSpPr>
          <p:nvPr>
            <p:ph type="body" idx="1"/>
          </p:nvPr>
        </p:nvSpPr>
        <p:spPr>
          <a:xfrm>
            <a:off x="419299" y="359495"/>
            <a:ext cx="6292216" cy="892552"/>
          </a:xfrm>
          <a:prstGeom prst="rect">
            <a:avLst/>
          </a:prstGeom>
          <a:noFill/>
          <a:ln>
            <a:noFill/>
          </a:ln>
        </p:spPr>
        <p:txBody>
          <a:bodyPr spcFirstLastPara="1" wrap="square" lIns="0" tIns="0" rIns="0" bIns="0" anchor="t" anchorCtr="0">
            <a:spAutoFit/>
          </a:bodyPr>
          <a:lstStyle>
            <a:lvl1pPr marL="228594" lvl="0" indent="-171446" algn="l">
              <a:lnSpc>
                <a:spcPct val="100000"/>
              </a:lnSpc>
              <a:spcBef>
                <a:spcPts val="1200"/>
              </a:spcBef>
              <a:spcAft>
                <a:spcPts val="0"/>
              </a:spcAft>
              <a:buSzPts val="1800"/>
              <a:buChar cha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31" name="Google Shape;131;p29"/>
          <p:cNvSpPr txBox="1"/>
          <p:nvPr/>
        </p:nvSpPr>
        <p:spPr>
          <a:xfrm>
            <a:off x="9670277" y="6143949"/>
            <a:ext cx="162560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000000"/>
              </a:buClr>
              <a:buSzPts val="2000"/>
              <a:buFont typeface="Helvetica Neue"/>
              <a:buNone/>
            </a:pPr>
            <a:r>
              <a:rPr lang="en-US" sz="1000" b="0" i="0" u="none" strike="noStrike" cap="none">
                <a:solidFill>
                  <a:srgbClr val="000000"/>
                </a:solidFill>
                <a:latin typeface="Helvetica Neue"/>
                <a:ea typeface="Helvetica Neue"/>
                <a:cs typeface="Helvetica Neue"/>
                <a:sym typeface="Helvetica Neue"/>
              </a:rPr>
              <a:t>make every day count.</a:t>
            </a:r>
            <a:endParaRPr sz="900"/>
          </a:p>
        </p:txBody>
      </p:sp>
      <p:pic>
        <p:nvPicPr>
          <p:cNvPr id="132" name="Google Shape;132;p29"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431593" y="6043651"/>
            <a:ext cx="359343" cy="359344"/>
          </a:xfrm>
          <a:prstGeom prst="rect">
            <a:avLst/>
          </a:prstGeom>
          <a:noFill/>
          <a:ln>
            <a:noFill/>
          </a:ln>
        </p:spPr>
      </p:pic>
      <p:sp>
        <p:nvSpPr>
          <p:cNvPr id="133" name="Google Shape;133;p29"/>
          <p:cNvSpPr/>
          <p:nvPr/>
        </p:nvSpPr>
        <p:spPr>
          <a:xfrm>
            <a:off x="5095126" y="-105"/>
            <a:ext cx="7094377" cy="6858209"/>
          </a:xfrm>
          <a:prstGeom prst="rect">
            <a:avLst/>
          </a:prstGeom>
          <a:solidFill>
            <a:srgbClr val="FFFFFF"/>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36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pic>
        <p:nvPicPr>
          <p:cNvPr id="134" name="Google Shape;134;p29" descr="Imag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617461" y="6222405"/>
            <a:ext cx="330000" cy="330000"/>
          </a:xfrm>
          <a:prstGeom prst="rect">
            <a:avLst/>
          </a:prstGeom>
          <a:noFill/>
          <a:ln>
            <a:noFill/>
          </a:ln>
        </p:spPr>
      </p:pic>
      <p:sp>
        <p:nvSpPr>
          <p:cNvPr id="135" name="Google Shape;135;p29"/>
          <p:cNvSpPr txBox="1"/>
          <p:nvPr/>
        </p:nvSpPr>
        <p:spPr>
          <a:xfrm>
            <a:off x="9854426" y="6309049"/>
            <a:ext cx="162560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000000"/>
              </a:buClr>
              <a:buSzPts val="2000"/>
              <a:buFont typeface="Avenir"/>
              <a:buNone/>
            </a:pPr>
            <a:r>
              <a:rPr lang="en-US" sz="1000" b="0" i="0" u="none" strike="noStrike" cap="none">
                <a:solidFill>
                  <a:srgbClr val="000000"/>
                </a:solidFill>
                <a:latin typeface="Avenir"/>
                <a:ea typeface="Avenir"/>
                <a:cs typeface="Avenir"/>
                <a:sym typeface="Avenir"/>
              </a:rPr>
              <a:t>make every day count.</a:t>
            </a:r>
            <a:endParaRPr sz="900"/>
          </a:p>
        </p:txBody>
      </p:sp>
      <p:sp>
        <p:nvSpPr>
          <p:cNvPr id="136" name="Google Shape;136;p29"/>
          <p:cNvSpPr txBox="1">
            <a:spLocks noGrp="1"/>
          </p:cNvSpPr>
          <p:nvPr>
            <p:ph type="sldNum" idx="12"/>
          </p:nvPr>
        </p:nvSpPr>
        <p:spPr>
          <a:xfrm>
            <a:off x="5979492" y="6540500"/>
            <a:ext cx="226667"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69041463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Uttryck">
  <p:cSld name="1_Uttryck">
    <p:bg>
      <p:bgPr>
        <a:solidFill>
          <a:srgbClr val="000000"/>
        </a:solidFill>
        <a:effectLst/>
      </p:bgPr>
    </p:bg>
    <p:spTree>
      <p:nvGrpSpPr>
        <p:cNvPr id="1" name="Shape 137"/>
        <p:cNvGrpSpPr/>
        <p:nvPr/>
      </p:nvGrpSpPr>
      <p:grpSpPr>
        <a:xfrm>
          <a:off x="0" y="0"/>
          <a:ext cx="0" cy="0"/>
          <a:chOff x="0" y="0"/>
          <a:chExt cx="0" cy="0"/>
        </a:xfrm>
      </p:grpSpPr>
      <p:sp>
        <p:nvSpPr>
          <p:cNvPr id="138" name="Google Shape;138;p30"/>
          <p:cNvSpPr txBox="1">
            <a:spLocks noGrp="1"/>
          </p:cNvSpPr>
          <p:nvPr>
            <p:ph type="body" idx="1"/>
          </p:nvPr>
        </p:nvSpPr>
        <p:spPr>
          <a:xfrm>
            <a:off x="603251" y="2460423"/>
            <a:ext cx="10985500" cy="1937157"/>
          </a:xfrm>
          <a:prstGeom prst="rect">
            <a:avLst/>
          </a:prstGeom>
          <a:noFill/>
          <a:ln>
            <a:noFill/>
          </a:ln>
        </p:spPr>
        <p:txBody>
          <a:bodyPr spcFirstLastPara="1" wrap="square" lIns="50800" tIns="50800" rIns="50800" bIns="50800" anchor="ctr" anchorCtr="0">
            <a:normAutofit/>
          </a:bodyPr>
          <a:lstStyle>
            <a:lvl1pPr marL="228594" lvl="0" indent="-114297" algn="ctr">
              <a:lnSpc>
                <a:spcPct val="80000"/>
              </a:lnSpc>
              <a:spcBef>
                <a:spcPts val="0"/>
              </a:spcBef>
              <a:spcAft>
                <a:spcPts val="0"/>
              </a:spcAft>
              <a:buClr>
                <a:srgbClr val="FFFFFF"/>
              </a:buClr>
              <a:buSzPts val="11600"/>
              <a:buFont typeface="Helvetica Neue"/>
              <a:buNone/>
              <a:defRPr sz="5800">
                <a:latin typeface="Helvetica Neue"/>
                <a:ea typeface="Helvetica Neue"/>
                <a:cs typeface="Helvetica Neue"/>
                <a:sym typeface="Helvetica Neue"/>
              </a:defRPr>
            </a:lvl1pPr>
            <a:lvl2pPr marL="457189" lvl="1" indent="-114297" algn="ctr">
              <a:lnSpc>
                <a:spcPct val="80000"/>
              </a:lnSpc>
              <a:spcBef>
                <a:spcPts val="0"/>
              </a:spcBef>
              <a:spcAft>
                <a:spcPts val="0"/>
              </a:spcAft>
              <a:buClr>
                <a:srgbClr val="FFFFFF"/>
              </a:buClr>
              <a:buSzPts val="11600"/>
              <a:buFont typeface="Helvetica Neue"/>
              <a:buNone/>
              <a:defRPr sz="5800">
                <a:latin typeface="Helvetica Neue"/>
                <a:ea typeface="Helvetica Neue"/>
                <a:cs typeface="Helvetica Neue"/>
                <a:sym typeface="Helvetica Neue"/>
              </a:defRPr>
            </a:lvl2pPr>
            <a:lvl3pPr marL="685783" lvl="2" indent="-114297" algn="ctr">
              <a:lnSpc>
                <a:spcPct val="80000"/>
              </a:lnSpc>
              <a:spcBef>
                <a:spcPts val="0"/>
              </a:spcBef>
              <a:spcAft>
                <a:spcPts val="0"/>
              </a:spcAft>
              <a:buClr>
                <a:srgbClr val="FFFFFF"/>
              </a:buClr>
              <a:buSzPts val="11600"/>
              <a:buFont typeface="Helvetica Neue"/>
              <a:buNone/>
              <a:defRPr sz="5800">
                <a:latin typeface="Helvetica Neue"/>
                <a:ea typeface="Helvetica Neue"/>
                <a:cs typeface="Helvetica Neue"/>
                <a:sym typeface="Helvetica Neue"/>
              </a:defRPr>
            </a:lvl3pPr>
            <a:lvl4pPr marL="914377" lvl="3" indent="-114297" algn="ctr">
              <a:lnSpc>
                <a:spcPct val="80000"/>
              </a:lnSpc>
              <a:spcBef>
                <a:spcPts val="0"/>
              </a:spcBef>
              <a:spcAft>
                <a:spcPts val="0"/>
              </a:spcAft>
              <a:buClr>
                <a:srgbClr val="FFFFFF"/>
              </a:buClr>
              <a:buSzPts val="11600"/>
              <a:buFont typeface="Helvetica Neue"/>
              <a:buNone/>
              <a:defRPr sz="5800">
                <a:latin typeface="Helvetica Neue"/>
                <a:ea typeface="Helvetica Neue"/>
                <a:cs typeface="Helvetica Neue"/>
                <a:sym typeface="Helvetica Neue"/>
              </a:defRPr>
            </a:lvl4pPr>
            <a:lvl5pPr marL="1142971" lvl="4" indent="-114297" algn="ctr">
              <a:lnSpc>
                <a:spcPct val="80000"/>
              </a:lnSpc>
              <a:spcBef>
                <a:spcPts val="0"/>
              </a:spcBef>
              <a:spcAft>
                <a:spcPts val="0"/>
              </a:spcAft>
              <a:buClr>
                <a:srgbClr val="FFFFFF"/>
              </a:buClr>
              <a:buSzPts val="11600"/>
              <a:buFont typeface="Helvetica Neue"/>
              <a:buNone/>
              <a:defRPr sz="5800">
                <a:latin typeface="Helvetica Neue"/>
                <a:ea typeface="Helvetica Neue"/>
                <a:cs typeface="Helvetica Neue"/>
                <a:sym typeface="Helvetica Neue"/>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39" name="Google Shape;139;p30"/>
          <p:cNvSpPr txBox="1">
            <a:spLocks noGrp="1"/>
          </p:cNvSpPr>
          <p:nvPr>
            <p:ph type="sldNum" idx="12"/>
          </p:nvPr>
        </p:nvSpPr>
        <p:spPr>
          <a:xfrm>
            <a:off x="6000751" y="6209711"/>
            <a:ext cx="184253" cy="518091"/>
          </a:xfrm>
          <a:prstGeom prst="rect">
            <a:avLst/>
          </a:prstGeom>
          <a:noFill/>
          <a:ln>
            <a:noFill/>
          </a:ln>
        </p:spPr>
        <p:txBody>
          <a:bodyPr spcFirstLastPara="1" wrap="square" lIns="50800" tIns="50800" rIns="50800" bIns="50800" anchor="b" anchorCtr="0">
            <a:spAutoFit/>
          </a:bodyPr>
          <a:lstStyle>
            <a:lvl1pPr marL="0" marR="0" lvl="0"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FFFFFF"/>
              </a:buClr>
              <a:buSzPts val="1800"/>
              <a:buFont typeface="Helvetica Neue"/>
              <a:buNone/>
              <a:defRPr sz="900">
                <a:latin typeface="Helvetica Neue"/>
                <a:ea typeface="Helvetica Neue"/>
                <a:cs typeface="Helvetica Neue"/>
                <a:sym typeface="Helvetica Neue"/>
              </a:defRPr>
            </a:lvl9pPr>
          </a:lstStyle>
          <a:p>
            <a:fld id="{00000000-1234-1234-1234-123412341234}" type="slidenum">
              <a:rPr lang="en-US" smtClean="0"/>
              <a:pPr/>
              <a:t>‹#›</a:t>
            </a:fld>
            <a:endParaRPr lang="en-US" sz="1100">
              <a:latin typeface="Avenir"/>
              <a:ea typeface="Avenir"/>
              <a:cs typeface="Avenir"/>
              <a:sym typeface="Avenir"/>
            </a:endParaRPr>
          </a:p>
        </p:txBody>
      </p:sp>
    </p:spTree>
    <p:extLst>
      <p:ext uri="{BB962C8B-B14F-4D97-AF65-F5344CB8AC3E}">
        <p14:creationId xmlns:p14="http://schemas.microsoft.com/office/powerpoint/2010/main" val="6056879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No header 1">
  <p:cSld name="No header 1">
    <p:bg>
      <p:bgPr>
        <a:solidFill>
          <a:srgbClr val="312F37"/>
        </a:solidFill>
        <a:effectLst/>
      </p:bgPr>
    </p:bg>
    <p:spTree>
      <p:nvGrpSpPr>
        <p:cNvPr id="1" name="Shape 140"/>
        <p:cNvGrpSpPr/>
        <p:nvPr/>
      </p:nvGrpSpPr>
      <p:grpSpPr>
        <a:xfrm>
          <a:off x="0" y="0"/>
          <a:ext cx="0" cy="0"/>
          <a:chOff x="0" y="0"/>
          <a:chExt cx="0" cy="0"/>
        </a:xfrm>
      </p:grpSpPr>
      <p:pic>
        <p:nvPicPr>
          <p:cNvPr id="141" name="Google Shape;141;p31"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8582" y="242434"/>
            <a:ext cx="762001" cy="762001"/>
          </a:xfrm>
          <a:prstGeom prst="rect">
            <a:avLst/>
          </a:prstGeom>
          <a:noFill/>
          <a:ln>
            <a:noFill/>
          </a:ln>
        </p:spPr>
      </p:pic>
      <p:sp>
        <p:nvSpPr>
          <p:cNvPr id="142" name="Google Shape;142;p31"/>
          <p:cNvSpPr txBox="1">
            <a:spLocks noGrp="1"/>
          </p:cNvSpPr>
          <p:nvPr>
            <p:ph type="sldNum" idx="12"/>
          </p:nvPr>
        </p:nvSpPr>
        <p:spPr>
          <a:xfrm>
            <a:off x="5892801" y="6110151"/>
            <a:ext cx="2844801" cy="492402"/>
          </a:xfrm>
          <a:prstGeom prst="rect">
            <a:avLst/>
          </a:prstGeom>
          <a:noFill/>
          <a:ln>
            <a:noFill/>
          </a:ln>
        </p:spPr>
        <p:txBody>
          <a:bodyPr spcFirstLastPara="1" wrap="square" lIns="121900" tIns="121900" rIns="121900" bIns="121900" anchor="ctr" anchorCtr="0">
            <a:spAutoFit/>
          </a:bodyPr>
          <a:lstStyle>
            <a:lvl1pPr marL="0" marR="0" lvl="0"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FFFFFF"/>
              </a:buClr>
              <a:buSzPts val="3200"/>
              <a:buFont typeface="Helvetica Neue Light"/>
              <a:buNone/>
              <a:defRPr sz="1600">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sz="1100">
              <a:latin typeface="Avenir"/>
              <a:ea typeface="Avenir"/>
              <a:cs typeface="Avenir"/>
              <a:sym typeface="Avenir"/>
            </a:endParaRPr>
          </a:p>
        </p:txBody>
      </p:sp>
    </p:spTree>
    <p:extLst>
      <p:ext uri="{BB962C8B-B14F-4D97-AF65-F5344CB8AC3E}">
        <p14:creationId xmlns:p14="http://schemas.microsoft.com/office/powerpoint/2010/main" val="283882912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143"/>
        <p:cNvGrpSpPr/>
        <p:nvPr/>
      </p:nvGrpSpPr>
      <p:grpSpPr>
        <a:xfrm>
          <a:off x="0" y="0"/>
          <a:ext cx="0" cy="0"/>
          <a:chOff x="0" y="0"/>
          <a:chExt cx="0" cy="0"/>
        </a:xfrm>
      </p:grpSpPr>
      <p:sp>
        <p:nvSpPr>
          <p:cNvPr id="144" name="Google Shape;144;p32"/>
          <p:cNvSpPr txBox="1">
            <a:spLocks noGrp="1"/>
          </p:cNvSpPr>
          <p:nvPr>
            <p:ph type="ctrTitle"/>
          </p:nvPr>
        </p:nvSpPr>
        <p:spPr>
          <a:xfrm>
            <a:off x="415600" y="635200"/>
            <a:ext cx="8016000" cy="1624051"/>
          </a:xfrm>
          <a:prstGeom prst="rect">
            <a:avLst/>
          </a:prstGeom>
        </p:spPr>
        <p:txBody>
          <a:bodyPr spcFirstLastPara="1" wrap="square" lIns="50800" tIns="50800" rIns="50800" bIns="50800" anchor="t" anchorCtr="0">
            <a:normAutofit/>
          </a:bodyPr>
          <a:lstStyle>
            <a:lvl1pPr lvl="0" rtl="0">
              <a:spcBef>
                <a:spcPts val="0"/>
              </a:spcBef>
              <a:spcAft>
                <a:spcPts val="0"/>
              </a:spcAft>
              <a:buSzPts val="8400"/>
              <a:buNone/>
              <a:defRPr/>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145" name="Google Shape;145;p32"/>
          <p:cNvSpPr/>
          <p:nvPr/>
        </p:nvSpPr>
        <p:spPr>
          <a:xfrm>
            <a:off x="0" y="0"/>
            <a:ext cx="12192000" cy="832051"/>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51"/>
          </a:p>
        </p:txBody>
      </p:sp>
      <p:sp>
        <p:nvSpPr>
          <p:cNvPr id="146" name="Google Shape;146;p32"/>
          <p:cNvSpPr txBox="1">
            <a:spLocks noGrp="1"/>
          </p:cNvSpPr>
          <p:nvPr>
            <p:ph type="subTitle" idx="1"/>
          </p:nvPr>
        </p:nvSpPr>
        <p:spPr>
          <a:xfrm>
            <a:off x="415600" y="385134"/>
            <a:ext cx="8016000" cy="599551"/>
          </a:xfrm>
          <a:prstGeom prst="rect">
            <a:avLst/>
          </a:prstGeom>
        </p:spPr>
        <p:txBody>
          <a:bodyPr spcFirstLastPara="1" wrap="square" lIns="50800" tIns="50800" rIns="50800" bIns="50800" anchor="t" anchorCtr="0">
            <a:normAutofit/>
          </a:bodyPr>
          <a:lstStyle>
            <a:lvl1pPr lvl="0" rtl="0">
              <a:spcBef>
                <a:spcPts val="1200"/>
              </a:spcBef>
              <a:spcAft>
                <a:spcPts val="0"/>
              </a:spcAft>
              <a:buNone/>
              <a:defRPr sz="1351">
                <a:solidFill>
                  <a:srgbClr val="FF8400"/>
                </a:solidFill>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0"/>
              </a:spcAft>
              <a:buNone/>
              <a:defRPr/>
            </a:lvl9pPr>
          </a:lstStyle>
          <a:p>
            <a:endParaRPr/>
          </a:p>
        </p:txBody>
      </p:sp>
      <p:sp>
        <p:nvSpPr>
          <p:cNvPr id="147" name="Google Shape;147;p32"/>
          <p:cNvSpPr txBox="1">
            <a:spLocks noGrp="1"/>
          </p:cNvSpPr>
          <p:nvPr>
            <p:ph type="body" idx="2"/>
          </p:nvPr>
        </p:nvSpPr>
        <p:spPr>
          <a:xfrm>
            <a:off x="415600" y="1587535"/>
            <a:ext cx="8016000" cy="4044000"/>
          </a:xfrm>
          <a:prstGeom prst="rect">
            <a:avLst/>
          </a:prstGeom>
        </p:spPr>
        <p:txBody>
          <a:bodyPr spcFirstLastPara="1" wrap="square" lIns="50800" tIns="50800" rIns="50800" bIns="50800" anchor="t" anchorCtr="0">
            <a:normAutofit/>
          </a:bodyPr>
          <a:lstStyle>
            <a:lvl1pPr marL="228594" lvl="0" indent="-231769" rtl="0">
              <a:spcBef>
                <a:spcPts val="1200"/>
              </a:spcBef>
              <a:spcAft>
                <a:spcPts val="0"/>
              </a:spcAft>
              <a:buSzPts val="3700"/>
              <a:buFont typeface="Helvetica Neue Light"/>
              <a:buChar char="•"/>
              <a:defRPr sz="1851">
                <a:latin typeface="Helvetica Neue Light"/>
                <a:ea typeface="Helvetica Neue Light"/>
                <a:cs typeface="Helvetica Neue Light"/>
                <a:sym typeface="Helvetica Neue Light"/>
              </a:defRPr>
            </a:lvl1pPr>
            <a:lvl2pPr marL="457189" lvl="1" indent="-266693" rtl="0">
              <a:spcBef>
                <a:spcPts val="1351"/>
              </a:spcBef>
              <a:spcAft>
                <a:spcPts val="0"/>
              </a:spcAft>
              <a:buSzPts val="4800"/>
              <a:buFont typeface="Helvetica Neue Light"/>
              <a:buChar char="•"/>
              <a:defRPr>
                <a:latin typeface="Helvetica Neue Light"/>
                <a:ea typeface="Helvetica Neue Light"/>
                <a:cs typeface="Helvetica Neue Light"/>
                <a:sym typeface="Helvetica Neue Light"/>
              </a:defRPr>
            </a:lvl2pPr>
            <a:lvl3pPr marL="685783" lvl="2" indent="-266693" rtl="0">
              <a:spcBef>
                <a:spcPts val="1351"/>
              </a:spcBef>
              <a:spcAft>
                <a:spcPts val="0"/>
              </a:spcAft>
              <a:buSzPts val="4800"/>
              <a:buFont typeface="Helvetica Neue Light"/>
              <a:buChar char="•"/>
              <a:defRPr>
                <a:latin typeface="Helvetica Neue Light"/>
                <a:ea typeface="Helvetica Neue Light"/>
                <a:cs typeface="Helvetica Neue Light"/>
                <a:sym typeface="Helvetica Neue Light"/>
              </a:defRPr>
            </a:lvl3pPr>
            <a:lvl4pPr marL="914377" lvl="3" indent="-266693" rtl="0">
              <a:spcBef>
                <a:spcPts val="1351"/>
              </a:spcBef>
              <a:spcAft>
                <a:spcPts val="0"/>
              </a:spcAft>
              <a:buSzPts val="4800"/>
              <a:buFont typeface="Helvetica Neue Light"/>
              <a:buChar char="•"/>
              <a:defRPr>
                <a:latin typeface="Helvetica Neue Light"/>
                <a:ea typeface="Helvetica Neue Light"/>
                <a:cs typeface="Helvetica Neue Light"/>
                <a:sym typeface="Helvetica Neue Light"/>
              </a:defRPr>
            </a:lvl4pPr>
            <a:lvl5pPr marL="1142971" lvl="4" indent="-266693" rtl="0">
              <a:spcBef>
                <a:spcPts val="1351"/>
              </a:spcBef>
              <a:spcAft>
                <a:spcPts val="0"/>
              </a:spcAft>
              <a:buSzPts val="4800"/>
              <a:buFont typeface="Helvetica Neue Light"/>
              <a:buChar char="•"/>
              <a:defRPr>
                <a:latin typeface="Helvetica Neue Light"/>
                <a:ea typeface="Helvetica Neue Light"/>
                <a:cs typeface="Helvetica Neue Light"/>
                <a:sym typeface="Helvetica Neue Light"/>
              </a:defRPr>
            </a:lvl5pPr>
            <a:lvl6pPr marL="1371566" lvl="5" indent="-266693" rtl="0">
              <a:spcBef>
                <a:spcPts val="1351"/>
              </a:spcBef>
              <a:spcAft>
                <a:spcPts val="0"/>
              </a:spcAft>
              <a:buSzPts val="4800"/>
              <a:buFont typeface="Helvetica Neue Light"/>
              <a:buChar char="•"/>
              <a:defRPr>
                <a:latin typeface="Helvetica Neue Light"/>
                <a:ea typeface="Helvetica Neue Light"/>
                <a:cs typeface="Helvetica Neue Light"/>
                <a:sym typeface="Helvetica Neue Light"/>
              </a:defRPr>
            </a:lvl6pPr>
            <a:lvl7pPr marL="1600160" lvl="6" indent="-266693" rtl="0">
              <a:spcBef>
                <a:spcPts val="1351"/>
              </a:spcBef>
              <a:spcAft>
                <a:spcPts val="0"/>
              </a:spcAft>
              <a:buSzPts val="4800"/>
              <a:buFont typeface="Helvetica Neue Light"/>
              <a:buChar char="•"/>
              <a:defRPr>
                <a:latin typeface="Helvetica Neue Light"/>
                <a:ea typeface="Helvetica Neue Light"/>
                <a:cs typeface="Helvetica Neue Light"/>
                <a:sym typeface="Helvetica Neue Light"/>
              </a:defRPr>
            </a:lvl7pPr>
            <a:lvl8pPr marL="1828754" lvl="7" indent="-266693" rtl="0">
              <a:spcBef>
                <a:spcPts val="1351"/>
              </a:spcBef>
              <a:spcAft>
                <a:spcPts val="0"/>
              </a:spcAft>
              <a:buSzPts val="4800"/>
              <a:buFont typeface="Helvetica Neue Light"/>
              <a:buChar char="•"/>
              <a:defRPr>
                <a:latin typeface="Helvetica Neue Light"/>
                <a:ea typeface="Helvetica Neue Light"/>
                <a:cs typeface="Helvetica Neue Light"/>
                <a:sym typeface="Helvetica Neue Light"/>
              </a:defRPr>
            </a:lvl8pPr>
            <a:lvl9pPr marL="2057349" lvl="8" indent="-266693" rtl="0">
              <a:spcBef>
                <a:spcPts val="1351"/>
              </a:spcBef>
              <a:spcAft>
                <a:spcPts val="1351"/>
              </a:spcAft>
              <a:buSzPts val="48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132348482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148"/>
        <p:cNvGrpSpPr/>
        <p:nvPr/>
      </p:nvGrpSpPr>
      <p:grpSpPr>
        <a:xfrm>
          <a:off x="0" y="0"/>
          <a:ext cx="0" cy="0"/>
          <a:chOff x="0" y="0"/>
          <a:chExt cx="0" cy="0"/>
        </a:xfrm>
      </p:grpSpPr>
      <p:sp>
        <p:nvSpPr>
          <p:cNvPr id="149" name="Google Shape;149;p33"/>
          <p:cNvSpPr txBox="1">
            <a:spLocks noGrp="1"/>
          </p:cNvSpPr>
          <p:nvPr>
            <p:ph type="title"/>
          </p:nvPr>
        </p:nvSpPr>
        <p:spPr>
          <a:xfrm>
            <a:off x="1249061" y="242433"/>
            <a:ext cx="9603151" cy="762000"/>
          </a:xfrm>
          <a:prstGeom prst="rect">
            <a:avLst/>
          </a:prstGeom>
          <a:noFill/>
          <a:ln>
            <a:noFill/>
          </a:ln>
        </p:spPr>
        <p:txBody>
          <a:bodyPr spcFirstLastPara="1" wrap="square" lIns="0" tIns="0" rIns="0" bIns="0" anchor="ctr" anchorCtr="0">
            <a:normAutofit/>
          </a:bodyPr>
          <a:lstStyle>
            <a:lvl1pPr lvl="0" algn="l" rtl="0">
              <a:lnSpc>
                <a:spcPct val="100000"/>
              </a:lnSpc>
              <a:spcBef>
                <a:spcPts val="0"/>
              </a:spcBef>
              <a:spcAft>
                <a:spcPts val="0"/>
              </a:spcAft>
              <a:buClr>
                <a:srgbClr val="FFFFFF"/>
              </a:buClr>
              <a:buSzPts val="8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1800"/>
              <a:buNone/>
              <a:defRPr/>
            </a:lvl2pPr>
            <a:lvl3pPr lvl="2" algn="ctr" rtl="0">
              <a:lnSpc>
                <a:spcPct val="100000"/>
              </a:lnSpc>
              <a:spcBef>
                <a:spcPts val="0"/>
              </a:spcBef>
              <a:spcAft>
                <a:spcPts val="0"/>
              </a:spcAft>
              <a:buClr>
                <a:srgbClr val="FFFFFF"/>
              </a:buClr>
              <a:buSzPts val="1800"/>
              <a:buNone/>
              <a:defRPr/>
            </a:lvl3pPr>
            <a:lvl4pPr lvl="3" algn="ctr" rtl="0">
              <a:lnSpc>
                <a:spcPct val="100000"/>
              </a:lnSpc>
              <a:spcBef>
                <a:spcPts val="0"/>
              </a:spcBef>
              <a:spcAft>
                <a:spcPts val="0"/>
              </a:spcAft>
              <a:buClr>
                <a:srgbClr val="FFFFFF"/>
              </a:buClr>
              <a:buSzPts val="1800"/>
              <a:buNone/>
              <a:defRPr/>
            </a:lvl4pPr>
            <a:lvl5pPr lvl="4" algn="ctr" rtl="0">
              <a:lnSpc>
                <a:spcPct val="100000"/>
              </a:lnSpc>
              <a:spcBef>
                <a:spcPts val="0"/>
              </a:spcBef>
              <a:spcAft>
                <a:spcPts val="0"/>
              </a:spcAft>
              <a:buClr>
                <a:srgbClr val="FFFFFF"/>
              </a:buClr>
              <a:buSzPts val="1800"/>
              <a:buNone/>
              <a:defRPr/>
            </a:lvl5pPr>
            <a:lvl6pPr lvl="5" algn="ctr" rtl="0">
              <a:lnSpc>
                <a:spcPct val="100000"/>
              </a:lnSpc>
              <a:spcBef>
                <a:spcPts val="0"/>
              </a:spcBef>
              <a:spcAft>
                <a:spcPts val="0"/>
              </a:spcAft>
              <a:buClr>
                <a:srgbClr val="FFFFFF"/>
              </a:buClr>
              <a:buSzPts val="1800"/>
              <a:buNone/>
              <a:defRPr/>
            </a:lvl6pPr>
            <a:lvl7pPr lvl="6" algn="ctr" rtl="0">
              <a:lnSpc>
                <a:spcPct val="100000"/>
              </a:lnSpc>
              <a:spcBef>
                <a:spcPts val="0"/>
              </a:spcBef>
              <a:spcAft>
                <a:spcPts val="0"/>
              </a:spcAft>
              <a:buClr>
                <a:srgbClr val="FFFFFF"/>
              </a:buClr>
              <a:buSzPts val="1800"/>
              <a:buNone/>
              <a:defRPr/>
            </a:lvl7pPr>
            <a:lvl8pPr lvl="7" algn="ctr" rtl="0">
              <a:lnSpc>
                <a:spcPct val="100000"/>
              </a:lnSpc>
              <a:spcBef>
                <a:spcPts val="0"/>
              </a:spcBef>
              <a:spcAft>
                <a:spcPts val="0"/>
              </a:spcAft>
              <a:buClr>
                <a:srgbClr val="FFFFFF"/>
              </a:buClr>
              <a:buSzPts val="1800"/>
              <a:buNone/>
              <a:defRPr/>
            </a:lvl8pPr>
            <a:lvl9pPr lvl="8" algn="ctr" rtl="0">
              <a:lnSpc>
                <a:spcPct val="100000"/>
              </a:lnSpc>
              <a:spcBef>
                <a:spcPts val="0"/>
              </a:spcBef>
              <a:spcAft>
                <a:spcPts val="0"/>
              </a:spcAft>
              <a:buClr>
                <a:srgbClr val="FFFFFF"/>
              </a:buClr>
              <a:buSzPts val="1800"/>
              <a:buNone/>
              <a:defRPr/>
            </a:lvl9pPr>
          </a:lstStyle>
          <a:p>
            <a:endParaRPr/>
          </a:p>
        </p:txBody>
      </p:sp>
      <p:sp>
        <p:nvSpPr>
          <p:cNvPr id="150" name="Google Shape;150;p33"/>
          <p:cNvSpPr txBox="1">
            <a:spLocks noGrp="1"/>
          </p:cNvSpPr>
          <p:nvPr>
            <p:ph type="body" idx="1"/>
          </p:nvPr>
        </p:nvSpPr>
        <p:spPr>
          <a:xfrm>
            <a:off x="1220003" y="1417491"/>
            <a:ext cx="9603151" cy="4648200"/>
          </a:xfrm>
          <a:prstGeom prst="rect">
            <a:avLst/>
          </a:prstGeom>
          <a:noFill/>
          <a:ln>
            <a:noFill/>
          </a:ln>
        </p:spPr>
        <p:txBody>
          <a:bodyPr spcFirstLastPara="1" wrap="square" lIns="0" tIns="0" rIns="0" bIns="0" anchor="ctr" anchorCtr="0">
            <a:normAutofit/>
          </a:bodyPr>
          <a:lstStyle>
            <a:lvl1pPr marL="228594" lvl="0" indent="-114297" algn="ctr" rtl="0">
              <a:lnSpc>
                <a:spcPct val="120000"/>
              </a:lnSpc>
              <a:spcBef>
                <a:spcPts val="0"/>
              </a:spcBef>
              <a:spcAft>
                <a:spcPts val="0"/>
              </a:spcAft>
              <a:buClr>
                <a:srgbClr val="FFFFFF"/>
              </a:buClr>
              <a:buSzPts val="5000"/>
              <a:buFont typeface="Helvetica Neue"/>
              <a:buNone/>
              <a:defRPr sz="2500">
                <a:latin typeface="Helvetica Neue"/>
                <a:ea typeface="Helvetica Neue"/>
                <a:cs typeface="Helvetica Neue"/>
                <a:sym typeface="Helvetica Neue"/>
              </a:defRPr>
            </a:lvl1pPr>
            <a:lvl2pPr marL="457189" lvl="1" indent="-114297" algn="ctr" rtl="0">
              <a:lnSpc>
                <a:spcPct val="120000"/>
              </a:lnSpc>
              <a:spcBef>
                <a:spcPts val="0"/>
              </a:spcBef>
              <a:spcAft>
                <a:spcPts val="0"/>
              </a:spcAft>
              <a:buClr>
                <a:srgbClr val="FFFFFF"/>
              </a:buClr>
              <a:buSzPts val="5000"/>
              <a:buFont typeface="Helvetica Neue"/>
              <a:buNone/>
              <a:defRPr sz="2500">
                <a:latin typeface="Helvetica Neue"/>
                <a:ea typeface="Helvetica Neue"/>
                <a:cs typeface="Helvetica Neue"/>
                <a:sym typeface="Helvetica Neue"/>
              </a:defRPr>
            </a:lvl2pPr>
            <a:lvl3pPr marL="685783" lvl="2" indent="-114297" algn="ctr" rtl="0">
              <a:lnSpc>
                <a:spcPct val="120000"/>
              </a:lnSpc>
              <a:spcBef>
                <a:spcPts val="0"/>
              </a:spcBef>
              <a:spcAft>
                <a:spcPts val="0"/>
              </a:spcAft>
              <a:buClr>
                <a:srgbClr val="FFFFFF"/>
              </a:buClr>
              <a:buSzPts val="5000"/>
              <a:buFont typeface="Helvetica Neue"/>
              <a:buNone/>
              <a:defRPr sz="2500">
                <a:latin typeface="Helvetica Neue"/>
                <a:ea typeface="Helvetica Neue"/>
                <a:cs typeface="Helvetica Neue"/>
                <a:sym typeface="Helvetica Neue"/>
              </a:defRPr>
            </a:lvl3pPr>
            <a:lvl4pPr marL="914377" lvl="3" indent="-114297" algn="ctr" rtl="0">
              <a:lnSpc>
                <a:spcPct val="120000"/>
              </a:lnSpc>
              <a:spcBef>
                <a:spcPts val="0"/>
              </a:spcBef>
              <a:spcAft>
                <a:spcPts val="0"/>
              </a:spcAft>
              <a:buClr>
                <a:srgbClr val="FFFFFF"/>
              </a:buClr>
              <a:buSzPts val="5000"/>
              <a:buFont typeface="Helvetica Neue"/>
              <a:buNone/>
              <a:defRPr sz="2500">
                <a:latin typeface="Helvetica Neue"/>
                <a:ea typeface="Helvetica Neue"/>
                <a:cs typeface="Helvetica Neue"/>
                <a:sym typeface="Helvetica Neue"/>
              </a:defRPr>
            </a:lvl4pPr>
            <a:lvl5pPr marL="1142971" lvl="4" indent="-114297" algn="ctr" rtl="0">
              <a:lnSpc>
                <a:spcPct val="120000"/>
              </a:lnSpc>
              <a:spcBef>
                <a:spcPts val="0"/>
              </a:spcBef>
              <a:spcAft>
                <a:spcPts val="0"/>
              </a:spcAft>
              <a:buClr>
                <a:srgbClr val="FFFFFF"/>
              </a:buClr>
              <a:buSzPts val="5000"/>
              <a:buFont typeface="Helvetica Neue"/>
              <a:buNone/>
              <a:defRPr sz="2500">
                <a:latin typeface="Helvetica Neue"/>
                <a:ea typeface="Helvetica Neue"/>
                <a:cs typeface="Helvetica Neue"/>
                <a:sym typeface="Helvetica Neue"/>
              </a:defRPr>
            </a:lvl5pPr>
            <a:lvl6pPr marL="1371566" lvl="5" indent="-157159" algn="l" rtl="0">
              <a:lnSpc>
                <a:spcPct val="100000"/>
              </a:lnSpc>
              <a:spcBef>
                <a:spcPts val="2900"/>
              </a:spcBef>
              <a:spcAft>
                <a:spcPts val="0"/>
              </a:spcAft>
              <a:buClr>
                <a:srgbClr val="FFFFFF"/>
              </a:buClr>
              <a:buSzPts val="1350"/>
              <a:buChar char="•"/>
              <a:defRPr/>
            </a:lvl6pPr>
            <a:lvl7pPr marL="1600160" lvl="6" indent="-157159" algn="l" rtl="0">
              <a:lnSpc>
                <a:spcPct val="100000"/>
              </a:lnSpc>
              <a:spcBef>
                <a:spcPts val="2900"/>
              </a:spcBef>
              <a:spcAft>
                <a:spcPts val="0"/>
              </a:spcAft>
              <a:buClr>
                <a:srgbClr val="FFFFFF"/>
              </a:buClr>
              <a:buSzPts val="1350"/>
              <a:buChar char="•"/>
              <a:defRPr/>
            </a:lvl7pPr>
            <a:lvl8pPr marL="1828754" lvl="7" indent="-157159" algn="l" rtl="0">
              <a:lnSpc>
                <a:spcPct val="100000"/>
              </a:lnSpc>
              <a:spcBef>
                <a:spcPts val="2900"/>
              </a:spcBef>
              <a:spcAft>
                <a:spcPts val="0"/>
              </a:spcAft>
              <a:buClr>
                <a:srgbClr val="FFFFFF"/>
              </a:buClr>
              <a:buSzPts val="1350"/>
              <a:buChar char="•"/>
              <a:defRPr/>
            </a:lvl8pPr>
            <a:lvl9pPr marL="2057349" lvl="8" indent="-157159" algn="l" rtl="0">
              <a:lnSpc>
                <a:spcPct val="100000"/>
              </a:lnSpc>
              <a:spcBef>
                <a:spcPts val="2900"/>
              </a:spcBef>
              <a:spcAft>
                <a:spcPts val="0"/>
              </a:spcAft>
              <a:buClr>
                <a:srgbClr val="FFFFFF"/>
              </a:buClr>
              <a:buSzPts val="1350"/>
              <a:buChar char="•"/>
              <a:defRPr/>
            </a:lvl9pPr>
          </a:lstStyle>
          <a:p>
            <a:endParaRPr/>
          </a:p>
        </p:txBody>
      </p:sp>
      <p:sp>
        <p:nvSpPr>
          <p:cNvPr id="151" name="Google Shape;151;p33"/>
          <p:cNvSpPr txBox="1">
            <a:spLocks noGrp="1"/>
          </p:cNvSpPr>
          <p:nvPr>
            <p:ph type="sldNum" idx="12"/>
          </p:nvPr>
        </p:nvSpPr>
        <p:spPr>
          <a:xfrm>
            <a:off x="5892801" y="6110725"/>
            <a:ext cx="2844751" cy="492402"/>
          </a:xfrm>
          <a:prstGeom prst="rect">
            <a:avLst/>
          </a:prstGeom>
          <a:noFill/>
          <a:ln>
            <a:noFill/>
          </a:ln>
        </p:spPr>
        <p:txBody>
          <a:bodyPr spcFirstLastPara="1" wrap="square" lIns="121900" tIns="121900" rIns="121900" bIns="121900" anchor="ctr" anchorCtr="0">
            <a:sp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006079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TITLE_AND_BODY_3">
  <p:cSld name="TITLE_AND_BODY_3">
    <p:spTree>
      <p:nvGrpSpPr>
        <p:cNvPr id="1" name="Shape 152"/>
        <p:cNvGrpSpPr/>
        <p:nvPr/>
      </p:nvGrpSpPr>
      <p:grpSpPr>
        <a:xfrm>
          <a:off x="0" y="0"/>
          <a:ext cx="0" cy="0"/>
          <a:chOff x="0" y="0"/>
          <a:chExt cx="0" cy="0"/>
        </a:xfrm>
      </p:grpSpPr>
      <p:sp>
        <p:nvSpPr>
          <p:cNvPr id="153" name="Google Shape;153;p34"/>
          <p:cNvSpPr txBox="1">
            <a:spLocks noGrp="1"/>
          </p:cNvSpPr>
          <p:nvPr>
            <p:ph type="title"/>
          </p:nvPr>
        </p:nvSpPr>
        <p:spPr>
          <a:xfrm>
            <a:off x="415600" y="593367"/>
            <a:ext cx="11360851" cy="763651"/>
          </a:xfrm>
          <a:prstGeom prst="rect">
            <a:avLst/>
          </a:prstGeom>
        </p:spPr>
        <p:txBody>
          <a:bodyPr spcFirstLastPara="1" wrap="square" lIns="50800" tIns="50800" rIns="50800" bIns="50800" anchor="b" anchorCtr="0">
            <a:normAutofit/>
          </a:bodyPr>
          <a:lstStyle>
            <a:lvl1pPr lvl="0" rtl="0">
              <a:spcBef>
                <a:spcPts val="0"/>
              </a:spcBef>
              <a:spcAft>
                <a:spcPts val="0"/>
              </a:spcAft>
              <a:buSzPts val="8400"/>
              <a:buNone/>
              <a:defRPr/>
            </a:lvl1pPr>
            <a:lvl2pPr lvl="1" rtl="0">
              <a:spcBef>
                <a:spcPts val="0"/>
              </a:spcBef>
              <a:spcAft>
                <a:spcPts val="0"/>
              </a:spcAft>
              <a:buSzPts val="8400"/>
              <a:buNone/>
              <a:defRPr/>
            </a:lvl2pPr>
            <a:lvl3pPr lvl="2" rtl="0">
              <a:spcBef>
                <a:spcPts val="0"/>
              </a:spcBef>
              <a:spcAft>
                <a:spcPts val="0"/>
              </a:spcAft>
              <a:buSzPts val="8400"/>
              <a:buNone/>
              <a:defRPr/>
            </a:lvl3pPr>
            <a:lvl4pPr lvl="3" rtl="0">
              <a:spcBef>
                <a:spcPts val="0"/>
              </a:spcBef>
              <a:spcAft>
                <a:spcPts val="0"/>
              </a:spcAft>
              <a:buSzPts val="8400"/>
              <a:buNone/>
              <a:defRPr/>
            </a:lvl4pPr>
            <a:lvl5pPr lvl="4" rtl="0">
              <a:spcBef>
                <a:spcPts val="0"/>
              </a:spcBef>
              <a:spcAft>
                <a:spcPts val="0"/>
              </a:spcAft>
              <a:buSzPts val="8400"/>
              <a:buNone/>
              <a:defRPr/>
            </a:lvl5pPr>
            <a:lvl6pPr lvl="5" rtl="0">
              <a:spcBef>
                <a:spcPts val="0"/>
              </a:spcBef>
              <a:spcAft>
                <a:spcPts val="0"/>
              </a:spcAft>
              <a:buSzPts val="8400"/>
              <a:buNone/>
              <a:defRPr/>
            </a:lvl6pPr>
            <a:lvl7pPr lvl="6" rtl="0">
              <a:spcBef>
                <a:spcPts val="0"/>
              </a:spcBef>
              <a:spcAft>
                <a:spcPts val="0"/>
              </a:spcAft>
              <a:buSzPts val="8400"/>
              <a:buNone/>
              <a:defRPr/>
            </a:lvl7pPr>
            <a:lvl8pPr lvl="7" rtl="0">
              <a:spcBef>
                <a:spcPts val="0"/>
              </a:spcBef>
              <a:spcAft>
                <a:spcPts val="0"/>
              </a:spcAft>
              <a:buSzPts val="8400"/>
              <a:buNone/>
              <a:defRPr/>
            </a:lvl8pPr>
            <a:lvl9pPr lvl="8" rtl="0">
              <a:spcBef>
                <a:spcPts val="0"/>
              </a:spcBef>
              <a:spcAft>
                <a:spcPts val="0"/>
              </a:spcAft>
              <a:buSzPts val="8400"/>
              <a:buNone/>
              <a:defRPr/>
            </a:lvl9pPr>
          </a:lstStyle>
          <a:p>
            <a:endParaRPr/>
          </a:p>
        </p:txBody>
      </p:sp>
      <p:sp>
        <p:nvSpPr>
          <p:cNvPr id="154" name="Google Shape;154;p34"/>
          <p:cNvSpPr txBox="1">
            <a:spLocks noGrp="1"/>
          </p:cNvSpPr>
          <p:nvPr>
            <p:ph type="body" idx="1"/>
          </p:nvPr>
        </p:nvSpPr>
        <p:spPr>
          <a:xfrm>
            <a:off x="415600" y="1536635"/>
            <a:ext cx="11360851" cy="4555200"/>
          </a:xfrm>
          <a:prstGeom prst="rect">
            <a:avLst/>
          </a:prstGeom>
        </p:spPr>
        <p:txBody>
          <a:bodyPr spcFirstLastPara="1" wrap="square" lIns="50800" tIns="50800" rIns="50800" bIns="50800" anchor="t" anchorCtr="0">
            <a:normAutofit/>
          </a:bodyPr>
          <a:lstStyle>
            <a:lvl1pPr marL="228594" lvl="0" indent="-266693" rtl="0">
              <a:spcBef>
                <a:spcPts val="1200"/>
              </a:spcBef>
              <a:spcAft>
                <a:spcPts val="0"/>
              </a:spcAft>
              <a:buSzPts val="4800"/>
              <a:buChar char="•"/>
              <a:defRPr/>
            </a:lvl1pPr>
            <a:lvl2pPr marL="457189" lvl="1" indent="-266693" rtl="0">
              <a:spcBef>
                <a:spcPts val="1200"/>
              </a:spcBef>
              <a:spcAft>
                <a:spcPts val="0"/>
              </a:spcAft>
              <a:buSzPts val="4800"/>
              <a:buChar char="•"/>
              <a:defRPr/>
            </a:lvl2pPr>
            <a:lvl3pPr marL="685783" lvl="2" indent="-266693" rtl="0">
              <a:spcBef>
                <a:spcPts val="1200"/>
              </a:spcBef>
              <a:spcAft>
                <a:spcPts val="0"/>
              </a:spcAft>
              <a:buSzPts val="4800"/>
              <a:buChar char="•"/>
              <a:defRPr/>
            </a:lvl3pPr>
            <a:lvl4pPr marL="914377" lvl="3" indent="-266693" rtl="0">
              <a:spcBef>
                <a:spcPts val="1200"/>
              </a:spcBef>
              <a:spcAft>
                <a:spcPts val="0"/>
              </a:spcAft>
              <a:buSzPts val="4800"/>
              <a:buChar char="•"/>
              <a:defRPr/>
            </a:lvl4pPr>
            <a:lvl5pPr marL="1142971" lvl="4" indent="-266693" rtl="0">
              <a:spcBef>
                <a:spcPts val="1200"/>
              </a:spcBef>
              <a:spcAft>
                <a:spcPts val="0"/>
              </a:spcAft>
              <a:buSzPts val="4800"/>
              <a:buChar char="•"/>
              <a:defRPr/>
            </a:lvl5pPr>
            <a:lvl6pPr marL="1371566" lvl="5" indent="-266693" rtl="0">
              <a:spcBef>
                <a:spcPts val="1200"/>
              </a:spcBef>
              <a:spcAft>
                <a:spcPts val="0"/>
              </a:spcAft>
              <a:buSzPts val="4800"/>
              <a:buChar char="•"/>
              <a:defRPr/>
            </a:lvl6pPr>
            <a:lvl7pPr marL="1600160" lvl="6" indent="-266693" rtl="0">
              <a:spcBef>
                <a:spcPts val="1200"/>
              </a:spcBef>
              <a:spcAft>
                <a:spcPts val="0"/>
              </a:spcAft>
              <a:buSzPts val="4800"/>
              <a:buChar char="•"/>
              <a:defRPr/>
            </a:lvl7pPr>
            <a:lvl8pPr marL="1828754" lvl="7" indent="-266693" rtl="0">
              <a:spcBef>
                <a:spcPts val="1200"/>
              </a:spcBef>
              <a:spcAft>
                <a:spcPts val="0"/>
              </a:spcAft>
              <a:buSzPts val="4800"/>
              <a:buChar char="•"/>
              <a:defRPr/>
            </a:lvl8pPr>
            <a:lvl9pPr marL="2057349" lvl="8" indent="-266693" rtl="0">
              <a:spcBef>
                <a:spcPts val="1200"/>
              </a:spcBef>
              <a:spcAft>
                <a:spcPts val="0"/>
              </a:spcAft>
              <a:buSzPts val="4800"/>
              <a:buChar char="•"/>
              <a:defRPr/>
            </a:lvl9pPr>
          </a:lstStyle>
          <a:p>
            <a:endParaRPr/>
          </a:p>
        </p:txBody>
      </p:sp>
      <p:sp>
        <p:nvSpPr>
          <p:cNvPr id="155" name="Google Shape;155;p34"/>
          <p:cNvSpPr txBox="1">
            <a:spLocks noGrp="1"/>
          </p:cNvSpPr>
          <p:nvPr>
            <p:ph type="sldNum" idx="12"/>
          </p:nvPr>
        </p:nvSpPr>
        <p:spPr>
          <a:xfrm>
            <a:off x="11296611" y="6166405"/>
            <a:ext cx="731551" cy="271869"/>
          </a:xfrm>
          <a:prstGeom prst="rect">
            <a:avLst/>
          </a:prstGeom>
        </p:spPr>
        <p:txBody>
          <a:bodyPr spcFirstLastPara="1" wrap="square" lIns="50800" tIns="50800" rIns="50800" bIns="50800" anchor="b"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4655051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156"/>
        <p:cNvGrpSpPr/>
        <p:nvPr/>
      </p:nvGrpSpPr>
      <p:grpSpPr>
        <a:xfrm>
          <a:off x="0" y="0"/>
          <a:ext cx="0" cy="0"/>
          <a:chOff x="0" y="0"/>
          <a:chExt cx="0" cy="0"/>
        </a:xfrm>
      </p:grpSpPr>
      <p:sp>
        <p:nvSpPr>
          <p:cNvPr id="157" name="Google Shape;157;p35"/>
          <p:cNvSpPr txBox="1">
            <a:spLocks noGrp="1"/>
          </p:cNvSpPr>
          <p:nvPr>
            <p:ph type="body" idx="1"/>
          </p:nvPr>
        </p:nvSpPr>
        <p:spPr>
          <a:xfrm>
            <a:off x="662651" y="5391485"/>
            <a:ext cx="6890400" cy="675399"/>
          </a:xfrm>
          <a:prstGeom prst="rect">
            <a:avLst/>
          </a:prstGeom>
          <a:noFill/>
          <a:ln>
            <a:noFill/>
          </a:ln>
        </p:spPr>
        <p:txBody>
          <a:bodyPr spcFirstLastPara="1" wrap="square" lIns="0" tIns="0" rIns="0" bIns="0" anchor="t" anchorCtr="0">
            <a:spAutoFit/>
          </a:bodyPr>
          <a:lstStyle>
            <a:lvl1pPr marL="228594" marR="5080" lvl="0" indent="-114297" algn="l" rtl="0">
              <a:lnSpc>
                <a:spcPct val="70000"/>
              </a:lnSpc>
              <a:spcBef>
                <a:spcPts val="1000"/>
              </a:spcBef>
              <a:spcAft>
                <a:spcPts val="0"/>
              </a:spcAft>
              <a:buClr>
                <a:srgbClr val="FFFFFF"/>
              </a:buClr>
              <a:buSzPts val="10000"/>
              <a:buFont typeface="Avenir"/>
              <a:buNone/>
              <a:defRPr sz="5000">
                <a:latin typeface="Avenir"/>
                <a:ea typeface="Avenir"/>
                <a:cs typeface="Avenir"/>
                <a:sym typeface="Avenir"/>
              </a:defRPr>
            </a:lvl1pPr>
            <a:lvl2pPr marL="457189" lvl="1" indent="-171446" algn="l" rtl="0">
              <a:lnSpc>
                <a:spcPct val="100000"/>
              </a:lnSpc>
              <a:spcBef>
                <a:spcPts val="1200"/>
              </a:spcBef>
              <a:spcAft>
                <a:spcPts val="0"/>
              </a:spcAft>
              <a:buSzPts val="1800"/>
              <a:buChar char="•"/>
              <a:defRPr/>
            </a:lvl2pPr>
            <a:lvl3pPr marL="685783" lvl="2" indent="-171446" algn="l" rtl="0">
              <a:lnSpc>
                <a:spcPct val="100000"/>
              </a:lnSpc>
              <a:spcBef>
                <a:spcPts val="1200"/>
              </a:spcBef>
              <a:spcAft>
                <a:spcPts val="0"/>
              </a:spcAft>
              <a:buSzPts val="1800"/>
              <a:buChar char="•"/>
              <a:defRPr/>
            </a:lvl3pPr>
            <a:lvl4pPr marL="914377" lvl="3" indent="-171446" algn="l" rtl="0">
              <a:lnSpc>
                <a:spcPct val="100000"/>
              </a:lnSpc>
              <a:spcBef>
                <a:spcPts val="1200"/>
              </a:spcBef>
              <a:spcAft>
                <a:spcPts val="0"/>
              </a:spcAft>
              <a:buSzPts val="1800"/>
              <a:buChar char="•"/>
              <a:defRPr/>
            </a:lvl4pPr>
            <a:lvl5pPr marL="1142971" lvl="4" indent="-171446" algn="l" rtl="0">
              <a:lnSpc>
                <a:spcPct val="100000"/>
              </a:lnSpc>
              <a:spcBef>
                <a:spcPts val="1200"/>
              </a:spcBef>
              <a:spcAft>
                <a:spcPts val="0"/>
              </a:spcAft>
              <a:buSzPts val="1800"/>
              <a:buChar char="•"/>
              <a:defRPr/>
            </a:lvl5pPr>
            <a:lvl6pPr marL="1371566" lvl="5" indent="-171446" algn="l" rtl="0">
              <a:lnSpc>
                <a:spcPct val="100000"/>
              </a:lnSpc>
              <a:spcBef>
                <a:spcPts val="1200"/>
              </a:spcBef>
              <a:spcAft>
                <a:spcPts val="0"/>
              </a:spcAft>
              <a:buSzPts val="1800"/>
              <a:buChar char="•"/>
              <a:defRPr/>
            </a:lvl6pPr>
            <a:lvl7pPr marL="1600160" lvl="6" indent="-171446" algn="l" rtl="0">
              <a:lnSpc>
                <a:spcPct val="100000"/>
              </a:lnSpc>
              <a:spcBef>
                <a:spcPts val="1200"/>
              </a:spcBef>
              <a:spcAft>
                <a:spcPts val="0"/>
              </a:spcAft>
              <a:buSzPts val="1800"/>
              <a:buChar char="•"/>
              <a:defRPr/>
            </a:lvl7pPr>
            <a:lvl8pPr marL="1828754" lvl="7" indent="-171446" algn="l" rtl="0">
              <a:lnSpc>
                <a:spcPct val="100000"/>
              </a:lnSpc>
              <a:spcBef>
                <a:spcPts val="1200"/>
              </a:spcBef>
              <a:spcAft>
                <a:spcPts val="0"/>
              </a:spcAft>
              <a:buSzPts val="1800"/>
              <a:buChar char="•"/>
              <a:defRPr/>
            </a:lvl8pPr>
            <a:lvl9pPr marL="2057349" lvl="8" indent="-171446" algn="l" rtl="0">
              <a:lnSpc>
                <a:spcPct val="100000"/>
              </a:lnSpc>
              <a:spcBef>
                <a:spcPts val="1200"/>
              </a:spcBef>
              <a:spcAft>
                <a:spcPts val="0"/>
              </a:spcAft>
              <a:buSzPts val="1800"/>
              <a:buChar char="•"/>
              <a:defRPr/>
            </a:lvl9pPr>
          </a:lstStyle>
          <a:p>
            <a:endParaRPr/>
          </a:p>
        </p:txBody>
      </p:sp>
      <p:sp>
        <p:nvSpPr>
          <p:cNvPr id="158" name="Google Shape;158;p35"/>
          <p:cNvSpPr txBox="1">
            <a:spLocks noGrp="1"/>
          </p:cNvSpPr>
          <p:nvPr>
            <p:ph type="body" idx="2"/>
          </p:nvPr>
        </p:nvSpPr>
        <p:spPr>
          <a:xfrm>
            <a:off x="637866" y="4180321"/>
            <a:ext cx="1269300" cy="675399"/>
          </a:xfrm>
          <a:prstGeom prst="rect">
            <a:avLst/>
          </a:prstGeom>
          <a:noFill/>
          <a:ln>
            <a:noFill/>
          </a:ln>
        </p:spPr>
        <p:txBody>
          <a:bodyPr spcFirstLastPara="1" wrap="square" lIns="0" tIns="0" rIns="0" bIns="0" anchor="t" anchorCtr="0">
            <a:spAutoFit/>
          </a:bodyPr>
          <a:lstStyle>
            <a:lvl1pPr marL="228594" marR="5080" lvl="0" indent="-114297" algn="l" rtl="0">
              <a:lnSpc>
                <a:spcPct val="50000"/>
              </a:lnSpc>
              <a:spcBef>
                <a:spcPts val="1000"/>
              </a:spcBef>
              <a:spcAft>
                <a:spcPts val="0"/>
              </a:spcAft>
              <a:buClr>
                <a:srgbClr val="FFFFFF"/>
              </a:buClr>
              <a:buSzPts val="14000"/>
              <a:buFont typeface="Avenir"/>
              <a:buNone/>
              <a:defRPr sz="7000">
                <a:latin typeface="Avenir"/>
                <a:ea typeface="Avenir"/>
                <a:cs typeface="Avenir"/>
                <a:sym typeface="Avenir"/>
              </a:defRPr>
            </a:lvl1pPr>
            <a:lvl2pPr marL="457189" lvl="1" indent="-171446" algn="l" rtl="0">
              <a:lnSpc>
                <a:spcPct val="100000"/>
              </a:lnSpc>
              <a:spcBef>
                <a:spcPts val="1200"/>
              </a:spcBef>
              <a:spcAft>
                <a:spcPts val="0"/>
              </a:spcAft>
              <a:buSzPts val="1800"/>
              <a:buChar char="•"/>
              <a:defRPr/>
            </a:lvl2pPr>
            <a:lvl3pPr marL="685783" lvl="2" indent="-171446" algn="l" rtl="0">
              <a:lnSpc>
                <a:spcPct val="100000"/>
              </a:lnSpc>
              <a:spcBef>
                <a:spcPts val="1200"/>
              </a:spcBef>
              <a:spcAft>
                <a:spcPts val="0"/>
              </a:spcAft>
              <a:buSzPts val="1800"/>
              <a:buChar char="•"/>
              <a:defRPr/>
            </a:lvl3pPr>
            <a:lvl4pPr marL="914377" lvl="3" indent="-171446" algn="l" rtl="0">
              <a:lnSpc>
                <a:spcPct val="100000"/>
              </a:lnSpc>
              <a:spcBef>
                <a:spcPts val="1200"/>
              </a:spcBef>
              <a:spcAft>
                <a:spcPts val="0"/>
              </a:spcAft>
              <a:buSzPts val="1800"/>
              <a:buChar char="•"/>
              <a:defRPr/>
            </a:lvl4pPr>
            <a:lvl5pPr marL="1142971" lvl="4" indent="-171446" algn="l" rtl="0">
              <a:lnSpc>
                <a:spcPct val="100000"/>
              </a:lnSpc>
              <a:spcBef>
                <a:spcPts val="1200"/>
              </a:spcBef>
              <a:spcAft>
                <a:spcPts val="0"/>
              </a:spcAft>
              <a:buSzPts val="1800"/>
              <a:buChar char="•"/>
              <a:defRPr/>
            </a:lvl5pPr>
            <a:lvl6pPr marL="1371566" lvl="5" indent="-171446" algn="l" rtl="0">
              <a:lnSpc>
                <a:spcPct val="100000"/>
              </a:lnSpc>
              <a:spcBef>
                <a:spcPts val="1200"/>
              </a:spcBef>
              <a:spcAft>
                <a:spcPts val="0"/>
              </a:spcAft>
              <a:buSzPts val="1800"/>
              <a:buChar char="•"/>
              <a:defRPr/>
            </a:lvl6pPr>
            <a:lvl7pPr marL="1600160" lvl="6" indent="-171446" algn="l" rtl="0">
              <a:lnSpc>
                <a:spcPct val="100000"/>
              </a:lnSpc>
              <a:spcBef>
                <a:spcPts val="1200"/>
              </a:spcBef>
              <a:spcAft>
                <a:spcPts val="0"/>
              </a:spcAft>
              <a:buSzPts val="1800"/>
              <a:buChar char="•"/>
              <a:defRPr/>
            </a:lvl7pPr>
            <a:lvl8pPr marL="1828754" lvl="7" indent="-171446" algn="l" rtl="0">
              <a:lnSpc>
                <a:spcPct val="100000"/>
              </a:lnSpc>
              <a:spcBef>
                <a:spcPts val="1200"/>
              </a:spcBef>
              <a:spcAft>
                <a:spcPts val="0"/>
              </a:spcAft>
              <a:buSzPts val="1800"/>
              <a:buChar char="•"/>
              <a:defRPr/>
            </a:lvl8pPr>
            <a:lvl9pPr marL="2057349" lvl="8" indent="-171446" algn="l" rtl="0">
              <a:lnSpc>
                <a:spcPct val="100000"/>
              </a:lnSpc>
              <a:spcBef>
                <a:spcPts val="1200"/>
              </a:spcBef>
              <a:spcAft>
                <a:spcPts val="0"/>
              </a:spcAft>
              <a:buSzPts val="1800"/>
              <a:buChar char="•"/>
              <a:defRPr/>
            </a:lvl9pPr>
          </a:lstStyle>
          <a:p>
            <a:endParaRPr/>
          </a:p>
        </p:txBody>
      </p:sp>
      <p:sp>
        <p:nvSpPr>
          <p:cNvPr id="159" name="Google Shape;159;p35"/>
          <p:cNvSpPr txBox="1"/>
          <p:nvPr/>
        </p:nvSpPr>
        <p:spPr>
          <a:xfrm>
            <a:off x="9854426" y="6309049"/>
            <a:ext cx="162555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160" name="Google Shape;160;p3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3"/>
            <a:ext cx="359371" cy="359371"/>
          </a:xfrm>
          <a:prstGeom prst="rect">
            <a:avLst/>
          </a:prstGeom>
          <a:noFill/>
          <a:ln>
            <a:noFill/>
          </a:ln>
        </p:spPr>
      </p:pic>
      <p:sp>
        <p:nvSpPr>
          <p:cNvPr id="161" name="Google Shape;161;p35"/>
          <p:cNvSpPr txBox="1">
            <a:spLocks noGrp="1"/>
          </p:cNvSpPr>
          <p:nvPr>
            <p:ph type="sldNum" idx="12"/>
          </p:nvPr>
        </p:nvSpPr>
        <p:spPr>
          <a:xfrm>
            <a:off x="5979492" y="6540500"/>
            <a:ext cx="226651" cy="471924"/>
          </a:xfrm>
          <a:prstGeom prst="rect">
            <a:avLst/>
          </a:prstGeom>
          <a:noFill/>
          <a:ln>
            <a:noFill/>
          </a:ln>
        </p:spPr>
        <p:txBody>
          <a:bodyPr spcFirstLastPara="1" wrap="square" lIns="50800" tIns="50800" rIns="50800" bIns="50800" anchor="t" anchorCtr="0">
            <a:spAutoFit/>
          </a:bodyPr>
          <a:lstStyle>
            <a:lvl1pPr marL="0" marR="0" lvl="0"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143398230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bg>
      <p:bgPr>
        <a:solidFill>
          <a:srgbClr val="312F37"/>
        </a:solidFill>
        <a:effectLst/>
      </p:bgPr>
    </p:bg>
    <p:spTree>
      <p:nvGrpSpPr>
        <p:cNvPr id="1" name="Shape 162"/>
        <p:cNvGrpSpPr/>
        <p:nvPr/>
      </p:nvGrpSpPr>
      <p:grpSpPr>
        <a:xfrm>
          <a:off x="0" y="0"/>
          <a:ext cx="0" cy="0"/>
          <a:chOff x="0" y="0"/>
          <a:chExt cx="0" cy="0"/>
        </a:xfrm>
      </p:grpSpPr>
      <p:sp>
        <p:nvSpPr>
          <p:cNvPr id="163" name="Google Shape;163;p36"/>
          <p:cNvSpPr txBox="1">
            <a:spLocks noGrp="1"/>
          </p:cNvSpPr>
          <p:nvPr>
            <p:ph type="sldNum" idx="12"/>
          </p:nvPr>
        </p:nvSpPr>
        <p:spPr>
          <a:xfrm>
            <a:off x="5892801" y="6110725"/>
            <a:ext cx="2844751" cy="492402"/>
          </a:xfrm>
          <a:prstGeom prst="rect">
            <a:avLst/>
          </a:prstGeom>
          <a:noFill/>
          <a:ln>
            <a:noFill/>
          </a:ln>
        </p:spPr>
        <p:txBody>
          <a:bodyPr spcFirstLastPara="1" wrap="square" lIns="121900" tIns="121900" rIns="121900" bIns="121900" anchor="ctr" anchorCtr="0">
            <a:sp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7547228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Rubrikbild" type="title">
  <p:cSld name="Rubrikbild">
    <p:spTree>
      <p:nvGrpSpPr>
        <p:cNvPr id="1" name="Shape 238"/>
        <p:cNvGrpSpPr/>
        <p:nvPr/>
      </p:nvGrpSpPr>
      <p:grpSpPr>
        <a:xfrm>
          <a:off x="0" y="0"/>
          <a:ext cx="0" cy="0"/>
          <a:chOff x="0" y="0"/>
          <a:chExt cx="0" cy="0"/>
        </a:xfrm>
      </p:grpSpPr>
      <p:sp>
        <p:nvSpPr>
          <p:cNvPr id="239" name="Google Shape;239;p62"/>
          <p:cNvSpPr txBox="1">
            <a:spLocks noGrp="1"/>
          </p:cNvSpPr>
          <p:nvPr>
            <p:ph type="ctrTitle"/>
          </p:nvPr>
        </p:nvSpPr>
        <p:spPr>
          <a:xfrm>
            <a:off x="1524000" y="1122363"/>
            <a:ext cx="9144000" cy="23876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60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40" name="Google Shape;240;p62"/>
          <p:cNvSpPr txBox="1">
            <a:spLocks noGrp="1"/>
          </p:cNvSpPr>
          <p:nvPr>
            <p:ph type="subTitle" idx="1"/>
          </p:nvPr>
        </p:nvSpPr>
        <p:spPr>
          <a:xfrm>
            <a:off x="1524000" y="3602039"/>
            <a:ext cx="9144000" cy="16556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1067"/>
              </a:spcBef>
              <a:spcAft>
                <a:spcPts val="0"/>
              </a:spcAft>
              <a:buClr>
                <a:schemeClr val="dk1"/>
              </a:buClr>
              <a:buSzPts val="1800"/>
              <a:buNone/>
              <a:defRPr sz="2400"/>
            </a:lvl1pPr>
            <a:lvl2pPr lvl="1" algn="ctr" rtl="0">
              <a:lnSpc>
                <a:spcPct val="90000"/>
              </a:lnSpc>
              <a:spcBef>
                <a:spcPts val="533"/>
              </a:spcBef>
              <a:spcAft>
                <a:spcPts val="0"/>
              </a:spcAft>
              <a:buClr>
                <a:schemeClr val="dk1"/>
              </a:buClr>
              <a:buSzPts val="1500"/>
              <a:buNone/>
              <a:defRPr sz="2000"/>
            </a:lvl2pPr>
            <a:lvl3pPr lvl="2" algn="ctr" rtl="0">
              <a:lnSpc>
                <a:spcPct val="90000"/>
              </a:lnSpc>
              <a:spcBef>
                <a:spcPts val="533"/>
              </a:spcBef>
              <a:spcAft>
                <a:spcPts val="0"/>
              </a:spcAft>
              <a:buClr>
                <a:schemeClr val="dk1"/>
              </a:buClr>
              <a:buSzPts val="1400"/>
              <a:buNone/>
              <a:defRPr sz="1867"/>
            </a:lvl3pPr>
            <a:lvl4pPr lvl="3" algn="ctr" rtl="0">
              <a:lnSpc>
                <a:spcPct val="90000"/>
              </a:lnSpc>
              <a:spcBef>
                <a:spcPts val="533"/>
              </a:spcBef>
              <a:spcAft>
                <a:spcPts val="0"/>
              </a:spcAft>
              <a:buClr>
                <a:schemeClr val="dk1"/>
              </a:buClr>
              <a:buSzPts val="1200"/>
              <a:buNone/>
              <a:defRPr sz="1600"/>
            </a:lvl4pPr>
            <a:lvl5pPr lvl="4" algn="ctr" rtl="0">
              <a:lnSpc>
                <a:spcPct val="90000"/>
              </a:lnSpc>
              <a:spcBef>
                <a:spcPts val="533"/>
              </a:spcBef>
              <a:spcAft>
                <a:spcPts val="0"/>
              </a:spcAft>
              <a:buClr>
                <a:schemeClr val="dk1"/>
              </a:buClr>
              <a:buSzPts val="1200"/>
              <a:buNone/>
              <a:defRPr sz="1600"/>
            </a:lvl5pPr>
            <a:lvl6pPr lvl="5" algn="ctr" rtl="0">
              <a:lnSpc>
                <a:spcPct val="90000"/>
              </a:lnSpc>
              <a:spcBef>
                <a:spcPts val="533"/>
              </a:spcBef>
              <a:spcAft>
                <a:spcPts val="0"/>
              </a:spcAft>
              <a:buClr>
                <a:schemeClr val="dk1"/>
              </a:buClr>
              <a:buSzPts val="1200"/>
              <a:buNone/>
              <a:defRPr sz="1600"/>
            </a:lvl6pPr>
            <a:lvl7pPr lvl="6" algn="ctr" rtl="0">
              <a:lnSpc>
                <a:spcPct val="90000"/>
              </a:lnSpc>
              <a:spcBef>
                <a:spcPts val="533"/>
              </a:spcBef>
              <a:spcAft>
                <a:spcPts val="0"/>
              </a:spcAft>
              <a:buClr>
                <a:schemeClr val="dk1"/>
              </a:buClr>
              <a:buSzPts val="1200"/>
              <a:buNone/>
              <a:defRPr sz="1600"/>
            </a:lvl7pPr>
            <a:lvl8pPr lvl="7" algn="ctr" rtl="0">
              <a:lnSpc>
                <a:spcPct val="90000"/>
              </a:lnSpc>
              <a:spcBef>
                <a:spcPts val="533"/>
              </a:spcBef>
              <a:spcAft>
                <a:spcPts val="0"/>
              </a:spcAft>
              <a:buClr>
                <a:schemeClr val="dk1"/>
              </a:buClr>
              <a:buSzPts val="1200"/>
              <a:buNone/>
              <a:defRPr sz="1600"/>
            </a:lvl8pPr>
            <a:lvl9pPr lvl="8" algn="ctr" rtl="0">
              <a:lnSpc>
                <a:spcPct val="90000"/>
              </a:lnSpc>
              <a:spcBef>
                <a:spcPts val="533"/>
              </a:spcBef>
              <a:spcAft>
                <a:spcPts val="0"/>
              </a:spcAft>
              <a:buClr>
                <a:schemeClr val="dk1"/>
              </a:buClr>
              <a:buSzPts val="1200"/>
              <a:buNone/>
              <a:defRPr sz="1600"/>
            </a:lvl9pPr>
          </a:lstStyle>
          <a:p>
            <a:endParaRPr/>
          </a:p>
        </p:txBody>
      </p:sp>
      <p:sp>
        <p:nvSpPr>
          <p:cNvPr id="241" name="Google Shape;241;p62"/>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2" name="Google Shape;242;p62"/>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3" name="Google Shape;243;p62"/>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9040030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Rubrik och innehåll" type="obj">
  <p:cSld name="Rubrik och innehåll">
    <p:spTree>
      <p:nvGrpSpPr>
        <p:cNvPr id="1" name="Shape 244"/>
        <p:cNvGrpSpPr/>
        <p:nvPr/>
      </p:nvGrpSpPr>
      <p:grpSpPr>
        <a:xfrm>
          <a:off x="0" y="0"/>
          <a:ext cx="0" cy="0"/>
          <a:chOff x="0" y="0"/>
          <a:chExt cx="0" cy="0"/>
        </a:xfrm>
      </p:grpSpPr>
      <p:sp>
        <p:nvSpPr>
          <p:cNvPr id="245" name="Google Shape;245;p6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46" name="Google Shape;246;p6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47" name="Google Shape;247;p6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8" name="Google Shape;248;p6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9" name="Google Shape;249;p6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3668136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Avsnittsrubrik" type="secHead">
  <p:cSld name="Avsnittsrubrik">
    <p:spTree>
      <p:nvGrpSpPr>
        <p:cNvPr id="1" name="Shape 250"/>
        <p:cNvGrpSpPr/>
        <p:nvPr/>
      </p:nvGrpSpPr>
      <p:grpSpPr>
        <a:xfrm>
          <a:off x="0" y="0"/>
          <a:ext cx="0" cy="0"/>
          <a:chOff x="0" y="0"/>
          <a:chExt cx="0" cy="0"/>
        </a:xfrm>
      </p:grpSpPr>
      <p:sp>
        <p:nvSpPr>
          <p:cNvPr id="251" name="Google Shape;251;p64"/>
          <p:cNvSpPr txBox="1">
            <a:spLocks noGrp="1"/>
          </p:cNvSpPr>
          <p:nvPr>
            <p:ph type="title"/>
          </p:nvPr>
        </p:nvSpPr>
        <p:spPr>
          <a:xfrm>
            <a:off x="831851" y="1709737"/>
            <a:ext cx="10515600" cy="28528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60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52" name="Google Shape;252;p64"/>
          <p:cNvSpPr txBox="1">
            <a:spLocks noGrp="1"/>
          </p:cNvSpPr>
          <p:nvPr>
            <p:ph type="body" idx="1"/>
          </p:nvPr>
        </p:nvSpPr>
        <p:spPr>
          <a:xfrm>
            <a:off x="831851" y="4589463"/>
            <a:ext cx="10515600" cy="15004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rgbClr val="888888"/>
              </a:buClr>
              <a:buSzPts val="1800"/>
              <a:buNone/>
              <a:defRPr sz="2400">
                <a:solidFill>
                  <a:srgbClr val="888888"/>
                </a:solidFill>
              </a:defRPr>
            </a:lvl1pPr>
            <a:lvl2pPr marL="1219170" lvl="1" indent="-304792" algn="l" rtl="0">
              <a:lnSpc>
                <a:spcPct val="90000"/>
              </a:lnSpc>
              <a:spcBef>
                <a:spcPts val="533"/>
              </a:spcBef>
              <a:spcAft>
                <a:spcPts val="0"/>
              </a:spcAft>
              <a:buClr>
                <a:srgbClr val="888888"/>
              </a:buClr>
              <a:buSzPts val="1500"/>
              <a:buNone/>
              <a:defRPr sz="2000">
                <a:solidFill>
                  <a:srgbClr val="888888"/>
                </a:solidFill>
              </a:defRPr>
            </a:lvl2pPr>
            <a:lvl3pPr marL="1828754" lvl="2" indent="-304792" algn="l" rtl="0">
              <a:lnSpc>
                <a:spcPct val="90000"/>
              </a:lnSpc>
              <a:spcBef>
                <a:spcPts val="533"/>
              </a:spcBef>
              <a:spcAft>
                <a:spcPts val="0"/>
              </a:spcAft>
              <a:buClr>
                <a:srgbClr val="888888"/>
              </a:buClr>
              <a:buSzPts val="1400"/>
              <a:buNone/>
              <a:defRPr sz="1867">
                <a:solidFill>
                  <a:srgbClr val="888888"/>
                </a:solidFill>
              </a:defRPr>
            </a:lvl3pPr>
            <a:lvl4pPr marL="2438339" lvl="3" indent="-304792" algn="l" rtl="0">
              <a:lnSpc>
                <a:spcPct val="90000"/>
              </a:lnSpc>
              <a:spcBef>
                <a:spcPts val="533"/>
              </a:spcBef>
              <a:spcAft>
                <a:spcPts val="0"/>
              </a:spcAft>
              <a:buClr>
                <a:srgbClr val="888888"/>
              </a:buClr>
              <a:buSzPts val="1200"/>
              <a:buNone/>
              <a:defRPr sz="1600">
                <a:solidFill>
                  <a:srgbClr val="888888"/>
                </a:solidFill>
              </a:defRPr>
            </a:lvl4pPr>
            <a:lvl5pPr marL="3047924" lvl="4" indent="-304792" algn="l" rtl="0">
              <a:lnSpc>
                <a:spcPct val="90000"/>
              </a:lnSpc>
              <a:spcBef>
                <a:spcPts val="533"/>
              </a:spcBef>
              <a:spcAft>
                <a:spcPts val="0"/>
              </a:spcAft>
              <a:buClr>
                <a:srgbClr val="888888"/>
              </a:buClr>
              <a:buSzPts val="1200"/>
              <a:buNone/>
              <a:defRPr sz="1600">
                <a:solidFill>
                  <a:srgbClr val="888888"/>
                </a:solidFill>
              </a:defRPr>
            </a:lvl5pPr>
            <a:lvl6pPr marL="3657509" lvl="5" indent="-304792" algn="l" rtl="0">
              <a:lnSpc>
                <a:spcPct val="90000"/>
              </a:lnSpc>
              <a:spcBef>
                <a:spcPts val="533"/>
              </a:spcBef>
              <a:spcAft>
                <a:spcPts val="0"/>
              </a:spcAft>
              <a:buClr>
                <a:srgbClr val="888888"/>
              </a:buClr>
              <a:buSzPts val="1200"/>
              <a:buNone/>
              <a:defRPr sz="1600">
                <a:solidFill>
                  <a:srgbClr val="888888"/>
                </a:solidFill>
              </a:defRPr>
            </a:lvl6pPr>
            <a:lvl7pPr marL="4267093" lvl="6" indent="-304792" algn="l" rtl="0">
              <a:lnSpc>
                <a:spcPct val="90000"/>
              </a:lnSpc>
              <a:spcBef>
                <a:spcPts val="533"/>
              </a:spcBef>
              <a:spcAft>
                <a:spcPts val="0"/>
              </a:spcAft>
              <a:buClr>
                <a:srgbClr val="888888"/>
              </a:buClr>
              <a:buSzPts val="1200"/>
              <a:buNone/>
              <a:defRPr sz="1600">
                <a:solidFill>
                  <a:srgbClr val="888888"/>
                </a:solidFill>
              </a:defRPr>
            </a:lvl7pPr>
            <a:lvl8pPr marL="4876678" lvl="7" indent="-304792" algn="l" rtl="0">
              <a:lnSpc>
                <a:spcPct val="90000"/>
              </a:lnSpc>
              <a:spcBef>
                <a:spcPts val="533"/>
              </a:spcBef>
              <a:spcAft>
                <a:spcPts val="0"/>
              </a:spcAft>
              <a:buClr>
                <a:srgbClr val="888888"/>
              </a:buClr>
              <a:buSzPts val="1200"/>
              <a:buNone/>
              <a:defRPr sz="1600">
                <a:solidFill>
                  <a:srgbClr val="888888"/>
                </a:solidFill>
              </a:defRPr>
            </a:lvl8pPr>
            <a:lvl9pPr marL="5486263" lvl="8" indent="-304792" algn="l" rtl="0">
              <a:lnSpc>
                <a:spcPct val="90000"/>
              </a:lnSpc>
              <a:spcBef>
                <a:spcPts val="533"/>
              </a:spcBef>
              <a:spcAft>
                <a:spcPts val="0"/>
              </a:spcAft>
              <a:buClr>
                <a:srgbClr val="888888"/>
              </a:buClr>
              <a:buSzPts val="1200"/>
              <a:buNone/>
              <a:defRPr sz="1600">
                <a:solidFill>
                  <a:srgbClr val="888888"/>
                </a:solidFill>
              </a:defRPr>
            </a:lvl9pPr>
          </a:lstStyle>
          <a:p>
            <a:endParaRPr/>
          </a:p>
        </p:txBody>
      </p:sp>
      <p:sp>
        <p:nvSpPr>
          <p:cNvPr id="253" name="Google Shape;253;p64"/>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54" name="Google Shape;254;p64"/>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55" name="Google Shape;255;p64"/>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4547714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Två delar" type="twoObj">
  <p:cSld name="Två delar">
    <p:spTree>
      <p:nvGrpSpPr>
        <p:cNvPr id="1" name="Shape 256"/>
        <p:cNvGrpSpPr/>
        <p:nvPr/>
      </p:nvGrpSpPr>
      <p:grpSpPr>
        <a:xfrm>
          <a:off x="0" y="0"/>
          <a:ext cx="0" cy="0"/>
          <a:chOff x="0" y="0"/>
          <a:chExt cx="0" cy="0"/>
        </a:xfrm>
      </p:grpSpPr>
      <p:sp>
        <p:nvSpPr>
          <p:cNvPr id="257" name="Google Shape;257;p65"/>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58" name="Google Shape;258;p65"/>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59" name="Google Shape;259;p65"/>
          <p:cNvSpPr txBox="1">
            <a:spLocks noGrp="1"/>
          </p:cNvSpPr>
          <p:nvPr>
            <p:ph type="body" idx="2"/>
          </p:nvPr>
        </p:nvSpPr>
        <p:spPr>
          <a:xfrm>
            <a:off x="6172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60" name="Google Shape;260;p65"/>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61" name="Google Shape;261;p65"/>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62" name="Google Shape;262;p65"/>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7070748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Jämförelse" type="twoTxTwoObj">
  <p:cSld name="Jämförelse">
    <p:spTree>
      <p:nvGrpSpPr>
        <p:cNvPr id="1" name="Shape 263"/>
        <p:cNvGrpSpPr/>
        <p:nvPr/>
      </p:nvGrpSpPr>
      <p:grpSpPr>
        <a:xfrm>
          <a:off x="0" y="0"/>
          <a:ext cx="0" cy="0"/>
          <a:chOff x="0" y="0"/>
          <a:chExt cx="0" cy="0"/>
        </a:xfrm>
      </p:grpSpPr>
      <p:sp>
        <p:nvSpPr>
          <p:cNvPr id="264" name="Google Shape;264;p66"/>
          <p:cNvSpPr txBox="1">
            <a:spLocks noGrp="1"/>
          </p:cNvSpPr>
          <p:nvPr>
            <p:ph type="title"/>
          </p:nvPr>
        </p:nvSpPr>
        <p:spPr>
          <a:xfrm>
            <a:off x="839788"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65" name="Google Shape;265;p66"/>
          <p:cNvSpPr txBox="1">
            <a:spLocks noGrp="1"/>
          </p:cNvSpPr>
          <p:nvPr>
            <p:ph type="body" idx="1"/>
          </p:nvPr>
        </p:nvSpPr>
        <p:spPr>
          <a:xfrm>
            <a:off x="839788" y="1681163"/>
            <a:ext cx="5158000" cy="824000"/>
          </a:xfrm>
          <a:prstGeom prst="rect">
            <a:avLst/>
          </a:prstGeom>
          <a:noFill/>
          <a:ln>
            <a:noFill/>
          </a:ln>
        </p:spPr>
        <p:txBody>
          <a:bodyPr spcFirstLastPara="1" wrap="square" lIns="68575" tIns="34275" rIns="68575" bIns="34275" anchor="b" anchorCtr="0">
            <a:norm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266" name="Google Shape;266;p66"/>
          <p:cNvSpPr txBox="1">
            <a:spLocks noGrp="1"/>
          </p:cNvSpPr>
          <p:nvPr>
            <p:ph type="body" idx="2"/>
          </p:nvPr>
        </p:nvSpPr>
        <p:spPr>
          <a:xfrm>
            <a:off x="839788" y="2505075"/>
            <a:ext cx="5158000" cy="36848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67" name="Google Shape;267;p66"/>
          <p:cNvSpPr txBox="1">
            <a:spLocks noGrp="1"/>
          </p:cNvSpPr>
          <p:nvPr>
            <p:ph type="body" idx="3"/>
          </p:nvPr>
        </p:nvSpPr>
        <p:spPr>
          <a:xfrm>
            <a:off x="6172200" y="1681163"/>
            <a:ext cx="5183200" cy="824000"/>
          </a:xfrm>
          <a:prstGeom prst="rect">
            <a:avLst/>
          </a:prstGeom>
          <a:noFill/>
          <a:ln>
            <a:noFill/>
          </a:ln>
        </p:spPr>
        <p:txBody>
          <a:bodyPr spcFirstLastPara="1" wrap="square" lIns="68575" tIns="34275" rIns="68575" bIns="34275" anchor="b" anchorCtr="0">
            <a:norm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268" name="Google Shape;268;p66"/>
          <p:cNvSpPr txBox="1">
            <a:spLocks noGrp="1"/>
          </p:cNvSpPr>
          <p:nvPr>
            <p:ph type="body" idx="4"/>
          </p:nvPr>
        </p:nvSpPr>
        <p:spPr>
          <a:xfrm>
            <a:off x="6172200" y="2505075"/>
            <a:ext cx="5183200" cy="36848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69" name="Google Shape;269;p66"/>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0" name="Google Shape;270;p66"/>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1" name="Google Shape;271;p66"/>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501369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Endast rubrik" type="titleOnly">
  <p:cSld name="Endast rubrik">
    <p:spTree>
      <p:nvGrpSpPr>
        <p:cNvPr id="1" name="Shape 272"/>
        <p:cNvGrpSpPr/>
        <p:nvPr/>
      </p:nvGrpSpPr>
      <p:grpSpPr>
        <a:xfrm>
          <a:off x="0" y="0"/>
          <a:ext cx="0" cy="0"/>
          <a:chOff x="0" y="0"/>
          <a:chExt cx="0" cy="0"/>
        </a:xfrm>
      </p:grpSpPr>
      <p:sp>
        <p:nvSpPr>
          <p:cNvPr id="273" name="Google Shape;273;p67"/>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74" name="Google Shape;274;p67"/>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5" name="Google Shape;275;p67"/>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6" name="Google Shape;276;p67"/>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4028324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Tom" type="blank">
  <p:cSld name="Tom">
    <p:spTree>
      <p:nvGrpSpPr>
        <p:cNvPr id="1" name="Shape 277"/>
        <p:cNvGrpSpPr/>
        <p:nvPr/>
      </p:nvGrpSpPr>
      <p:grpSpPr>
        <a:xfrm>
          <a:off x="0" y="0"/>
          <a:ext cx="0" cy="0"/>
          <a:chOff x="0" y="0"/>
          <a:chExt cx="0" cy="0"/>
        </a:xfrm>
      </p:grpSpPr>
      <p:sp>
        <p:nvSpPr>
          <p:cNvPr id="278" name="Google Shape;278;p68"/>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9" name="Google Shape;279;p68"/>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0" name="Google Shape;280;p68"/>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9061554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Text med bildtext" type="objTx">
  <p:cSld name="Text med bildtext">
    <p:spTree>
      <p:nvGrpSpPr>
        <p:cNvPr id="1" name="Shape 281"/>
        <p:cNvGrpSpPr/>
        <p:nvPr/>
      </p:nvGrpSpPr>
      <p:grpSpPr>
        <a:xfrm>
          <a:off x="0" y="0"/>
          <a:ext cx="0" cy="0"/>
          <a:chOff x="0" y="0"/>
          <a:chExt cx="0" cy="0"/>
        </a:xfrm>
      </p:grpSpPr>
      <p:sp>
        <p:nvSpPr>
          <p:cNvPr id="282" name="Google Shape;282;p69"/>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83" name="Google Shape;283;p69"/>
          <p:cNvSpPr txBox="1">
            <a:spLocks noGrp="1"/>
          </p:cNvSpPr>
          <p:nvPr>
            <p:ph type="body" idx="1"/>
          </p:nvPr>
        </p:nvSpPr>
        <p:spPr>
          <a:xfrm>
            <a:off x="5183188" y="987425"/>
            <a:ext cx="6172400" cy="4873600"/>
          </a:xfrm>
          <a:prstGeom prst="rect">
            <a:avLst/>
          </a:prstGeom>
          <a:noFill/>
          <a:ln>
            <a:noFill/>
          </a:ln>
        </p:spPr>
        <p:txBody>
          <a:bodyPr spcFirstLastPara="1" wrap="square" lIns="68575" tIns="34275" rIns="68575" bIns="34275" anchor="t" anchorCtr="0">
            <a:normAutofit/>
          </a:bodyPr>
          <a:lstStyle>
            <a:lvl1pPr marL="609585" lvl="0" indent="-507987" algn="l" rtl="0">
              <a:lnSpc>
                <a:spcPct val="90000"/>
              </a:lnSpc>
              <a:spcBef>
                <a:spcPts val="1067"/>
              </a:spcBef>
              <a:spcAft>
                <a:spcPts val="0"/>
              </a:spcAft>
              <a:buClr>
                <a:schemeClr val="dk1"/>
              </a:buClr>
              <a:buSzPts val="2400"/>
              <a:buChar char="•"/>
              <a:defRPr sz="3200"/>
            </a:lvl1pPr>
            <a:lvl2pPr marL="1219170" lvl="1" indent="-482588" algn="l" rtl="0">
              <a:lnSpc>
                <a:spcPct val="90000"/>
              </a:lnSpc>
              <a:spcBef>
                <a:spcPts val="533"/>
              </a:spcBef>
              <a:spcAft>
                <a:spcPts val="0"/>
              </a:spcAft>
              <a:buClr>
                <a:schemeClr val="dk1"/>
              </a:buClr>
              <a:buSzPts val="2100"/>
              <a:buChar char="•"/>
              <a:defRPr sz="2800"/>
            </a:lvl2pPr>
            <a:lvl3pPr marL="1828754" lvl="2" indent="-457189" algn="l" rtl="0">
              <a:lnSpc>
                <a:spcPct val="90000"/>
              </a:lnSpc>
              <a:spcBef>
                <a:spcPts val="533"/>
              </a:spcBef>
              <a:spcAft>
                <a:spcPts val="0"/>
              </a:spcAft>
              <a:buClr>
                <a:schemeClr val="dk1"/>
              </a:buClr>
              <a:buSzPts val="1800"/>
              <a:buChar char="•"/>
              <a:defRPr sz="2400"/>
            </a:lvl3pPr>
            <a:lvl4pPr marL="2438339" lvl="3" indent="-431789" algn="l" rtl="0">
              <a:lnSpc>
                <a:spcPct val="90000"/>
              </a:lnSpc>
              <a:spcBef>
                <a:spcPts val="533"/>
              </a:spcBef>
              <a:spcAft>
                <a:spcPts val="0"/>
              </a:spcAft>
              <a:buClr>
                <a:schemeClr val="dk1"/>
              </a:buClr>
              <a:buSzPts val="1500"/>
              <a:buChar char="•"/>
              <a:defRPr sz="2000"/>
            </a:lvl4pPr>
            <a:lvl5pPr marL="3047924" lvl="4" indent="-431789" algn="l" rtl="0">
              <a:lnSpc>
                <a:spcPct val="90000"/>
              </a:lnSpc>
              <a:spcBef>
                <a:spcPts val="533"/>
              </a:spcBef>
              <a:spcAft>
                <a:spcPts val="0"/>
              </a:spcAft>
              <a:buClr>
                <a:schemeClr val="dk1"/>
              </a:buClr>
              <a:buSzPts val="1500"/>
              <a:buChar char="•"/>
              <a:defRPr sz="2000"/>
            </a:lvl5pPr>
            <a:lvl6pPr marL="3657509" lvl="5" indent="-431789" algn="l" rtl="0">
              <a:lnSpc>
                <a:spcPct val="90000"/>
              </a:lnSpc>
              <a:spcBef>
                <a:spcPts val="533"/>
              </a:spcBef>
              <a:spcAft>
                <a:spcPts val="0"/>
              </a:spcAft>
              <a:buClr>
                <a:schemeClr val="dk1"/>
              </a:buClr>
              <a:buSzPts val="1500"/>
              <a:buChar char="•"/>
              <a:defRPr sz="2000"/>
            </a:lvl6pPr>
            <a:lvl7pPr marL="4267093" lvl="6" indent="-431789" algn="l" rtl="0">
              <a:lnSpc>
                <a:spcPct val="90000"/>
              </a:lnSpc>
              <a:spcBef>
                <a:spcPts val="533"/>
              </a:spcBef>
              <a:spcAft>
                <a:spcPts val="0"/>
              </a:spcAft>
              <a:buClr>
                <a:schemeClr val="dk1"/>
              </a:buClr>
              <a:buSzPts val="1500"/>
              <a:buChar char="•"/>
              <a:defRPr sz="2000"/>
            </a:lvl7pPr>
            <a:lvl8pPr marL="4876678" lvl="7" indent="-431789" algn="l" rtl="0">
              <a:lnSpc>
                <a:spcPct val="90000"/>
              </a:lnSpc>
              <a:spcBef>
                <a:spcPts val="533"/>
              </a:spcBef>
              <a:spcAft>
                <a:spcPts val="0"/>
              </a:spcAft>
              <a:buClr>
                <a:schemeClr val="dk1"/>
              </a:buClr>
              <a:buSzPts val="1500"/>
              <a:buChar char="•"/>
              <a:defRPr sz="2000"/>
            </a:lvl8pPr>
            <a:lvl9pPr marL="5486263" lvl="8" indent="-431789" algn="l" rtl="0">
              <a:lnSpc>
                <a:spcPct val="90000"/>
              </a:lnSpc>
              <a:spcBef>
                <a:spcPts val="533"/>
              </a:spcBef>
              <a:spcAft>
                <a:spcPts val="0"/>
              </a:spcAft>
              <a:buClr>
                <a:schemeClr val="dk1"/>
              </a:buClr>
              <a:buSzPts val="1500"/>
              <a:buChar char="•"/>
              <a:defRPr sz="2000"/>
            </a:lvl9pPr>
          </a:lstStyle>
          <a:p>
            <a:endParaRPr/>
          </a:p>
        </p:txBody>
      </p:sp>
      <p:sp>
        <p:nvSpPr>
          <p:cNvPr id="284" name="Google Shape;284;p69"/>
          <p:cNvSpPr txBox="1">
            <a:spLocks noGrp="1"/>
          </p:cNvSpPr>
          <p:nvPr>
            <p:ph type="body" idx="2"/>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285" name="Google Shape;285;p69"/>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6" name="Google Shape;286;p69"/>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7" name="Google Shape;287;p69"/>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3331719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Bild med bildtext" type="picTx">
  <p:cSld name="Bild med bildtext">
    <p:spTree>
      <p:nvGrpSpPr>
        <p:cNvPr id="1" name="Shape 288"/>
        <p:cNvGrpSpPr/>
        <p:nvPr/>
      </p:nvGrpSpPr>
      <p:grpSpPr>
        <a:xfrm>
          <a:off x="0" y="0"/>
          <a:ext cx="0" cy="0"/>
          <a:chOff x="0" y="0"/>
          <a:chExt cx="0" cy="0"/>
        </a:xfrm>
      </p:grpSpPr>
      <p:sp>
        <p:nvSpPr>
          <p:cNvPr id="289" name="Google Shape;289;p70"/>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90" name="Google Shape;290;p70"/>
          <p:cNvSpPr>
            <a:spLocks noGrp="1"/>
          </p:cNvSpPr>
          <p:nvPr>
            <p:ph type="pic" idx="2"/>
          </p:nvPr>
        </p:nvSpPr>
        <p:spPr>
          <a:xfrm>
            <a:off x="5183188" y="987425"/>
            <a:ext cx="6172400" cy="4873600"/>
          </a:xfrm>
          <a:prstGeom prst="rect">
            <a:avLst/>
          </a:prstGeom>
          <a:noFill/>
          <a:ln>
            <a:noFill/>
          </a:ln>
        </p:spPr>
      </p:sp>
      <p:sp>
        <p:nvSpPr>
          <p:cNvPr id="291" name="Google Shape;291;p70"/>
          <p:cNvSpPr txBox="1">
            <a:spLocks noGrp="1"/>
          </p:cNvSpPr>
          <p:nvPr>
            <p:ph type="body" idx="1"/>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292" name="Google Shape;292;p70"/>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3" name="Google Shape;293;p70"/>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4" name="Google Shape;294;p70"/>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4837138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Rubrik och lodrät text" type="vertTx">
  <p:cSld name="Rubrik och lodrät text">
    <p:spTree>
      <p:nvGrpSpPr>
        <p:cNvPr id="1" name="Shape 295"/>
        <p:cNvGrpSpPr/>
        <p:nvPr/>
      </p:nvGrpSpPr>
      <p:grpSpPr>
        <a:xfrm>
          <a:off x="0" y="0"/>
          <a:ext cx="0" cy="0"/>
          <a:chOff x="0" y="0"/>
          <a:chExt cx="0" cy="0"/>
        </a:xfrm>
      </p:grpSpPr>
      <p:sp>
        <p:nvSpPr>
          <p:cNvPr id="296" name="Google Shape;296;p71"/>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97" name="Google Shape;297;p71"/>
          <p:cNvSpPr txBox="1">
            <a:spLocks noGrp="1"/>
          </p:cNvSpPr>
          <p:nvPr>
            <p:ph type="body" idx="1"/>
          </p:nvPr>
        </p:nvSpPr>
        <p:spPr>
          <a:xfrm rot="5400000">
            <a:off x="3920400" y="-1256575"/>
            <a:ext cx="4351200" cy="105156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98" name="Google Shape;298;p7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9" name="Google Shape;299;p7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0" name="Google Shape;300;p7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1048896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Lodrät rubrik och text">
    <p:spTree>
      <p:nvGrpSpPr>
        <p:cNvPr id="1" name="Shape 301"/>
        <p:cNvGrpSpPr/>
        <p:nvPr/>
      </p:nvGrpSpPr>
      <p:grpSpPr>
        <a:xfrm>
          <a:off x="0" y="0"/>
          <a:ext cx="0" cy="0"/>
          <a:chOff x="0" y="0"/>
          <a:chExt cx="0" cy="0"/>
        </a:xfrm>
      </p:grpSpPr>
      <p:sp>
        <p:nvSpPr>
          <p:cNvPr id="302" name="Google Shape;302;p72"/>
          <p:cNvSpPr txBox="1">
            <a:spLocks noGrp="1"/>
          </p:cNvSpPr>
          <p:nvPr>
            <p:ph type="title"/>
          </p:nvPr>
        </p:nvSpPr>
        <p:spPr>
          <a:xfrm rot="5400000">
            <a:off x="7133400" y="1956725"/>
            <a:ext cx="5812000" cy="26288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03" name="Google Shape;303;p72"/>
          <p:cNvSpPr txBox="1">
            <a:spLocks noGrp="1"/>
          </p:cNvSpPr>
          <p:nvPr>
            <p:ph type="body" idx="1"/>
          </p:nvPr>
        </p:nvSpPr>
        <p:spPr>
          <a:xfrm rot="5400000">
            <a:off x="1799300" y="-596075"/>
            <a:ext cx="5812000" cy="77344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304" name="Google Shape;304;p72"/>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5" name="Google Shape;305;p72"/>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6" name="Google Shape;306;p72"/>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3744613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TITLE_1">
  <p:cSld name="TITLE_1">
    <p:spTree>
      <p:nvGrpSpPr>
        <p:cNvPr id="1" name="Shape 1311"/>
        <p:cNvGrpSpPr/>
        <p:nvPr/>
      </p:nvGrpSpPr>
      <p:grpSpPr>
        <a:xfrm>
          <a:off x="0" y="0"/>
          <a:ext cx="0" cy="0"/>
          <a:chOff x="0" y="0"/>
          <a:chExt cx="0" cy="0"/>
        </a:xfrm>
      </p:grpSpPr>
      <p:sp>
        <p:nvSpPr>
          <p:cNvPr id="1312" name="Google Shape;1312;p289"/>
          <p:cNvSpPr txBox="1">
            <a:spLocks noGrp="1"/>
          </p:cNvSpPr>
          <p:nvPr>
            <p:ph type="ctrTitle"/>
          </p:nvPr>
        </p:nvSpPr>
        <p:spPr>
          <a:xfrm>
            <a:off x="415611" y="992767"/>
            <a:ext cx="11361200" cy="2736800"/>
          </a:xfrm>
          <a:prstGeom prst="rect">
            <a:avLst/>
          </a:prstGeom>
          <a:noFill/>
          <a:ln>
            <a:noFill/>
          </a:ln>
        </p:spPr>
        <p:txBody>
          <a:bodyPr spcFirstLastPara="1" wrap="square" lIns="38100" tIns="38100" rIns="38100" bIns="38100" anchor="b" anchorCtr="0">
            <a:normAutofit/>
          </a:bodyPr>
          <a:lstStyle>
            <a:lvl1pPr lvl="0" algn="ctr" rtl="0">
              <a:lnSpc>
                <a:spcPct val="80000"/>
              </a:lnSpc>
              <a:spcBef>
                <a:spcPts val="0"/>
              </a:spcBef>
              <a:spcAft>
                <a:spcPts val="0"/>
              </a:spcAft>
              <a:buSzPts val="10400"/>
              <a:buNone/>
              <a:defRPr sz="6933"/>
            </a:lvl1pPr>
            <a:lvl2pPr lvl="1" algn="ctr" rtl="0">
              <a:lnSpc>
                <a:spcPct val="80000"/>
              </a:lnSpc>
              <a:spcBef>
                <a:spcPts val="0"/>
              </a:spcBef>
              <a:spcAft>
                <a:spcPts val="0"/>
              </a:spcAft>
              <a:buSzPts val="10400"/>
              <a:buNone/>
              <a:defRPr sz="6933"/>
            </a:lvl2pPr>
            <a:lvl3pPr lvl="2" algn="ctr" rtl="0">
              <a:lnSpc>
                <a:spcPct val="80000"/>
              </a:lnSpc>
              <a:spcBef>
                <a:spcPts val="0"/>
              </a:spcBef>
              <a:spcAft>
                <a:spcPts val="0"/>
              </a:spcAft>
              <a:buSzPts val="10400"/>
              <a:buNone/>
              <a:defRPr sz="6933"/>
            </a:lvl3pPr>
            <a:lvl4pPr lvl="3" algn="ctr" rtl="0">
              <a:lnSpc>
                <a:spcPct val="80000"/>
              </a:lnSpc>
              <a:spcBef>
                <a:spcPts val="0"/>
              </a:spcBef>
              <a:spcAft>
                <a:spcPts val="0"/>
              </a:spcAft>
              <a:buSzPts val="10400"/>
              <a:buNone/>
              <a:defRPr sz="6933"/>
            </a:lvl4pPr>
            <a:lvl5pPr lvl="4" algn="ctr" rtl="0">
              <a:lnSpc>
                <a:spcPct val="80000"/>
              </a:lnSpc>
              <a:spcBef>
                <a:spcPts val="0"/>
              </a:spcBef>
              <a:spcAft>
                <a:spcPts val="0"/>
              </a:spcAft>
              <a:buSzPts val="10400"/>
              <a:buNone/>
              <a:defRPr sz="6933"/>
            </a:lvl5pPr>
            <a:lvl6pPr lvl="5" algn="ctr" rtl="0">
              <a:lnSpc>
                <a:spcPct val="80000"/>
              </a:lnSpc>
              <a:spcBef>
                <a:spcPts val="0"/>
              </a:spcBef>
              <a:spcAft>
                <a:spcPts val="0"/>
              </a:spcAft>
              <a:buSzPts val="10400"/>
              <a:buNone/>
              <a:defRPr sz="6933"/>
            </a:lvl6pPr>
            <a:lvl7pPr lvl="6" algn="ctr" rtl="0">
              <a:lnSpc>
                <a:spcPct val="80000"/>
              </a:lnSpc>
              <a:spcBef>
                <a:spcPts val="0"/>
              </a:spcBef>
              <a:spcAft>
                <a:spcPts val="0"/>
              </a:spcAft>
              <a:buSzPts val="10400"/>
              <a:buNone/>
              <a:defRPr sz="6933"/>
            </a:lvl7pPr>
            <a:lvl8pPr lvl="7" algn="ctr" rtl="0">
              <a:lnSpc>
                <a:spcPct val="80000"/>
              </a:lnSpc>
              <a:spcBef>
                <a:spcPts val="0"/>
              </a:spcBef>
              <a:spcAft>
                <a:spcPts val="0"/>
              </a:spcAft>
              <a:buSzPts val="10400"/>
              <a:buNone/>
              <a:defRPr sz="6933"/>
            </a:lvl8pPr>
            <a:lvl9pPr lvl="8" algn="ctr" rtl="0">
              <a:lnSpc>
                <a:spcPct val="80000"/>
              </a:lnSpc>
              <a:spcBef>
                <a:spcPts val="0"/>
              </a:spcBef>
              <a:spcAft>
                <a:spcPts val="0"/>
              </a:spcAft>
              <a:buSzPts val="10400"/>
              <a:buNone/>
              <a:defRPr sz="6933"/>
            </a:lvl9pPr>
          </a:lstStyle>
          <a:p>
            <a:endParaRPr/>
          </a:p>
        </p:txBody>
      </p:sp>
      <p:sp>
        <p:nvSpPr>
          <p:cNvPr id="1313" name="Google Shape;1313;p289"/>
          <p:cNvSpPr txBox="1">
            <a:spLocks noGrp="1"/>
          </p:cNvSpPr>
          <p:nvPr>
            <p:ph type="subTitle" idx="1"/>
          </p:nvPr>
        </p:nvSpPr>
        <p:spPr>
          <a:xfrm>
            <a:off x="415600" y="3778833"/>
            <a:ext cx="11361200" cy="1056800"/>
          </a:xfrm>
          <a:prstGeom prst="rect">
            <a:avLst/>
          </a:prstGeom>
          <a:noFill/>
          <a:ln>
            <a:noFill/>
          </a:ln>
        </p:spPr>
        <p:txBody>
          <a:bodyPr spcFirstLastPara="1" wrap="square" lIns="38100" tIns="38100" rIns="38100" bIns="38100" anchor="t" anchorCtr="0">
            <a:normAutofit/>
          </a:bodyPr>
          <a:lstStyle>
            <a:lvl1pPr lvl="0" algn="ctr" rtl="0">
              <a:lnSpc>
                <a:spcPct val="100000"/>
              </a:lnSpc>
              <a:spcBef>
                <a:spcPts val="2267"/>
              </a:spcBef>
              <a:spcAft>
                <a:spcPts val="0"/>
              </a:spcAft>
              <a:buSzPts val="5600"/>
              <a:buNone/>
              <a:defRPr sz="3733"/>
            </a:lvl1pPr>
            <a:lvl2pPr lvl="1" algn="ctr" rtl="0">
              <a:lnSpc>
                <a:spcPct val="100000"/>
              </a:lnSpc>
              <a:spcBef>
                <a:spcPts val="2267"/>
              </a:spcBef>
              <a:spcAft>
                <a:spcPts val="0"/>
              </a:spcAft>
              <a:buSzPts val="5600"/>
              <a:buNone/>
              <a:defRPr sz="3733"/>
            </a:lvl2pPr>
            <a:lvl3pPr lvl="2" algn="ctr" rtl="0">
              <a:lnSpc>
                <a:spcPct val="100000"/>
              </a:lnSpc>
              <a:spcBef>
                <a:spcPts val="2267"/>
              </a:spcBef>
              <a:spcAft>
                <a:spcPts val="0"/>
              </a:spcAft>
              <a:buSzPts val="5600"/>
              <a:buNone/>
              <a:defRPr sz="3733"/>
            </a:lvl3pPr>
            <a:lvl4pPr lvl="3" algn="ctr" rtl="0">
              <a:lnSpc>
                <a:spcPct val="100000"/>
              </a:lnSpc>
              <a:spcBef>
                <a:spcPts val="2267"/>
              </a:spcBef>
              <a:spcAft>
                <a:spcPts val="0"/>
              </a:spcAft>
              <a:buSzPts val="5600"/>
              <a:buNone/>
              <a:defRPr sz="3733"/>
            </a:lvl4pPr>
            <a:lvl5pPr lvl="4" algn="ctr" rtl="0">
              <a:lnSpc>
                <a:spcPct val="100000"/>
              </a:lnSpc>
              <a:spcBef>
                <a:spcPts val="2267"/>
              </a:spcBef>
              <a:spcAft>
                <a:spcPts val="0"/>
              </a:spcAft>
              <a:buSzPts val="5600"/>
              <a:buNone/>
              <a:defRPr sz="3733"/>
            </a:lvl5pPr>
            <a:lvl6pPr lvl="5" algn="ctr" rtl="0">
              <a:lnSpc>
                <a:spcPct val="100000"/>
              </a:lnSpc>
              <a:spcBef>
                <a:spcPts val="2267"/>
              </a:spcBef>
              <a:spcAft>
                <a:spcPts val="0"/>
              </a:spcAft>
              <a:buSzPts val="5600"/>
              <a:buNone/>
              <a:defRPr sz="3733"/>
            </a:lvl6pPr>
            <a:lvl7pPr lvl="6" algn="ctr" rtl="0">
              <a:lnSpc>
                <a:spcPct val="100000"/>
              </a:lnSpc>
              <a:spcBef>
                <a:spcPts val="2267"/>
              </a:spcBef>
              <a:spcAft>
                <a:spcPts val="0"/>
              </a:spcAft>
              <a:buSzPts val="5600"/>
              <a:buNone/>
              <a:defRPr sz="3733"/>
            </a:lvl7pPr>
            <a:lvl8pPr lvl="7" algn="ctr" rtl="0">
              <a:lnSpc>
                <a:spcPct val="100000"/>
              </a:lnSpc>
              <a:spcBef>
                <a:spcPts val="2267"/>
              </a:spcBef>
              <a:spcAft>
                <a:spcPts val="0"/>
              </a:spcAft>
              <a:buSzPts val="5600"/>
              <a:buNone/>
              <a:defRPr sz="3733"/>
            </a:lvl8pPr>
            <a:lvl9pPr lvl="8" algn="ctr" rtl="0">
              <a:lnSpc>
                <a:spcPct val="100000"/>
              </a:lnSpc>
              <a:spcBef>
                <a:spcPts val="2267"/>
              </a:spcBef>
              <a:spcAft>
                <a:spcPts val="0"/>
              </a:spcAft>
              <a:buSzPts val="5600"/>
              <a:buNone/>
              <a:defRPr sz="3733"/>
            </a:lvl9pPr>
          </a:lstStyle>
          <a:p>
            <a:endParaRPr/>
          </a:p>
        </p:txBody>
      </p:sp>
      <p:sp>
        <p:nvSpPr>
          <p:cNvPr id="1314" name="Google Shape;1314;p289"/>
          <p:cNvSpPr txBox="1">
            <a:spLocks noGrp="1"/>
          </p:cNvSpPr>
          <p:nvPr>
            <p:ph type="sldNum" idx="12"/>
          </p:nvPr>
        </p:nvSpPr>
        <p:spPr>
          <a:xfrm>
            <a:off x="11296611" y="6192321"/>
            <a:ext cx="731600" cy="220510"/>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3852722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No header 1">
  <p:cSld name="No header 1">
    <p:bg>
      <p:bgPr>
        <a:solidFill>
          <a:srgbClr val="312F37"/>
        </a:solidFill>
        <a:effectLst/>
      </p:bgPr>
    </p:bg>
    <p:spTree>
      <p:nvGrpSpPr>
        <p:cNvPr id="1" name="Shape 1315"/>
        <p:cNvGrpSpPr/>
        <p:nvPr/>
      </p:nvGrpSpPr>
      <p:grpSpPr>
        <a:xfrm>
          <a:off x="0" y="0"/>
          <a:ext cx="0" cy="0"/>
          <a:chOff x="0" y="0"/>
          <a:chExt cx="0" cy="0"/>
        </a:xfrm>
      </p:grpSpPr>
      <p:pic>
        <p:nvPicPr>
          <p:cNvPr id="1316" name="Google Shape;1316;p290" descr="Image"/>
          <p:cNvPicPr preferRelativeResize="0"/>
          <p:nvPr/>
        </p:nvPicPr>
        <p:blipFill rotWithShape="1">
          <a:blip r:embed="rId2">
            <a:alphaModFix/>
          </a:blip>
          <a:srcRect/>
          <a:stretch/>
        </p:blipFill>
        <p:spPr>
          <a:xfrm>
            <a:off x="288581" y="242433"/>
            <a:ext cx="762000" cy="762000"/>
          </a:xfrm>
          <a:prstGeom prst="rect">
            <a:avLst/>
          </a:prstGeom>
          <a:noFill/>
          <a:ln>
            <a:noFill/>
          </a:ln>
        </p:spPr>
      </p:pic>
      <p:sp>
        <p:nvSpPr>
          <p:cNvPr id="1317" name="Google Shape;1317;p290"/>
          <p:cNvSpPr txBox="1">
            <a:spLocks noGrp="1"/>
          </p:cNvSpPr>
          <p:nvPr>
            <p:ph type="sldNum" idx="12"/>
          </p:nvPr>
        </p:nvSpPr>
        <p:spPr>
          <a:xfrm>
            <a:off x="5892800" y="6141496"/>
            <a:ext cx="2844800" cy="430857"/>
          </a:xfrm>
          <a:prstGeom prst="rect">
            <a:avLst/>
          </a:prstGeom>
          <a:noFill/>
          <a:ln>
            <a:noFill/>
          </a:ln>
        </p:spPr>
        <p:txBody>
          <a:bodyPr spcFirstLastPara="1" wrap="square" lIns="91425" tIns="91425" rIns="91425" bIns="91425" anchor="ctr" anchorCtr="0">
            <a:sp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latin typeface="Helvetica Neue"/>
              <a:ea typeface="Helvetica Neue"/>
              <a:cs typeface="Helvetica Neue"/>
              <a:sym typeface="Helvetica Neue"/>
            </a:endParaRPr>
          </a:p>
        </p:txBody>
      </p:sp>
    </p:spTree>
    <p:extLst>
      <p:ext uri="{BB962C8B-B14F-4D97-AF65-F5344CB8AC3E}">
        <p14:creationId xmlns:p14="http://schemas.microsoft.com/office/powerpoint/2010/main" val="284067491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Avsnitt">
  <p:cSld name="Avsnitt">
    <p:spTree>
      <p:nvGrpSpPr>
        <p:cNvPr id="1" name="Shape 1318"/>
        <p:cNvGrpSpPr/>
        <p:nvPr/>
      </p:nvGrpSpPr>
      <p:grpSpPr>
        <a:xfrm>
          <a:off x="0" y="0"/>
          <a:ext cx="0" cy="0"/>
          <a:chOff x="0" y="0"/>
          <a:chExt cx="0" cy="0"/>
        </a:xfrm>
      </p:grpSpPr>
      <p:sp>
        <p:nvSpPr>
          <p:cNvPr id="1319" name="Google Shape;1319;p291"/>
          <p:cNvSpPr txBox="1">
            <a:spLocks noGrp="1"/>
          </p:cNvSpPr>
          <p:nvPr>
            <p:ph type="title"/>
          </p:nvPr>
        </p:nvSpPr>
        <p:spPr>
          <a:xfrm>
            <a:off x="603248" y="2266951"/>
            <a:ext cx="10985600" cy="2324000"/>
          </a:xfrm>
          <a:prstGeom prst="rect">
            <a:avLst/>
          </a:prstGeom>
          <a:noFill/>
          <a:ln>
            <a:noFill/>
          </a:ln>
        </p:spPr>
        <p:txBody>
          <a:bodyPr spcFirstLastPara="1" wrap="square" lIns="38100" tIns="38100" rIns="38100" bIns="38100" anchor="ctr" anchorCtr="0">
            <a:normAutofit/>
          </a:bodyPr>
          <a:lstStyle>
            <a:lvl1pPr lvl="0" algn="l" rtl="0">
              <a:lnSpc>
                <a:spcPct val="80000"/>
              </a:lnSpc>
              <a:spcBef>
                <a:spcPts val="0"/>
              </a:spcBef>
              <a:spcAft>
                <a:spcPts val="0"/>
              </a:spcAft>
              <a:buClr>
                <a:srgbClr val="FFFFFF"/>
              </a:buClr>
              <a:buSzPts val="8700"/>
              <a:buFont typeface="Helvetica Neue"/>
              <a:buNone/>
              <a:defRPr sz="5867" b="0">
                <a:latin typeface="Helvetica Neue"/>
                <a:ea typeface="Helvetica Neue"/>
                <a:cs typeface="Helvetica Neue"/>
                <a:sym typeface="Helvetica Neu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20" name="Google Shape;1320;p291"/>
          <p:cNvSpPr txBox="1">
            <a:spLocks noGrp="1"/>
          </p:cNvSpPr>
          <p:nvPr>
            <p:ph type="sldNum" idx="12"/>
          </p:nvPr>
        </p:nvSpPr>
        <p:spPr>
          <a:xfrm>
            <a:off x="6000751" y="6096753"/>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8059522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White">
  <p:cSld name="White">
    <p:bg>
      <p:bgPr>
        <a:solidFill>
          <a:srgbClr val="FFFFFF"/>
        </a:solidFill>
        <a:effectLst/>
      </p:bgPr>
    </p:bg>
    <p:spTree>
      <p:nvGrpSpPr>
        <p:cNvPr id="1" name="Shape 1321"/>
        <p:cNvGrpSpPr/>
        <p:nvPr/>
      </p:nvGrpSpPr>
      <p:grpSpPr>
        <a:xfrm>
          <a:off x="0" y="0"/>
          <a:ext cx="0" cy="0"/>
          <a:chOff x="0" y="0"/>
          <a:chExt cx="0" cy="0"/>
        </a:xfrm>
      </p:grpSpPr>
      <p:sp>
        <p:nvSpPr>
          <p:cNvPr id="1322" name="Google Shape;1322;p292"/>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89652958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Standard">
  <p:cSld name="Standard">
    <p:bg>
      <p:bgPr>
        <a:solidFill>
          <a:srgbClr val="FFFFFF"/>
        </a:solidFill>
        <a:effectLst/>
      </p:bgPr>
    </p:bg>
    <p:spTree>
      <p:nvGrpSpPr>
        <p:cNvPr id="1" name="Shape 1323"/>
        <p:cNvGrpSpPr/>
        <p:nvPr/>
      </p:nvGrpSpPr>
      <p:grpSpPr>
        <a:xfrm>
          <a:off x="0" y="0"/>
          <a:ext cx="0" cy="0"/>
          <a:chOff x="0" y="0"/>
          <a:chExt cx="0" cy="0"/>
        </a:xfrm>
      </p:grpSpPr>
      <p:sp>
        <p:nvSpPr>
          <p:cNvPr id="1324" name="Google Shape;1324;p293"/>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400"/>
              <a:buFont typeface="Helvetica Neue"/>
              <a:buNone/>
            </a:pPr>
            <a:endParaRPr sz="1600" b="0" i="0" u="none" strike="noStrike" cap="none">
              <a:solidFill>
                <a:srgbClr val="FFFFFF"/>
              </a:solidFill>
              <a:latin typeface="Helvetica Neue"/>
              <a:ea typeface="Helvetica Neue"/>
              <a:cs typeface="Helvetica Neue"/>
              <a:sym typeface="Helvetica Neue"/>
            </a:endParaRPr>
          </a:p>
        </p:txBody>
      </p:sp>
      <p:sp>
        <p:nvSpPr>
          <p:cNvPr id="1325" name="Google Shape;1325;p293"/>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63955863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Black">
  <p:cSld name="Black">
    <p:bg>
      <p:bgPr>
        <a:solidFill>
          <a:srgbClr val="FFFFFF"/>
        </a:solidFill>
        <a:effectLst/>
      </p:bgPr>
    </p:bg>
    <p:spTree>
      <p:nvGrpSpPr>
        <p:cNvPr id="1" name="Shape 1326"/>
        <p:cNvGrpSpPr/>
        <p:nvPr/>
      </p:nvGrpSpPr>
      <p:grpSpPr>
        <a:xfrm>
          <a:off x="0" y="0"/>
          <a:ext cx="0" cy="0"/>
          <a:chOff x="0" y="0"/>
          <a:chExt cx="0" cy="0"/>
        </a:xfrm>
      </p:grpSpPr>
      <p:sp>
        <p:nvSpPr>
          <p:cNvPr id="1327" name="Google Shape;1327;p294"/>
          <p:cNvSpPr/>
          <p:nvPr/>
        </p:nvSpPr>
        <p:spPr>
          <a:xfrm>
            <a:off x="94700" y="95251"/>
            <a:ext cx="12001600" cy="6667600"/>
          </a:xfrm>
          <a:prstGeom prst="rect">
            <a:avLst/>
          </a:prstGeom>
          <a:solidFill>
            <a:srgbClr val="0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400"/>
              <a:buFont typeface="Helvetica Neue"/>
              <a:buNone/>
            </a:pPr>
            <a:endParaRPr sz="1600" b="0" i="0" u="none" strike="noStrike" cap="none">
              <a:solidFill>
                <a:srgbClr val="FFFFFF"/>
              </a:solidFill>
              <a:latin typeface="Helvetica Neue"/>
              <a:ea typeface="Helvetica Neue"/>
              <a:cs typeface="Helvetica Neue"/>
              <a:sym typeface="Helvetica Neue"/>
            </a:endParaRPr>
          </a:p>
        </p:txBody>
      </p:sp>
      <p:sp>
        <p:nvSpPr>
          <p:cNvPr id="1328" name="Google Shape;1328;p294"/>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90052937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No header 1">
  <p:cSld name="1_No header 1">
    <p:bg>
      <p:bgPr>
        <a:solidFill>
          <a:srgbClr val="312F37"/>
        </a:solidFill>
        <a:effectLst/>
      </p:bgPr>
    </p:bg>
    <p:spTree>
      <p:nvGrpSpPr>
        <p:cNvPr id="1" name="Shape 1329"/>
        <p:cNvGrpSpPr/>
        <p:nvPr/>
      </p:nvGrpSpPr>
      <p:grpSpPr>
        <a:xfrm>
          <a:off x="0" y="0"/>
          <a:ext cx="0" cy="0"/>
          <a:chOff x="0" y="0"/>
          <a:chExt cx="0" cy="0"/>
        </a:xfrm>
      </p:grpSpPr>
      <p:pic>
        <p:nvPicPr>
          <p:cNvPr id="1330" name="Google Shape;1330;p295" descr="Image"/>
          <p:cNvPicPr preferRelativeResize="0"/>
          <p:nvPr/>
        </p:nvPicPr>
        <p:blipFill rotWithShape="1">
          <a:blip r:embed="rId2">
            <a:alphaModFix/>
          </a:blip>
          <a:srcRect/>
          <a:stretch/>
        </p:blipFill>
        <p:spPr>
          <a:xfrm>
            <a:off x="288582" y="242434"/>
            <a:ext cx="762001" cy="762001"/>
          </a:xfrm>
          <a:prstGeom prst="rect">
            <a:avLst/>
          </a:prstGeom>
          <a:noFill/>
          <a:ln>
            <a:noFill/>
          </a:ln>
        </p:spPr>
      </p:pic>
      <p:sp>
        <p:nvSpPr>
          <p:cNvPr id="1331" name="Google Shape;1331;p295"/>
          <p:cNvSpPr txBox="1">
            <a:spLocks noGrp="1"/>
          </p:cNvSpPr>
          <p:nvPr>
            <p:ph type="sldNum" idx="12"/>
          </p:nvPr>
        </p:nvSpPr>
        <p:spPr>
          <a:xfrm>
            <a:off x="5892800" y="6141496"/>
            <a:ext cx="2844800" cy="430857"/>
          </a:xfrm>
          <a:prstGeom prst="rect">
            <a:avLst/>
          </a:prstGeom>
          <a:noFill/>
          <a:ln>
            <a:noFill/>
          </a:ln>
        </p:spPr>
        <p:txBody>
          <a:bodyPr spcFirstLastPara="1" wrap="square" lIns="91425" tIns="91425" rIns="91425" bIns="91425" anchor="ctr" anchorCtr="0">
            <a:sp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latin typeface="Helvetica Neue"/>
              <a:ea typeface="Helvetica Neue"/>
              <a:cs typeface="Helvetica Neue"/>
              <a:sym typeface="Helvetica Neue"/>
            </a:endParaRPr>
          </a:p>
        </p:txBody>
      </p:sp>
    </p:spTree>
    <p:extLst>
      <p:ext uri="{BB962C8B-B14F-4D97-AF65-F5344CB8AC3E}">
        <p14:creationId xmlns:p14="http://schemas.microsoft.com/office/powerpoint/2010/main" val="387046864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Uttryck">
  <p:cSld name="Uttryck">
    <p:spTree>
      <p:nvGrpSpPr>
        <p:cNvPr id="1" name="Shape 1332"/>
        <p:cNvGrpSpPr/>
        <p:nvPr/>
      </p:nvGrpSpPr>
      <p:grpSpPr>
        <a:xfrm>
          <a:off x="0" y="0"/>
          <a:ext cx="0" cy="0"/>
          <a:chOff x="0" y="0"/>
          <a:chExt cx="0" cy="0"/>
        </a:xfrm>
      </p:grpSpPr>
      <p:sp>
        <p:nvSpPr>
          <p:cNvPr id="1333" name="Google Shape;1333;p296"/>
          <p:cNvSpPr txBox="1">
            <a:spLocks noGrp="1"/>
          </p:cNvSpPr>
          <p:nvPr>
            <p:ph type="body" idx="1"/>
          </p:nvPr>
        </p:nvSpPr>
        <p:spPr>
          <a:xfrm>
            <a:off x="603251" y="2460423"/>
            <a:ext cx="10985600" cy="1937200"/>
          </a:xfrm>
          <a:prstGeom prst="rect">
            <a:avLst/>
          </a:prstGeom>
          <a:noFill/>
          <a:ln>
            <a:noFill/>
          </a:ln>
        </p:spPr>
        <p:txBody>
          <a:bodyPr spcFirstLastPara="1" wrap="square" lIns="38100" tIns="38100" rIns="38100" bIns="38100" anchor="ctr" anchorCtr="0">
            <a:normAutofit/>
          </a:bodyPr>
          <a:lstStyle>
            <a:lvl1pPr marL="609585" lvl="0" indent="-304792" algn="ctr" rtl="0">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1pPr>
            <a:lvl2pPr marL="1219170" lvl="1" indent="-304792" algn="ctr" rtl="0">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2pPr>
            <a:lvl3pPr marL="1828754" lvl="2" indent="-304792" algn="ctr" rtl="0">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3pPr>
            <a:lvl4pPr marL="2438339" lvl="3" indent="-304792" algn="ctr" rtl="0">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4pPr>
            <a:lvl5pPr marL="3047924" lvl="4" indent="-304792" algn="ctr" rtl="0">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34" name="Google Shape;1334;p296"/>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0208309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Pink Half">
  <p:cSld name="Pink Half">
    <p:spTree>
      <p:nvGrpSpPr>
        <p:cNvPr id="1" name="Shape 1335"/>
        <p:cNvGrpSpPr/>
        <p:nvPr/>
      </p:nvGrpSpPr>
      <p:grpSpPr>
        <a:xfrm>
          <a:off x="0" y="0"/>
          <a:ext cx="0" cy="0"/>
          <a:chOff x="0" y="0"/>
          <a:chExt cx="0" cy="0"/>
        </a:xfrm>
      </p:grpSpPr>
      <p:sp>
        <p:nvSpPr>
          <p:cNvPr id="1336" name="Google Shape;1336;p297"/>
          <p:cNvSpPr/>
          <p:nvPr/>
        </p:nvSpPr>
        <p:spPr>
          <a:xfrm>
            <a:off x="2499" y="-105"/>
            <a:ext cx="12187200" cy="6858400"/>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27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sp>
        <p:nvSpPr>
          <p:cNvPr id="1337" name="Google Shape;1337;p297"/>
          <p:cNvSpPr txBox="1">
            <a:spLocks noGrp="1"/>
          </p:cNvSpPr>
          <p:nvPr>
            <p:ph type="body" idx="1"/>
          </p:nvPr>
        </p:nvSpPr>
        <p:spPr>
          <a:xfrm>
            <a:off x="419299" y="359495"/>
            <a:ext cx="6292000" cy="793551"/>
          </a:xfrm>
          <a:prstGeom prst="rect">
            <a:avLst/>
          </a:prstGeom>
          <a:noFill/>
          <a:ln>
            <a:noFill/>
          </a:ln>
        </p:spPr>
        <p:txBody>
          <a:bodyPr spcFirstLastPara="1" wrap="square" lIns="0" tIns="0" rIns="0" bIns="0" anchor="t" anchorCtr="0">
            <a:sp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38" name="Google Shape;1338;p297"/>
          <p:cNvSpPr txBox="1"/>
          <p:nvPr/>
        </p:nvSpPr>
        <p:spPr>
          <a:xfrm>
            <a:off x="9670275" y="61439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500"/>
              <a:buFont typeface="Helvetica Neue"/>
              <a:buNone/>
            </a:pPr>
            <a:r>
              <a:rPr lang="en" sz="1067" b="0" i="0" u="none" strike="noStrike" cap="none">
                <a:solidFill>
                  <a:srgbClr val="000000"/>
                </a:solidFill>
                <a:latin typeface="Helvetica Neue"/>
                <a:ea typeface="Helvetica Neue"/>
                <a:cs typeface="Helvetica Neue"/>
                <a:sym typeface="Helvetica Neue"/>
              </a:rPr>
              <a:t>make every day count.</a:t>
            </a:r>
            <a:endParaRPr sz="933" b="0" i="0" u="none" strike="noStrike" cap="none">
              <a:solidFill>
                <a:schemeClr val="dk1"/>
              </a:solidFill>
              <a:latin typeface="Arial"/>
              <a:ea typeface="Arial"/>
              <a:cs typeface="Arial"/>
              <a:sym typeface="Arial"/>
            </a:endParaRPr>
          </a:p>
        </p:txBody>
      </p:sp>
      <p:pic>
        <p:nvPicPr>
          <p:cNvPr id="1339" name="Google Shape;1339;p297" descr="Image"/>
          <p:cNvPicPr preferRelativeResize="0"/>
          <p:nvPr/>
        </p:nvPicPr>
        <p:blipFill rotWithShape="1">
          <a:blip r:embed="rId2">
            <a:alphaModFix/>
          </a:blip>
          <a:srcRect/>
          <a:stretch/>
        </p:blipFill>
        <p:spPr>
          <a:xfrm>
            <a:off x="11431591" y="6043651"/>
            <a:ext cx="359343" cy="359344"/>
          </a:xfrm>
          <a:prstGeom prst="rect">
            <a:avLst/>
          </a:prstGeom>
          <a:noFill/>
          <a:ln>
            <a:noFill/>
          </a:ln>
        </p:spPr>
      </p:pic>
      <p:sp>
        <p:nvSpPr>
          <p:cNvPr id="1340" name="Google Shape;1340;p297"/>
          <p:cNvSpPr/>
          <p:nvPr/>
        </p:nvSpPr>
        <p:spPr>
          <a:xfrm>
            <a:off x="5095125" y="-105"/>
            <a:ext cx="7094400" cy="6858400"/>
          </a:xfrm>
          <a:prstGeom prst="rect">
            <a:avLst/>
          </a:prstGeom>
          <a:solidFill>
            <a:srgbClr val="FFFFFF"/>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27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pic>
        <p:nvPicPr>
          <p:cNvPr id="1341" name="Google Shape;1341;p297" descr="Image"/>
          <p:cNvPicPr preferRelativeResize="0"/>
          <p:nvPr/>
        </p:nvPicPr>
        <p:blipFill rotWithShape="1">
          <a:blip r:embed="rId3">
            <a:alphaModFix/>
          </a:blip>
          <a:srcRect/>
          <a:stretch/>
        </p:blipFill>
        <p:spPr>
          <a:xfrm>
            <a:off x="11617462" y="6222406"/>
            <a:ext cx="330001" cy="330001"/>
          </a:xfrm>
          <a:prstGeom prst="rect">
            <a:avLst/>
          </a:prstGeom>
          <a:noFill/>
          <a:ln>
            <a:noFill/>
          </a:ln>
        </p:spPr>
      </p:pic>
      <p:sp>
        <p:nvSpPr>
          <p:cNvPr id="1342" name="Google Shape;1342;p297"/>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500"/>
              <a:buFont typeface="Avenir"/>
              <a:buNone/>
            </a:pPr>
            <a:r>
              <a:rPr lang="en" sz="1067" b="0" i="0" u="none" strike="noStrike" cap="none">
                <a:solidFill>
                  <a:srgbClr val="000000"/>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sp>
        <p:nvSpPr>
          <p:cNvPr id="1343" name="Google Shape;1343;p297"/>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30138428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Title &amp; Subtitle">
  <p:cSld name="Title &amp; Subtitle">
    <p:spTree>
      <p:nvGrpSpPr>
        <p:cNvPr id="1" name="Shape 1344"/>
        <p:cNvGrpSpPr/>
        <p:nvPr/>
      </p:nvGrpSpPr>
      <p:grpSpPr>
        <a:xfrm>
          <a:off x="0" y="0"/>
          <a:ext cx="0" cy="0"/>
          <a:chOff x="0" y="0"/>
          <a:chExt cx="0" cy="0"/>
        </a:xfrm>
      </p:grpSpPr>
      <p:sp>
        <p:nvSpPr>
          <p:cNvPr id="1345" name="Google Shape;1345;p298"/>
          <p:cNvSpPr txBox="1">
            <a:spLocks noGrp="1"/>
          </p:cNvSpPr>
          <p:nvPr>
            <p:ph type="title"/>
          </p:nvPr>
        </p:nvSpPr>
        <p:spPr>
          <a:xfrm>
            <a:off x="3004496" y="2075525"/>
            <a:ext cx="6183200" cy="1380000"/>
          </a:xfrm>
          <a:prstGeom prst="rect">
            <a:avLst/>
          </a:prstGeom>
          <a:noFill/>
          <a:ln>
            <a:noFill/>
          </a:ln>
        </p:spPr>
        <p:txBody>
          <a:bodyPr spcFirstLastPara="1" wrap="square" lIns="22625" tIns="22625" rIns="22625" bIns="22625" anchor="b" anchorCtr="0">
            <a:normAutofit/>
          </a:bodyPr>
          <a:lstStyle>
            <a:lvl1pPr lvl="0" algn="ctr" rtl="0">
              <a:lnSpc>
                <a:spcPct val="100000"/>
              </a:lnSpc>
              <a:spcBef>
                <a:spcPts val="0"/>
              </a:spcBef>
              <a:spcAft>
                <a:spcPts val="0"/>
              </a:spcAft>
              <a:buClr>
                <a:srgbClr val="FFFFFF"/>
              </a:buClr>
              <a:buSzPts val="8300"/>
              <a:buFont typeface="Helvetica Neue"/>
              <a:buNone/>
              <a:defRPr sz="5467" b="0">
                <a:latin typeface="Helvetica Neue"/>
                <a:ea typeface="Helvetica Neue"/>
                <a:cs typeface="Helvetica Neue"/>
                <a:sym typeface="Helvetica Neu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46" name="Google Shape;1346;p298"/>
          <p:cNvSpPr txBox="1">
            <a:spLocks noGrp="1"/>
          </p:cNvSpPr>
          <p:nvPr>
            <p:ph type="body" idx="1"/>
          </p:nvPr>
        </p:nvSpPr>
        <p:spPr>
          <a:xfrm>
            <a:off x="3004496" y="3493092"/>
            <a:ext cx="6183200" cy="471200"/>
          </a:xfrm>
          <a:prstGeom prst="rect">
            <a:avLst/>
          </a:prstGeom>
          <a:noFill/>
          <a:ln>
            <a:noFill/>
          </a:ln>
        </p:spPr>
        <p:txBody>
          <a:bodyPr spcFirstLastPara="1" wrap="square" lIns="22625" tIns="22625" rIns="22625" bIns="22625" anchor="t" anchorCtr="0">
            <a:normAutofit/>
          </a:bodyPr>
          <a:lstStyle>
            <a:lvl1pPr marL="609585" lvl="0" indent="-304792" algn="ctr" rtl="0">
              <a:lnSpc>
                <a:spcPct val="100000"/>
              </a:lnSpc>
              <a:spcBef>
                <a:spcPts val="0"/>
              </a:spcBef>
              <a:spcAft>
                <a:spcPts val="0"/>
              </a:spcAft>
              <a:buClr>
                <a:srgbClr val="FFFFFF"/>
              </a:buClr>
              <a:buSzPts val="3900"/>
              <a:buFont typeface="Helvetica Neue"/>
              <a:buNone/>
              <a:defRPr sz="2667"/>
            </a:lvl1pPr>
            <a:lvl2pPr marL="1219170" lvl="1" indent="-304792" algn="ctr" rtl="0">
              <a:lnSpc>
                <a:spcPct val="100000"/>
              </a:lnSpc>
              <a:spcBef>
                <a:spcPts val="0"/>
              </a:spcBef>
              <a:spcAft>
                <a:spcPts val="0"/>
              </a:spcAft>
              <a:buClr>
                <a:srgbClr val="FFFFFF"/>
              </a:buClr>
              <a:buSzPts val="3900"/>
              <a:buFont typeface="Helvetica Neue"/>
              <a:buNone/>
              <a:defRPr sz="2667"/>
            </a:lvl2pPr>
            <a:lvl3pPr marL="1828754" lvl="2" indent="-304792" algn="ctr" rtl="0">
              <a:lnSpc>
                <a:spcPct val="100000"/>
              </a:lnSpc>
              <a:spcBef>
                <a:spcPts val="0"/>
              </a:spcBef>
              <a:spcAft>
                <a:spcPts val="0"/>
              </a:spcAft>
              <a:buClr>
                <a:srgbClr val="FFFFFF"/>
              </a:buClr>
              <a:buSzPts val="3900"/>
              <a:buFont typeface="Helvetica Neue"/>
              <a:buNone/>
              <a:defRPr sz="2667"/>
            </a:lvl3pPr>
            <a:lvl4pPr marL="2438339" lvl="3" indent="-304792" algn="ctr" rtl="0">
              <a:lnSpc>
                <a:spcPct val="100000"/>
              </a:lnSpc>
              <a:spcBef>
                <a:spcPts val="0"/>
              </a:spcBef>
              <a:spcAft>
                <a:spcPts val="0"/>
              </a:spcAft>
              <a:buClr>
                <a:srgbClr val="FFFFFF"/>
              </a:buClr>
              <a:buSzPts val="3900"/>
              <a:buFont typeface="Helvetica Neue"/>
              <a:buNone/>
              <a:defRPr sz="2667"/>
            </a:lvl4pPr>
            <a:lvl5pPr marL="3047924" lvl="4" indent="-304792" algn="ctr" rtl="0">
              <a:lnSpc>
                <a:spcPct val="100000"/>
              </a:lnSpc>
              <a:spcBef>
                <a:spcPts val="0"/>
              </a:spcBef>
              <a:spcAft>
                <a:spcPts val="0"/>
              </a:spcAft>
              <a:buClr>
                <a:srgbClr val="FFFFFF"/>
              </a:buClr>
              <a:buSzPts val="3900"/>
              <a:buFont typeface="Helvetica Neue"/>
              <a:buNone/>
              <a:defRPr sz="2667"/>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47" name="Google Shape;1347;p298"/>
          <p:cNvSpPr txBox="1">
            <a:spLocks noGrp="1"/>
          </p:cNvSpPr>
          <p:nvPr>
            <p:ph type="sldNum" idx="12"/>
          </p:nvPr>
        </p:nvSpPr>
        <p:spPr>
          <a:xfrm>
            <a:off x="5998187" y="5276364"/>
            <a:ext cx="192000" cy="209904"/>
          </a:xfrm>
          <a:prstGeom prst="rect">
            <a:avLst/>
          </a:prstGeom>
          <a:noFill/>
          <a:ln>
            <a:noFill/>
          </a:ln>
        </p:spPr>
        <p:txBody>
          <a:bodyPr spcFirstLastPara="1" wrap="square" lIns="22625" tIns="22625" rIns="22625" bIns="22625" anchor="t" anchorCtr="0">
            <a:spAutoFit/>
          </a:bodyPr>
          <a:lstStyle>
            <a:lvl1pPr marL="0" marR="0" lvl="0"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latin typeface="Helvetica Neue"/>
              <a:ea typeface="Helvetica Neue"/>
              <a:cs typeface="Helvetica Neue"/>
              <a:sym typeface="Helvetica Neue"/>
            </a:endParaRPr>
          </a:p>
        </p:txBody>
      </p:sp>
    </p:spTree>
    <p:extLst>
      <p:ext uri="{BB962C8B-B14F-4D97-AF65-F5344CB8AC3E}">
        <p14:creationId xmlns:p14="http://schemas.microsoft.com/office/powerpoint/2010/main" val="321940605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Title &amp; Subtitle">
  <p:cSld name="1_Title &amp; Subtitle">
    <p:spTree>
      <p:nvGrpSpPr>
        <p:cNvPr id="1" name="Shape 1348"/>
        <p:cNvGrpSpPr/>
        <p:nvPr/>
      </p:nvGrpSpPr>
      <p:grpSpPr>
        <a:xfrm>
          <a:off x="0" y="0"/>
          <a:ext cx="0" cy="0"/>
          <a:chOff x="0" y="0"/>
          <a:chExt cx="0" cy="0"/>
        </a:xfrm>
      </p:grpSpPr>
      <p:sp>
        <p:nvSpPr>
          <p:cNvPr id="1349" name="Google Shape;1349;p299"/>
          <p:cNvSpPr txBox="1">
            <a:spLocks noGrp="1"/>
          </p:cNvSpPr>
          <p:nvPr>
            <p:ph type="title"/>
          </p:nvPr>
        </p:nvSpPr>
        <p:spPr>
          <a:xfrm>
            <a:off x="1409700" y="1377315"/>
            <a:ext cx="9372800" cy="2092000"/>
          </a:xfrm>
          <a:prstGeom prst="rect">
            <a:avLst/>
          </a:prstGeom>
          <a:noFill/>
          <a:ln>
            <a:noFill/>
          </a:ln>
        </p:spPr>
        <p:txBody>
          <a:bodyPr spcFirstLastPara="1" wrap="square" lIns="34275" tIns="34275" rIns="34275" bIns="34275" anchor="b" anchorCtr="0">
            <a:normAutofit/>
          </a:bodyPr>
          <a:lstStyle>
            <a:lvl1pPr lvl="0" algn="ctr" rtl="0">
              <a:lnSpc>
                <a:spcPct val="100000"/>
              </a:lnSpc>
              <a:spcBef>
                <a:spcPts val="0"/>
              </a:spcBef>
              <a:spcAft>
                <a:spcPts val="0"/>
              </a:spcAft>
              <a:buClr>
                <a:srgbClr val="FFFFFF"/>
              </a:buClr>
              <a:buSzPts val="8300"/>
              <a:buFont typeface="Helvetica Neue Light"/>
              <a:buNone/>
              <a:defRPr sz="5467" b="0">
                <a:latin typeface="Helvetica Neue Light"/>
                <a:ea typeface="Helvetica Neue Light"/>
                <a:cs typeface="Helvetica Neue Light"/>
                <a:sym typeface="Helvetica Neue Light"/>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50" name="Google Shape;1350;p299"/>
          <p:cNvSpPr txBox="1">
            <a:spLocks noGrp="1"/>
          </p:cNvSpPr>
          <p:nvPr>
            <p:ph type="body" idx="1"/>
          </p:nvPr>
        </p:nvSpPr>
        <p:spPr>
          <a:xfrm>
            <a:off x="1409700" y="3526155"/>
            <a:ext cx="9372800" cy="714800"/>
          </a:xfrm>
          <a:prstGeom prst="rect">
            <a:avLst/>
          </a:prstGeom>
          <a:noFill/>
          <a:ln>
            <a:noFill/>
          </a:ln>
        </p:spPr>
        <p:txBody>
          <a:bodyPr spcFirstLastPara="1" wrap="square" lIns="34275" tIns="34275" rIns="34275" bIns="34275" anchor="t" anchorCtr="0">
            <a:normAutofit/>
          </a:bodyPr>
          <a:lstStyle>
            <a:lvl1pPr marL="609585" lvl="0" indent="-304792" algn="ctr" rtl="0">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1pPr>
            <a:lvl2pPr marL="1219170" lvl="1" indent="-304792" algn="ctr" rtl="0">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2pPr>
            <a:lvl3pPr marL="1828754" lvl="2" indent="-304792" algn="ctr" rtl="0">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3pPr>
            <a:lvl4pPr marL="2438339" lvl="3" indent="-304792" algn="ctr" rtl="0">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4pPr>
            <a:lvl5pPr marL="3047924" lvl="4" indent="-304792" algn="ctr" rtl="0">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51" name="Google Shape;1351;p299"/>
          <p:cNvSpPr txBox="1">
            <a:spLocks noGrp="1"/>
          </p:cNvSpPr>
          <p:nvPr>
            <p:ph type="sldNum" idx="12"/>
          </p:nvPr>
        </p:nvSpPr>
        <p:spPr>
          <a:xfrm>
            <a:off x="5989435" y="6229351"/>
            <a:ext cx="207600" cy="397643"/>
          </a:xfrm>
          <a:prstGeom prst="rect">
            <a:avLst/>
          </a:prstGeom>
          <a:noFill/>
          <a:ln>
            <a:noFill/>
          </a:ln>
        </p:spPr>
        <p:txBody>
          <a:bodyPr spcFirstLastPara="1" wrap="square" lIns="34275" tIns="34275" rIns="34275" bIns="34275" anchor="t" anchorCtr="0">
            <a:spAutoFit/>
          </a:bodyPr>
          <a:lstStyle>
            <a:lvl1pPr marL="0" marR="0" lvl="0"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latin typeface="Helvetica Neue"/>
              <a:ea typeface="Helvetica Neue"/>
              <a:cs typeface="Helvetica Neue"/>
              <a:sym typeface="Helvetica Neue"/>
            </a:endParaRPr>
          </a:p>
        </p:txBody>
      </p:sp>
    </p:spTree>
    <p:extLst>
      <p:ext uri="{BB962C8B-B14F-4D97-AF65-F5344CB8AC3E}">
        <p14:creationId xmlns:p14="http://schemas.microsoft.com/office/powerpoint/2010/main" val="270893532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TITLE_AND_BODY_2">
  <p:cSld name="TITLE_AND_BODY_2">
    <p:bg>
      <p:bgPr>
        <a:solidFill>
          <a:srgbClr val="0F0F0F"/>
        </a:solidFill>
        <a:effectLst/>
      </p:bgPr>
    </p:bg>
    <p:spTree>
      <p:nvGrpSpPr>
        <p:cNvPr id="1" name="Shape 1352"/>
        <p:cNvGrpSpPr/>
        <p:nvPr/>
      </p:nvGrpSpPr>
      <p:grpSpPr>
        <a:xfrm>
          <a:off x="0" y="0"/>
          <a:ext cx="0" cy="0"/>
          <a:chOff x="0" y="0"/>
          <a:chExt cx="0" cy="0"/>
        </a:xfrm>
      </p:grpSpPr>
      <p:sp>
        <p:nvSpPr>
          <p:cNvPr id="1353" name="Google Shape;1353;p300"/>
          <p:cNvSpPr txBox="1">
            <a:spLocks noGrp="1"/>
          </p:cNvSpPr>
          <p:nvPr>
            <p:ph type="title"/>
          </p:nvPr>
        </p:nvSpPr>
        <p:spPr>
          <a:xfrm>
            <a:off x="415600" y="593367"/>
            <a:ext cx="11361200" cy="764000"/>
          </a:xfrm>
          <a:prstGeom prst="rect">
            <a:avLst/>
          </a:prstGeom>
          <a:noFill/>
          <a:ln>
            <a:noFill/>
          </a:ln>
        </p:spPr>
        <p:txBody>
          <a:bodyPr spcFirstLastPara="1" wrap="square" lIns="182825" tIns="182825" rIns="182825" bIns="182825" anchor="t" anchorCtr="0">
            <a:normAutofit/>
          </a:bodyPr>
          <a:lstStyle>
            <a:lvl1pPr lvl="0" algn="l" rtl="0">
              <a:lnSpc>
                <a:spcPct val="100000"/>
              </a:lnSpc>
              <a:spcBef>
                <a:spcPts val="0"/>
              </a:spcBef>
              <a:spcAft>
                <a:spcPts val="0"/>
              </a:spcAft>
              <a:buClr>
                <a:srgbClr val="FFFFFF"/>
              </a:buClr>
              <a:buSzPts val="6000"/>
              <a:buFont typeface="Helvetica Neue"/>
              <a:buNone/>
              <a:defRPr sz="4000"/>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54" name="Google Shape;1354;p300"/>
          <p:cNvSpPr txBox="1">
            <a:spLocks noGrp="1"/>
          </p:cNvSpPr>
          <p:nvPr>
            <p:ph type="body" idx="1"/>
          </p:nvPr>
        </p:nvSpPr>
        <p:spPr>
          <a:xfrm>
            <a:off x="415600" y="1536633"/>
            <a:ext cx="11361200" cy="4555200"/>
          </a:xfrm>
          <a:prstGeom prst="rect">
            <a:avLst/>
          </a:prstGeom>
          <a:noFill/>
          <a:ln>
            <a:noFill/>
          </a:ln>
        </p:spPr>
        <p:txBody>
          <a:bodyPr spcFirstLastPara="1" wrap="square" lIns="182825" tIns="182825" rIns="182825" bIns="182825" anchor="t" anchorCtr="0">
            <a:normAutofit/>
          </a:bodyPr>
          <a:lstStyle>
            <a:lvl1pPr marL="609585" lvl="0" indent="-609585" algn="l" rtl="0">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1pPr>
            <a:lvl2pPr marL="1219170" lvl="1" indent="-609585" algn="l" rtl="0">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2pPr>
            <a:lvl3pPr marL="1828754" lvl="2" indent="-609585" algn="l" rtl="0">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3pPr>
            <a:lvl4pPr marL="2438339" lvl="3" indent="-609585" algn="l" rtl="0">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4pPr>
            <a:lvl5pPr marL="3047924" lvl="4" indent="-609585" algn="l" rtl="0">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55" name="Google Shape;1355;p300"/>
          <p:cNvSpPr txBox="1">
            <a:spLocks noGrp="1"/>
          </p:cNvSpPr>
          <p:nvPr>
            <p:ph type="sldNum" idx="12"/>
          </p:nvPr>
        </p:nvSpPr>
        <p:spPr>
          <a:xfrm>
            <a:off x="11296611" y="5602739"/>
            <a:ext cx="504400" cy="1231188"/>
          </a:xfrm>
          <a:prstGeom prst="rect">
            <a:avLst/>
          </a:prstGeom>
          <a:noFill/>
          <a:ln>
            <a:noFill/>
          </a:ln>
        </p:spPr>
        <p:txBody>
          <a:bodyPr spcFirstLastPara="1" wrap="square" lIns="182825" tIns="182825" rIns="182825" bIns="182825" anchor="ctr" anchorCtr="0">
            <a:spAutoFit/>
          </a:bodyPr>
          <a:lstStyle>
            <a:lvl1pPr marL="0" marR="0" lvl="0"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9pPr>
          </a:lstStyle>
          <a:p>
            <a:fld id="{00000000-1234-1234-1234-123412341234}" type="slidenum">
              <a:rPr lang="en" smtClean="0"/>
              <a:pPr/>
              <a:t>‹#›</a:t>
            </a:fld>
            <a:endParaRPr lang="en"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07545815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Titel" type="title">
  <p:cSld name="Titel">
    <p:spTree>
      <p:nvGrpSpPr>
        <p:cNvPr id="1" name="Shape 1356"/>
        <p:cNvGrpSpPr/>
        <p:nvPr/>
      </p:nvGrpSpPr>
      <p:grpSpPr>
        <a:xfrm>
          <a:off x="0" y="0"/>
          <a:ext cx="0" cy="0"/>
          <a:chOff x="0" y="0"/>
          <a:chExt cx="0" cy="0"/>
        </a:xfrm>
      </p:grpSpPr>
      <p:sp>
        <p:nvSpPr>
          <p:cNvPr id="1357" name="Google Shape;1357;p301"/>
          <p:cNvSpPr txBox="1">
            <a:spLocks noGrp="1"/>
          </p:cNvSpPr>
          <p:nvPr>
            <p:ph type="body" idx="1"/>
          </p:nvPr>
        </p:nvSpPr>
        <p:spPr>
          <a:xfrm>
            <a:off x="603249" y="5919524"/>
            <a:ext cx="10985600" cy="318800"/>
          </a:xfrm>
          <a:prstGeom prst="rect">
            <a:avLst/>
          </a:prstGeom>
          <a:noFill/>
          <a:ln>
            <a:noFill/>
          </a:ln>
        </p:spPr>
        <p:txBody>
          <a:bodyPr spcFirstLastPara="1" wrap="square" lIns="34275" tIns="34275" rIns="34275" bIns="34275" anchor="b" anchorCtr="0">
            <a:normAutofit/>
          </a:bodyPr>
          <a:lstStyle>
            <a:lvl1pPr marL="609585" lvl="0" indent="-304792" algn="l" rtl="0">
              <a:lnSpc>
                <a:spcPct val="100000"/>
              </a:lnSpc>
              <a:spcBef>
                <a:spcPts val="0"/>
              </a:spcBef>
              <a:spcAft>
                <a:spcPts val="0"/>
              </a:spcAft>
              <a:buClr>
                <a:srgbClr val="FFFFFF"/>
              </a:buClr>
              <a:buSzPts val="2700"/>
              <a:buFont typeface="Helvetica Neue"/>
              <a:buNone/>
              <a:defRPr sz="1867"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58" name="Google Shape;1358;p301"/>
          <p:cNvSpPr txBox="1">
            <a:spLocks noGrp="1"/>
          </p:cNvSpPr>
          <p:nvPr>
            <p:ph type="title"/>
          </p:nvPr>
        </p:nvSpPr>
        <p:spPr>
          <a:xfrm>
            <a:off x="603248" y="1287496"/>
            <a:ext cx="10985600" cy="2324000"/>
          </a:xfrm>
          <a:prstGeom prst="rect">
            <a:avLst/>
          </a:prstGeom>
          <a:noFill/>
          <a:ln>
            <a:noFill/>
          </a:ln>
        </p:spPr>
        <p:txBody>
          <a:bodyPr spcFirstLastPara="1" wrap="square" lIns="38100" tIns="38100" rIns="38100" bIns="38100" anchor="b" anchorCtr="0">
            <a:normAutofit/>
          </a:bodyPr>
          <a:lstStyle>
            <a:lvl1pPr lvl="0" algn="l" rtl="0">
              <a:lnSpc>
                <a:spcPct val="80000"/>
              </a:lnSpc>
              <a:spcBef>
                <a:spcPts val="0"/>
              </a:spcBef>
              <a:spcAft>
                <a:spcPts val="0"/>
              </a:spcAft>
              <a:buClr>
                <a:srgbClr val="FFFFFF"/>
              </a:buClr>
              <a:buSzPts val="8700"/>
              <a:buFont typeface="Helvetica Neue"/>
              <a:buNone/>
              <a:defRPr sz="5867"/>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59" name="Google Shape;1359;p301"/>
          <p:cNvSpPr txBox="1">
            <a:spLocks noGrp="1"/>
          </p:cNvSpPr>
          <p:nvPr>
            <p:ph type="body" idx="2"/>
          </p:nvPr>
        </p:nvSpPr>
        <p:spPr>
          <a:xfrm>
            <a:off x="603251" y="3598433"/>
            <a:ext cx="10985600" cy="952400"/>
          </a:xfrm>
          <a:prstGeom prst="rect">
            <a:avLst/>
          </a:prstGeom>
          <a:noFill/>
          <a:ln>
            <a:noFill/>
          </a:ln>
        </p:spPr>
        <p:txBody>
          <a:bodyPr spcFirstLastPara="1" wrap="square" lIns="38100" tIns="38100" rIns="38100" bIns="38100"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304792" algn="l" rtl="0">
              <a:lnSpc>
                <a:spcPct val="100000"/>
              </a:lnSpc>
              <a:spcBef>
                <a:spcPts val="0"/>
              </a:spcBef>
              <a:spcAft>
                <a:spcPts val="0"/>
              </a:spcAft>
              <a:buClr>
                <a:srgbClr val="FFFFFF"/>
              </a:buClr>
              <a:buSzPts val="4100"/>
              <a:buFont typeface="Helvetica Neue"/>
              <a:buNone/>
              <a:defRPr sz="2800" b="1"/>
            </a:lvl2pPr>
            <a:lvl3pPr marL="1828754" lvl="2" indent="-304792" algn="l" rtl="0">
              <a:lnSpc>
                <a:spcPct val="100000"/>
              </a:lnSpc>
              <a:spcBef>
                <a:spcPts val="0"/>
              </a:spcBef>
              <a:spcAft>
                <a:spcPts val="0"/>
              </a:spcAft>
              <a:buClr>
                <a:srgbClr val="FFFFFF"/>
              </a:buClr>
              <a:buSzPts val="4100"/>
              <a:buFont typeface="Helvetica Neue"/>
              <a:buNone/>
              <a:defRPr sz="2800" b="1"/>
            </a:lvl3pPr>
            <a:lvl4pPr marL="2438339" lvl="3" indent="-304792" algn="l" rtl="0">
              <a:lnSpc>
                <a:spcPct val="100000"/>
              </a:lnSpc>
              <a:spcBef>
                <a:spcPts val="0"/>
              </a:spcBef>
              <a:spcAft>
                <a:spcPts val="0"/>
              </a:spcAft>
              <a:buClr>
                <a:srgbClr val="FFFFFF"/>
              </a:buClr>
              <a:buSzPts val="4100"/>
              <a:buFont typeface="Helvetica Neue"/>
              <a:buNone/>
              <a:defRPr sz="2800" b="1"/>
            </a:lvl4pPr>
            <a:lvl5pPr marL="3047924" lvl="4" indent="-304792" algn="l" rtl="0">
              <a:lnSpc>
                <a:spcPct val="100000"/>
              </a:lnSpc>
              <a:spcBef>
                <a:spcPts val="0"/>
              </a:spcBef>
              <a:spcAft>
                <a:spcPts val="0"/>
              </a:spcAft>
              <a:buClr>
                <a:srgbClr val="FFFFFF"/>
              </a:buClr>
              <a:buSzPts val="4100"/>
              <a:buFont typeface="Helvetica Neue"/>
              <a:buNone/>
              <a:defRPr sz="2800" b="1"/>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60" name="Google Shape;1360;p301"/>
          <p:cNvSpPr txBox="1">
            <a:spLocks noGrp="1"/>
          </p:cNvSpPr>
          <p:nvPr>
            <p:ph type="sldNum" idx="12"/>
          </p:nvPr>
        </p:nvSpPr>
        <p:spPr>
          <a:xfrm>
            <a:off x="6003875"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2152905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Titel och bild">
  <p:cSld name="Titel och bild">
    <p:spTree>
      <p:nvGrpSpPr>
        <p:cNvPr id="1" name="Shape 1361"/>
        <p:cNvGrpSpPr/>
        <p:nvPr/>
      </p:nvGrpSpPr>
      <p:grpSpPr>
        <a:xfrm>
          <a:off x="0" y="0"/>
          <a:ext cx="0" cy="0"/>
          <a:chOff x="0" y="0"/>
          <a:chExt cx="0" cy="0"/>
        </a:xfrm>
      </p:grpSpPr>
      <p:sp>
        <p:nvSpPr>
          <p:cNvPr id="1362" name="Google Shape;1362;p302"/>
          <p:cNvSpPr>
            <a:spLocks noGrp="1"/>
          </p:cNvSpPr>
          <p:nvPr>
            <p:ph type="pic" idx="2"/>
          </p:nvPr>
        </p:nvSpPr>
        <p:spPr>
          <a:xfrm>
            <a:off x="-215900" y="-2019300"/>
            <a:ext cx="14732000" cy="9017200"/>
          </a:xfrm>
          <a:prstGeom prst="rect">
            <a:avLst/>
          </a:prstGeom>
          <a:noFill/>
          <a:ln>
            <a:noFill/>
          </a:ln>
        </p:spPr>
      </p:sp>
      <p:sp>
        <p:nvSpPr>
          <p:cNvPr id="1363" name="Google Shape;1363;p302"/>
          <p:cNvSpPr txBox="1">
            <a:spLocks noGrp="1"/>
          </p:cNvSpPr>
          <p:nvPr>
            <p:ph type="title"/>
          </p:nvPr>
        </p:nvSpPr>
        <p:spPr>
          <a:xfrm>
            <a:off x="603251" y="3562351"/>
            <a:ext cx="10985600" cy="2324000"/>
          </a:xfrm>
          <a:prstGeom prst="rect">
            <a:avLst/>
          </a:prstGeom>
          <a:noFill/>
          <a:ln>
            <a:noFill/>
          </a:ln>
        </p:spPr>
        <p:txBody>
          <a:bodyPr spcFirstLastPara="1" wrap="square" lIns="38100" tIns="38100" rIns="38100" bIns="38100" anchor="b" anchorCtr="0">
            <a:normAutofit/>
          </a:bodyPr>
          <a:lstStyle>
            <a:lvl1pPr lvl="0" algn="l" rtl="0">
              <a:lnSpc>
                <a:spcPct val="80000"/>
              </a:lnSpc>
              <a:spcBef>
                <a:spcPts val="0"/>
              </a:spcBef>
              <a:spcAft>
                <a:spcPts val="0"/>
              </a:spcAft>
              <a:buClr>
                <a:srgbClr val="FFFFFF"/>
              </a:buClr>
              <a:buSzPts val="8700"/>
              <a:buFont typeface="Helvetica Neue"/>
              <a:buNone/>
              <a:defRPr sz="5867"/>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64" name="Google Shape;1364;p302"/>
          <p:cNvSpPr txBox="1">
            <a:spLocks noGrp="1"/>
          </p:cNvSpPr>
          <p:nvPr>
            <p:ph type="body" idx="1"/>
          </p:nvPr>
        </p:nvSpPr>
        <p:spPr>
          <a:xfrm>
            <a:off x="603845" y="553069"/>
            <a:ext cx="10984400" cy="3188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2700"/>
              <a:buFont typeface="Helvetica Neue"/>
              <a:buNone/>
              <a:defRPr sz="1867"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65" name="Google Shape;1365;p302"/>
          <p:cNvSpPr txBox="1">
            <a:spLocks noGrp="1"/>
          </p:cNvSpPr>
          <p:nvPr>
            <p:ph type="body" idx="3"/>
          </p:nvPr>
        </p:nvSpPr>
        <p:spPr>
          <a:xfrm>
            <a:off x="603251" y="5804955"/>
            <a:ext cx="10985600" cy="572400"/>
          </a:xfrm>
          <a:prstGeom prst="rect">
            <a:avLst/>
          </a:prstGeom>
          <a:noFill/>
          <a:ln>
            <a:noFill/>
          </a:ln>
        </p:spPr>
        <p:txBody>
          <a:bodyPr spcFirstLastPara="1" wrap="square" lIns="38100" tIns="38100" rIns="38100" bIns="38100"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304792" algn="l" rtl="0">
              <a:lnSpc>
                <a:spcPct val="100000"/>
              </a:lnSpc>
              <a:spcBef>
                <a:spcPts val="0"/>
              </a:spcBef>
              <a:spcAft>
                <a:spcPts val="0"/>
              </a:spcAft>
              <a:buClr>
                <a:srgbClr val="FFFFFF"/>
              </a:buClr>
              <a:buSzPts val="4100"/>
              <a:buFont typeface="Helvetica Neue"/>
              <a:buNone/>
              <a:defRPr sz="2800" b="1"/>
            </a:lvl2pPr>
            <a:lvl3pPr marL="1828754" lvl="2" indent="-304792" algn="l" rtl="0">
              <a:lnSpc>
                <a:spcPct val="100000"/>
              </a:lnSpc>
              <a:spcBef>
                <a:spcPts val="0"/>
              </a:spcBef>
              <a:spcAft>
                <a:spcPts val="0"/>
              </a:spcAft>
              <a:buClr>
                <a:srgbClr val="FFFFFF"/>
              </a:buClr>
              <a:buSzPts val="4100"/>
              <a:buFont typeface="Helvetica Neue"/>
              <a:buNone/>
              <a:defRPr sz="2800" b="1"/>
            </a:lvl3pPr>
            <a:lvl4pPr marL="2438339" lvl="3" indent="-304792" algn="l" rtl="0">
              <a:lnSpc>
                <a:spcPct val="100000"/>
              </a:lnSpc>
              <a:spcBef>
                <a:spcPts val="0"/>
              </a:spcBef>
              <a:spcAft>
                <a:spcPts val="0"/>
              </a:spcAft>
              <a:buClr>
                <a:srgbClr val="FFFFFF"/>
              </a:buClr>
              <a:buSzPts val="4100"/>
              <a:buFont typeface="Helvetica Neue"/>
              <a:buNone/>
              <a:defRPr sz="2800" b="1"/>
            </a:lvl4pPr>
            <a:lvl5pPr marL="3047924" lvl="4" indent="-304792" algn="l" rtl="0">
              <a:lnSpc>
                <a:spcPct val="100000"/>
              </a:lnSpc>
              <a:spcBef>
                <a:spcPts val="0"/>
              </a:spcBef>
              <a:spcAft>
                <a:spcPts val="0"/>
              </a:spcAft>
              <a:buClr>
                <a:srgbClr val="FFFFFF"/>
              </a:buClr>
              <a:buSzPts val="4100"/>
              <a:buFont typeface="Helvetica Neue"/>
              <a:buNone/>
              <a:defRPr sz="2800" b="1"/>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66" name="Google Shape;1366;p302"/>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0169786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Titel och bild, alt.">
  <p:cSld name="Titel och bild, alt.">
    <p:spTree>
      <p:nvGrpSpPr>
        <p:cNvPr id="1" name="Shape 1367"/>
        <p:cNvGrpSpPr/>
        <p:nvPr/>
      </p:nvGrpSpPr>
      <p:grpSpPr>
        <a:xfrm>
          <a:off x="0" y="0"/>
          <a:ext cx="0" cy="0"/>
          <a:chOff x="0" y="0"/>
          <a:chExt cx="0" cy="0"/>
        </a:xfrm>
      </p:grpSpPr>
      <p:sp>
        <p:nvSpPr>
          <p:cNvPr id="1368" name="Google Shape;1368;p303"/>
          <p:cNvSpPr txBox="1">
            <a:spLocks noGrp="1"/>
          </p:cNvSpPr>
          <p:nvPr>
            <p:ph type="title"/>
          </p:nvPr>
        </p:nvSpPr>
        <p:spPr>
          <a:xfrm>
            <a:off x="603251" y="635000"/>
            <a:ext cx="4889600" cy="2941200"/>
          </a:xfrm>
          <a:prstGeom prst="rect">
            <a:avLst/>
          </a:prstGeom>
          <a:noFill/>
          <a:ln>
            <a:noFill/>
          </a:ln>
        </p:spPr>
        <p:txBody>
          <a:bodyPr spcFirstLastPara="1" wrap="square" lIns="38100" tIns="38100" rIns="38100" bIns="38100" anchor="b" anchorCtr="0">
            <a:normAutofit/>
          </a:bodyPr>
          <a:lstStyle>
            <a:lvl1pPr lvl="0" algn="l" rtl="0">
              <a:lnSpc>
                <a:spcPct val="80000"/>
              </a:lnSpc>
              <a:spcBef>
                <a:spcPts val="0"/>
              </a:spcBef>
              <a:spcAft>
                <a:spcPts val="0"/>
              </a:spcAft>
              <a:buClr>
                <a:srgbClr val="FFFFFF"/>
              </a:buClr>
              <a:buSzPts val="1400"/>
              <a:buNon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69" name="Google Shape;1369;p303"/>
          <p:cNvSpPr txBox="1">
            <a:spLocks noGrp="1"/>
          </p:cNvSpPr>
          <p:nvPr>
            <p:ph type="body" idx="1"/>
          </p:nvPr>
        </p:nvSpPr>
        <p:spPr>
          <a:xfrm>
            <a:off x="603251" y="3530288"/>
            <a:ext cx="4889600" cy="2691200"/>
          </a:xfrm>
          <a:prstGeom prst="rect">
            <a:avLst/>
          </a:prstGeom>
          <a:noFill/>
          <a:ln>
            <a:noFill/>
          </a:ln>
        </p:spPr>
        <p:txBody>
          <a:bodyPr spcFirstLastPara="1" wrap="square" lIns="38100" tIns="38100" rIns="38100" bIns="38100"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304792" algn="l" rtl="0">
              <a:lnSpc>
                <a:spcPct val="100000"/>
              </a:lnSpc>
              <a:spcBef>
                <a:spcPts val="0"/>
              </a:spcBef>
              <a:spcAft>
                <a:spcPts val="0"/>
              </a:spcAft>
              <a:buClr>
                <a:srgbClr val="FFFFFF"/>
              </a:buClr>
              <a:buSzPts val="4100"/>
              <a:buFont typeface="Helvetica Neue"/>
              <a:buNone/>
              <a:defRPr sz="2800" b="1"/>
            </a:lvl2pPr>
            <a:lvl3pPr marL="1828754" lvl="2" indent="-304792" algn="l" rtl="0">
              <a:lnSpc>
                <a:spcPct val="100000"/>
              </a:lnSpc>
              <a:spcBef>
                <a:spcPts val="0"/>
              </a:spcBef>
              <a:spcAft>
                <a:spcPts val="0"/>
              </a:spcAft>
              <a:buClr>
                <a:srgbClr val="FFFFFF"/>
              </a:buClr>
              <a:buSzPts val="4100"/>
              <a:buFont typeface="Helvetica Neue"/>
              <a:buNone/>
              <a:defRPr sz="2800" b="1"/>
            </a:lvl3pPr>
            <a:lvl4pPr marL="2438339" lvl="3" indent="-304792" algn="l" rtl="0">
              <a:lnSpc>
                <a:spcPct val="100000"/>
              </a:lnSpc>
              <a:spcBef>
                <a:spcPts val="0"/>
              </a:spcBef>
              <a:spcAft>
                <a:spcPts val="0"/>
              </a:spcAft>
              <a:buClr>
                <a:srgbClr val="FFFFFF"/>
              </a:buClr>
              <a:buSzPts val="4100"/>
              <a:buFont typeface="Helvetica Neue"/>
              <a:buNone/>
              <a:defRPr sz="2800" b="1"/>
            </a:lvl4pPr>
            <a:lvl5pPr marL="3047924" lvl="4" indent="-304792" algn="l" rtl="0">
              <a:lnSpc>
                <a:spcPct val="100000"/>
              </a:lnSpc>
              <a:spcBef>
                <a:spcPts val="0"/>
              </a:spcBef>
              <a:spcAft>
                <a:spcPts val="0"/>
              </a:spcAft>
              <a:buClr>
                <a:srgbClr val="FFFFFF"/>
              </a:buClr>
              <a:buSzPts val="4100"/>
              <a:buFont typeface="Helvetica Neue"/>
              <a:buNone/>
              <a:defRPr sz="2800" b="1"/>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70" name="Google Shape;1370;p303"/>
          <p:cNvSpPr>
            <a:spLocks noGrp="1"/>
          </p:cNvSpPr>
          <p:nvPr>
            <p:ph type="pic" idx="2"/>
          </p:nvPr>
        </p:nvSpPr>
        <p:spPr>
          <a:xfrm>
            <a:off x="6026152" y="635000"/>
            <a:ext cx="5594400" cy="5604800"/>
          </a:xfrm>
          <a:prstGeom prst="rect">
            <a:avLst/>
          </a:prstGeom>
          <a:noFill/>
          <a:ln>
            <a:noFill/>
          </a:ln>
        </p:spPr>
      </p:sp>
      <p:sp>
        <p:nvSpPr>
          <p:cNvPr id="1371" name="Google Shape;1371;p303"/>
          <p:cNvSpPr txBox="1">
            <a:spLocks noGrp="1"/>
          </p:cNvSpPr>
          <p:nvPr>
            <p:ph type="sldNum" idx="12"/>
          </p:nvPr>
        </p:nvSpPr>
        <p:spPr>
          <a:xfrm>
            <a:off x="6000751" y="6096753"/>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2070778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Titel och punkter">
  <p:cSld name="Titel och punkter">
    <p:spTree>
      <p:nvGrpSpPr>
        <p:cNvPr id="1" name="Shape 1372"/>
        <p:cNvGrpSpPr/>
        <p:nvPr/>
      </p:nvGrpSpPr>
      <p:grpSpPr>
        <a:xfrm>
          <a:off x="0" y="0"/>
          <a:ext cx="0" cy="0"/>
          <a:chOff x="0" y="0"/>
          <a:chExt cx="0" cy="0"/>
        </a:xfrm>
      </p:grpSpPr>
      <p:sp>
        <p:nvSpPr>
          <p:cNvPr id="1373" name="Google Shape;1373;p304"/>
          <p:cNvSpPr txBox="1">
            <a:spLocks noGrp="1"/>
          </p:cNvSpPr>
          <p:nvPr>
            <p:ph type="title"/>
          </p:nvPr>
        </p:nvSpPr>
        <p:spPr>
          <a:xfrm>
            <a:off x="603251" y="476251"/>
            <a:ext cx="10985600" cy="716800"/>
          </a:xfrm>
          <a:prstGeom prst="rect">
            <a:avLst/>
          </a:prstGeom>
          <a:noFill/>
          <a:ln>
            <a:noFill/>
          </a:ln>
        </p:spPr>
        <p:txBody>
          <a:bodyPr spcFirstLastPara="1" wrap="square" lIns="38100" tIns="38100" rIns="38100" bIns="38100" anchor="t" anchorCtr="0">
            <a:normAutofit/>
          </a:bodyPr>
          <a:lstStyle>
            <a:lvl1pPr lvl="0" algn="l" rtl="0">
              <a:lnSpc>
                <a:spcPct val="80000"/>
              </a:lnSpc>
              <a:spcBef>
                <a:spcPts val="0"/>
              </a:spcBef>
              <a:spcAft>
                <a:spcPts val="0"/>
              </a:spcAft>
              <a:buClr>
                <a:srgbClr val="FFFFFF"/>
              </a:buClr>
              <a:buSzPts val="1400"/>
              <a:buNon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74" name="Google Shape;1374;p304"/>
          <p:cNvSpPr txBox="1">
            <a:spLocks noGrp="1"/>
          </p:cNvSpPr>
          <p:nvPr>
            <p:ph type="body" idx="1"/>
          </p:nvPr>
        </p:nvSpPr>
        <p:spPr>
          <a:xfrm>
            <a:off x="603251" y="1122981"/>
            <a:ext cx="10985600" cy="4676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75" name="Google Shape;1375;p304"/>
          <p:cNvSpPr txBox="1">
            <a:spLocks noGrp="1"/>
          </p:cNvSpPr>
          <p:nvPr>
            <p:ph type="body" idx="2"/>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76" name="Google Shape;1376;p304"/>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59573956"/>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Punkter">
  <p:cSld name="Punkter">
    <p:spTree>
      <p:nvGrpSpPr>
        <p:cNvPr id="1" name="Shape 1377"/>
        <p:cNvGrpSpPr/>
        <p:nvPr/>
      </p:nvGrpSpPr>
      <p:grpSpPr>
        <a:xfrm>
          <a:off x="0" y="0"/>
          <a:ext cx="0" cy="0"/>
          <a:chOff x="0" y="0"/>
          <a:chExt cx="0" cy="0"/>
        </a:xfrm>
      </p:grpSpPr>
      <p:sp>
        <p:nvSpPr>
          <p:cNvPr id="1378" name="Google Shape;1378;p305"/>
          <p:cNvSpPr txBox="1">
            <a:spLocks noGrp="1"/>
          </p:cNvSpPr>
          <p:nvPr>
            <p:ph type="body" idx="1"/>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79" name="Google Shape;1379;p305"/>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5256515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Titel, punkter och bild">
  <p:cSld name="Titel, punkter och bild">
    <p:spTree>
      <p:nvGrpSpPr>
        <p:cNvPr id="1" name="Shape 1380"/>
        <p:cNvGrpSpPr/>
        <p:nvPr/>
      </p:nvGrpSpPr>
      <p:grpSpPr>
        <a:xfrm>
          <a:off x="0" y="0"/>
          <a:ext cx="0" cy="0"/>
          <a:chOff x="0" y="0"/>
          <a:chExt cx="0" cy="0"/>
        </a:xfrm>
      </p:grpSpPr>
      <p:sp>
        <p:nvSpPr>
          <p:cNvPr id="1381" name="Google Shape;1381;p306"/>
          <p:cNvSpPr txBox="1">
            <a:spLocks noGrp="1"/>
          </p:cNvSpPr>
          <p:nvPr>
            <p:ph type="title"/>
          </p:nvPr>
        </p:nvSpPr>
        <p:spPr>
          <a:xfrm>
            <a:off x="603251" y="476251"/>
            <a:ext cx="4889600" cy="717600"/>
          </a:xfrm>
          <a:prstGeom prst="rect">
            <a:avLst/>
          </a:prstGeom>
          <a:noFill/>
          <a:ln>
            <a:noFill/>
          </a:ln>
        </p:spPr>
        <p:txBody>
          <a:bodyPr spcFirstLastPara="1" wrap="square" lIns="38100" tIns="38100" rIns="38100" bIns="38100" anchor="t" anchorCtr="0">
            <a:normAutofit/>
          </a:bodyPr>
          <a:lstStyle>
            <a:lvl1pPr lvl="0" algn="l" rtl="0">
              <a:lnSpc>
                <a:spcPct val="80000"/>
              </a:lnSpc>
              <a:spcBef>
                <a:spcPts val="0"/>
              </a:spcBef>
              <a:spcAft>
                <a:spcPts val="0"/>
              </a:spcAft>
              <a:buClr>
                <a:srgbClr val="FFFFFF"/>
              </a:buClr>
              <a:buSzPts val="1400"/>
              <a:buNon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82" name="Google Shape;1382;p306"/>
          <p:cNvSpPr txBox="1">
            <a:spLocks noGrp="1"/>
          </p:cNvSpPr>
          <p:nvPr>
            <p:ph type="body" idx="1"/>
          </p:nvPr>
        </p:nvSpPr>
        <p:spPr>
          <a:xfrm>
            <a:off x="603251" y="1122981"/>
            <a:ext cx="4889600" cy="4676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83" name="Google Shape;1383;p306"/>
          <p:cNvSpPr txBox="1">
            <a:spLocks noGrp="1"/>
          </p:cNvSpPr>
          <p:nvPr>
            <p:ph type="body" idx="2"/>
          </p:nvPr>
        </p:nvSpPr>
        <p:spPr>
          <a:xfrm>
            <a:off x="603251" y="2124252"/>
            <a:ext cx="4889600" cy="4128000"/>
          </a:xfrm>
          <a:prstGeom prst="rect">
            <a:avLst/>
          </a:prstGeom>
          <a:noFill/>
          <a:ln>
            <a:noFill/>
          </a:ln>
        </p:spPr>
        <p:txBody>
          <a:bodyPr spcFirstLastPara="1" wrap="square" lIns="38100" tIns="38100" rIns="38100" bIns="38100" anchor="t" anchorCtr="0">
            <a:norm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84" name="Google Shape;1384;p306"/>
          <p:cNvSpPr>
            <a:spLocks noGrp="1"/>
          </p:cNvSpPr>
          <p:nvPr>
            <p:ph type="pic" idx="3"/>
          </p:nvPr>
        </p:nvSpPr>
        <p:spPr>
          <a:xfrm>
            <a:off x="3190100" y="631924"/>
            <a:ext cx="11265200" cy="5596800"/>
          </a:xfrm>
          <a:prstGeom prst="rect">
            <a:avLst/>
          </a:prstGeom>
          <a:noFill/>
          <a:ln>
            <a:noFill/>
          </a:ln>
        </p:spPr>
      </p:sp>
      <p:sp>
        <p:nvSpPr>
          <p:cNvPr id="1385" name="Google Shape;1385;p306"/>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343273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Endast titel">
  <p:cSld name="Endast titel">
    <p:spTree>
      <p:nvGrpSpPr>
        <p:cNvPr id="1" name="Shape 1386"/>
        <p:cNvGrpSpPr/>
        <p:nvPr/>
      </p:nvGrpSpPr>
      <p:grpSpPr>
        <a:xfrm>
          <a:off x="0" y="0"/>
          <a:ext cx="0" cy="0"/>
          <a:chOff x="0" y="0"/>
          <a:chExt cx="0" cy="0"/>
        </a:xfrm>
      </p:grpSpPr>
      <p:sp>
        <p:nvSpPr>
          <p:cNvPr id="1387" name="Google Shape;1387;p307"/>
          <p:cNvSpPr txBox="1">
            <a:spLocks noGrp="1"/>
          </p:cNvSpPr>
          <p:nvPr>
            <p:ph type="title"/>
          </p:nvPr>
        </p:nvSpPr>
        <p:spPr>
          <a:xfrm>
            <a:off x="603251" y="476251"/>
            <a:ext cx="10985600" cy="717600"/>
          </a:xfrm>
          <a:prstGeom prst="rect">
            <a:avLst/>
          </a:prstGeom>
          <a:noFill/>
          <a:ln>
            <a:noFill/>
          </a:ln>
        </p:spPr>
        <p:txBody>
          <a:bodyPr spcFirstLastPara="1" wrap="square" lIns="38100" tIns="38100" rIns="38100" bIns="38100" anchor="t" anchorCtr="0">
            <a:normAutofit/>
          </a:bodyPr>
          <a:lstStyle>
            <a:lvl1pPr lvl="0" algn="l" rtl="0">
              <a:lnSpc>
                <a:spcPct val="80000"/>
              </a:lnSpc>
              <a:spcBef>
                <a:spcPts val="0"/>
              </a:spcBef>
              <a:spcAft>
                <a:spcPts val="0"/>
              </a:spcAft>
              <a:buClr>
                <a:srgbClr val="FFFFFF"/>
              </a:buClr>
              <a:buSzPts val="1400"/>
              <a:buNon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88" name="Google Shape;1388;p307"/>
          <p:cNvSpPr txBox="1">
            <a:spLocks noGrp="1"/>
          </p:cNvSpPr>
          <p:nvPr>
            <p:ph type="body" idx="1"/>
          </p:nvPr>
        </p:nvSpPr>
        <p:spPr>
          <a:xfrm>
            <a:off x="603251" y="1122981"/>
            <a:ext cx="10985600" cy="4676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89" name="Google Shape;1389;p307"/>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6310034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Dagordning">
  <p:cSld name="Dagordning">
    <p:spTree>
      <p:nvGrpSpPr>
        <p:cNvPr id="1" name="Shape 1390"/>
        <p:cNvGrpSpPr/>
        <p:nvPr/>
      </p:nvGrpSpPr>
      <p:grpSpPr>
        <a:xfrm>
          <a:off x="0" y="0"/>
          <a:ext cx="0" cy="0"/>
          <a:chOff x="0" y="0"/>
          <a:chExt cx="0" cy="0"/>
        </a:xfrm>
      </p:grpSpPr>
      <p:sp>
        <p:nvSpPr>
          <p:cNvPr id="1391" name="Google Shape;1391;p308"/>
          <p:cNvSpPr txBox="1">
            <a:spLocks noGrp="1"/>
          </p:cNvSpPr>
          <p:nvPr>
            <p:ph type="title"/>
          </p:nvPr>
        </p:nvSpPr>
        <p:spPr>
          <a:xfrm>
            <a:off x="603251" y="476251"/>
            <a:ext cx="10985600" cy="717600"/>
          </a:xfrm>
          <a:prstGeom prst="rect">
            <a:avLst/>
          </a:prstGeom>
          <a:noFill/>
          <a:ln>
            <a:noFill/>
          </a:ln>
        </p:spPr>
        <p:txBody>
          <a:bodyPr spcFirstLastPara="1" wrap="square" lIns="38100" tIns="38100" rIns="38100" bIns="38100" anchor="t" anchorCtr="0">
            <a:normAutofit/>
          </a:bodyPr>
          <a:lstStyle>
            <a:lvl1pPr lvl="0" algn="l" rtl="0">
              <a:lnSpc>
                <a:spcPct val="80000"/>
              </a:lnSpc>
              <a:spcBef>
                <a:spcPts val="0"/>
              </a:spcBef>
              <a:spcAft>
                <a:spcPts val="0"/>
              </a:spcAft>
              <a:buClr>
                <a:srgbClr val="FFFFFF"/>
              </a:buClr>
              <a:buSzPts val="1400"/>
              <a:buNon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92" name="Google Shape;1392;p308"/>
          <p:cNvSpPr txBox="1">
            <a:spLocks noGrp="1"/>
          </p:cNvSpPr>
          <p:nvPr>
            <p:ph type="body" idx="1"/>
          </p:nvPr>
        </p:nvSpPr>
        <p:spPr>
          <a:xfrm>
            <a:off x="603251" y="1122981"/>
            <a:ext cx="10985600" cy="4676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93" name="Google Shape;1393;p308"/>
          <p:cNvSpPr txBox="1">
            <a:spLocks noGrp="1"/>
          </p:cNvSpPr>
          <p:nvPr>
            <p:ph type="body" idx="2"/>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609585" lvl="0" indent="-304792" algn="l" rtl="0">
              <a:lnSpc>
                <a:spcPct val="100000"/>
              </a:lnSpc>
              <a:spcBef>
                <a:spcPts val="933"/>
              </a:spcBef>
              <a:spcAft>
                <a:spcPts val="0"/>
              </a:spcAft>
              <a:buClr>
                <a:srgbClr val="FFFFFF"/>
              </a:buClr>
              <a:buSzPts val="4100"/>
              <a:buFont typeface="Helvetica Neue"/>
              <a:buNone/>
              <a:defRPr sz="2800"/>
            </a:lvl1pPr>
            <a:lvl2pPr marL="1219170" lvl="1" indent="-304792" algn="l" rtl="0">
              <a:lnSpc>
                <a:spcPct val="100000"/>
              </a:lnSpc>
              <a:spcBef>
                <a:spcPts val="933"/>
              </a:spcBef>
              <a:spcAft>
                <a:spcPts val="0"/>
              </a:spcAft>
              <a:buClr>
                <a:srgbClr val="FFFFFF"/>
              </a:buClr>
              <a:buSzPts val="4100"/>
              <a:buFont typeface="Helvetica Neue"/>
              <a:buNone/>
              <a:defRPr sz="2800"/>
            </a:lvl2pPr>
            <a:lvl3pPr marL="1828754" lvl="2" indent="-304792" algn="l" rtl="0">
              <a:lnSpc>
                <a:spcPct val="100000"/>
              </a:lnSpc>
              <a:spcBef>
                <a:spcPts val="933"/>
              </a:spcBef>
              <a:spcAft>
                <a:spcPts val="0"/>
              </a:spcAft>
              <a:buClr>
                <a:srgbClr val="FFFFFF"/>
              </a:buClr>
              <a:buSzPts val="4100"/>
              <a:buFont typeface="Helvetica Neue"/>
              <a:buNone/>
              <a:defRPr sz="2800"/>
            </a:lvl3pPr>
            <a:lvl4pPr marL="2438339" lvl="3" indent="-304792" algn="l" rtl="0">
              <a:lnSpc>
                <a:spcPct val="100000"/>
              </a:lnSpc>
              <a:spcBef>
                <a:spcPts val="933"/>
              </a:spcBef>
              <a:spcAft>
                <a:spcPts val="0"/>
              </a:spcAft>
              <a:buClr>
                <a:srgbClr val="FFFFFF"/>
              </a:buClr>
              <a:buSzPts val="4100"/>
              <a:buFont typeface="Helvetica Neue"/>
              <a:buNone/>
              <a:defRPr sz="2800"/>
            </a:lvl4pPr>
            <a:lvl5pPr marL="3047924" lvl="4" indent="-304792" algn="l" rtl="0">
              <a:lnSpc>
                <a:spcPct val="100000"/>
              </a:lnSpc>
              <a:spcBef>
                <a:spcPts val="933"/>
              </a:spcBef>
              <a:spcAft>
                <a:spcPts val="0"/>
              </a:spcAft>
              <a:buClr>
                <a:srgbClr val="FFFFFF"/>
              </a:buClr>
              <a:buSzPts val="4100"/>
              <a:buFont typeface="Helvetica Neue"/>
              <a:buNone/>
              <a:defRPr sz="2800"/>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94" name="Google Shape;1394;p308"/>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31368406"/>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Stort faktum">
  <p:cSld name="Stort faktum">
    <p:spTree>
      <p:nvGrpSpPr>
        <p:cNvPr id="1" name="Shape 1395"/>
        <p:cNvGrpSpPr/>
        <p:nvPr/>
      </p:nvGrpSpPr>
      <p:grpSpPr>
        <a:xfrm>
          <a:off x="0" y="0"/>
          <a:ext cx="0" cy="0"/>
          <a:chOff x="0" y="0"/>
          <a:chExt cx="0" cy="0"/>
        </a:xfrm>
      </p:grpSpPr>
      <p:sp>
        <p:nvSpPr>
          <p:cNvPr id="1396" name="Google Shape;1396;p309"/>
          <p:cNvSpPr txBox="1">
            <a:spLocks noGrp="1"/>
          </p:cNvSpPr>
          <p:nvPr>
            <p:ph type="body" idx="1"/>
          </p:nvPr>
        </p:nvSpPr>
        <p:spPr>
          <a:xfrm>
            <a:off x="603251" y="4131089"/>
            <a:ext cx="10985600" cy="467600"/>
          </a:xfrm>
          <a:prstGeom prst="rect">
            <a:avLst/>
          </a:prstGeom>
          <a:noFill/>
          <a:ln>
            <a:noFill/>
          </a:ln>
        </p:spPr>
        <p:txBody>
          <a:bodyPr spcFirstLastPara="1" wrap="square" lIns="34275" tIns="34275" rIns="34275" bIns="34275" anchor="t" anchorCtr="0">
            <a:normAutofit/>
          </a:bodyPr>
          <a:lstStyle>
            <a:lvl1pPr marL="609585" lvl="0" indent="-304792" algn="ctr" rtl="0">
              <a:lnSpc>
                <a:spcPct val="100000"/>
              </a:lnSpc>
              <a:spcBef>
                <a:spcPts val="0"/>
              </a:spcBef>
              <a:spcAft>
                <a:spcPts val="0"/>
              </a:spcAft>
              <a:buClr>
                <a:srgbClr val="FFFFFF"/>
              </a:buClr>
              <a:buSzPts val="4100"/>
              <a:buFont typeface="Helvetica Neue"/>
              <a:buNone/>
              <a:defRPr sz="2800"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97" name="Google Shape;1397;p309"/>
          <p:cNvSpPr txBox="1">
            <a:spLocks noGrp="1"/>
          </p:cNvSpPr>
          <p:nvPr>
            <p:ph type="body" idx="2"/>
          </p:nvPr>
        </p:nvSpPr>
        <p:spPr>
          <a:xfrm>
            <a:off x="603251" y="467629"/>
            <a:ext cx="10985600" cy="3679600"/>
          </a:xfrm>
          <a:prstGeom prst="rect">
            <a:avLst/>
          </a:prstGeom>
          <a:noFill/>
          <a:ln>
            <a:noFill/>
          </a:ln>
        </p:spPr>
        <p:txBody>
          <a:bodyPr spcFirstLastPara="1" wrap="square" lIns="38100" tIns="38100" rIns="38100" bIns="38100" anchor="b" anchorCtr="0">
            <a:normAutofit/>
          </a:bodyPr>
          <a:lstStyle>
            <a:lvl1pPr marL="609585" lvl="0" indent="-304792" algn="ctr" rtl="0">
              <a:lnSpc>
                <a:spcPct val="80000"/>
              </a:lnSpc>
              <a:spcBef>
                <a:spcPts val="0"/>
              </a:spcBef>
              <a:spcAft>
                <a:spcPts val="0"/>
              </a:spcAft>
              <a:buClr>
                <a:srgbClr val="FFFFFF"/>
              </a:buClr>
              <a:buSzPts val="18800"/>
              <a:buFont typeface="Helvetica Neue"/>
              <a:buNone/>
              <a:defRPr sz="12533" b="1"/>
            </a:lvl1pPr>
            <a:lvl2pPr marL="1219170" lvl="1" indent="-304792" algn="ctr" rtl="0">
              <a:lnSpc>
                <a:spcPct val="80000"/>
              </a:lnSpc>
              <a:spcBef>
                <a:spcPts val="0"/>
              </a:spcBef>
              <a:spcAft>
                <a:spcPts val="0"/>
              </a:spcAft>
              <a:buClr>
                <a:srgbClr val="FFFFFF"/>
              </a:buClr>
              <a:buSzPts val="18800"/>
              <a:buFont typeface="Helvetica Neue"/>
              <a:buNone/>
              <a:defRPr sz="12533" b="1"/>
            </a:lvl2pPr>
            <a:lvl3pPr marL="1828754" lvl="2" indent="-304792" algn="ctr" rtl="0">
              <a:lnSpc>
                <a:spcPct val="80000"/>
              </a:lnSpc>
              <a:spcBef>
                <a:spcPts val="0"/>
              </a:spcBef>
              <a:spcAft>
                <a:spcPts val="0"/>
              </a:spcAft>
              <a:buClr>
                <a:srgbClr val="FFFFFF"/>
              </a:buClr>
              <a:buSzPts val="18800"/>
              <a:buFont typeface="Helvetica Neue"/>
              <a:buNone/>
              <a:defRPr sz="12533" b="1"/>
            </a:lvl3pPr>
            <a:lvl4pPr marL="2438339" lvl="3" indent="-304792" algn="ctr" rtl="0">
              <a:lnSpc>
                <a:spcPct val="80000"/>
              </a:lnSpc>
              <a:spcBef>
                <a:spcPts val="0"/>
              </a:spcBef>
              <a:spcAft>
                <a:spcPts val="0"/>
              </a:spcAft>
              <a:buClr>
                <a:srgbClr val="FFFFFF"/>
              </a:buClr>
              <a:buSzPts val="18800"/>
              <a:buFont typeface="Helvetica Neue"/>
              <a:buNone/>
              <a:defRPr sz="12533" b="1"/>
            </a:lvl4pPr>
            <a:lvl5pPr marL="3047924" lvl="4" indent="-304792" algn="ctr" rtl="0">
              <a:lnSpc>
                <a:spcPct val="80000"/>
              </a:lnSpc>
              <a:spcBef>
                <a:spcPts val="0"/>
              </a:spcBef>
              <a:spcAft>
                <a:spcPts val="0"/>
              </a:spcAft>
              <a:buClr>
                <a:srgbClr val="FFFFFF"/>
              </a:buClr>
              <a:buSzPts val="18800"/>
              <a:buFont typeface="Helvetica Neue"/>
              <a:buNone/>
              <a:defRPr sz="12533" b="1"/>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98" name="Google Shape;1398;p309"/>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9223921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Citat">
  <p:cSld name="Citat">
    <p:spTree>
      <p:nvGrpSpPr>
        <p:cNvPr id="1" name="Shape 1399"/>
        <p:cNvGrpSpPr/>
        <p:nvPr/>
      </p:nvGrpSpPr>
      <p:grpSpPr>
        <a:xfrm>
          <a:off x="0" y="0"/>
          <a:ext cx="0" cy="0"/>
          <a:chOff x="0" y="0"/>
          <a:chExt cx="0" cy="0"/>
        </a:xfrm>
      </p:grpSpPr>
      <p:sp>
        <p:nvSpPr>
          <p:cNvPr id="1400" name="Google Shape;1400;p310"/>
          <p:cNvSpPr txBox="1">
            <a:spLocks noGrp="1"/>
          </p:cNvSpPr>
          <p:nvPr>
            <p:ph type="body" idx="1"/>
          </p:nvPr>
        </p:nvSpPr>
        <p:spPr>
          <a:xfrm>
            <a:off x="1240413" y="5337727"/>
            <a:ext cx="10074800" cy="3188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2700"/>
              <a:buFont typeface="Helvetica Neue"/>
              <a:buNone/>
              <a:defRPr sz="1867"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01" name="Google Shape;1401;p310"/>
          <p:cNvSpPr txBox="1">
            <a:spLocks noGrp="1"/>
          </p:cNvSpPr>
          <p:nvPr>
            <p:ph type="body" idx="2"/>
          </p:nvPr>
        </p:nvSpPr>
        <p:spPr>
          <a:xfrm>
            <a:off x="876961" y="2469929"/>
            <a:ext cx="10438400" cy="1918400"/>
          </a:xfrm>
          <a:prstGeom prst="rect">
            <a:avLst/>
          </a:prstGeom>
          <a:noFill/>
          <a:ln>
            <a:noFill/>
          </a:ln>
        </p:spPr>
        <p:txBody>
          <a:bodyPr spcFirstLastPara="1" wrap="square" lIns="38100" tIns="38100" rIns="38100" bIns="38100" anchor="ctr" anchorCtr="0">
            <a:normAutofit/>
          </a:bodyPr>
          <a:lstStyle>
            <a:lvl1pPr marL="609585" lvl="0" indent="-304792" algn="l" rtl="0">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1pPr>
            <a:lvl2pPr marL="1219170" lvl="1" indent="-304792" algn="l" rtl="0">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2pPr>
            <a:lvl3pPr marL="1828754" lvl="2" indent="-304792" algn="l" rtl="0">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3pPr>
            <a:lvl4pPr marL="2438339" lvl="3" indent="-304792" algn="l" rtl="0">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4pPr>
            <a:lvl5pPr marL="3047924" lvl="4" indent="-304792" algn="l" rtl="0">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02" name="Google Shape;1402;p310"/>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075060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Foto – 3 per sida">
  <p:cSld name="Foto – 3 per sida">
    <p:spTree>
      <p:nvGrpSpPr>
        <p:cNvPr id="1" name="Shape 1403"/>
        <p:cNvGrpSpPr/>
        <p:nvPr/>
      </p:nvGrpSpPr>
      <p:grpSpPr>
        <a:xfrm>
          <a:off x="0" y="0"/>
          <a:ext cx="0" cy="0"/>
          <a:chOff x="0" y="0"/>
          <a:chExt cx="0" cy="0"/>
        </a:xfrm>
      </p:grpSpPr>
      <p:sp>
        <p:nvSpPr>
          <p:cNvPr id="1404" name="Google Shape;1404;p311"/>
          <p:cNvSpPr>
            <a:spLocks noGrp="1"/>
          </p:cNvSpPr>
          <p:nvPr>
            <p:ph type="pic" idx="2"/>
          </p:nvPr>
        </p:nvSpPr>
        <p:spPr>
          <a:xfrm>
            <a:off x="7715251" y="3542705"/>
            <a:ext cx="4064000" cy="2705200"/>
          </a:xfrm>
          <a:prstGeom prst="rect">
            <a:avLst/>
          </a:prstGeom>
          <a:noFill/>
          <a:ln>
            <a:noFill/>
          </a:ln>
        </p:spPr>
      </p:sp>
      <p:sp>
        <p:nvSpPr>
          <p:cNvPr id="1405" name="Google Shape;1405;p311"/>
          <p:cNvSpPr>
            <a:spLocks noGrp="1"/>
          </p:cNvSpPr>
          <p:nvPr>
            <p:ph type="pic" idx="3"/>
          </p:nvPr>
        </p:nvSpPr>
        <p:spPr>
          <a:xfrm>
            <a:off x="-1466849" y="635000"/>
            <a:ext cx="11349600" cy="5638800"/>
          </a:xfrm>
          <a:prstGeom prst="rect">
            <a:avLst/>
          </a:prstGeom>
          <a:noFill/>
          <a:ln>
            <a:noFill/>
          </a:ln>
        </p:spPr>
      </p:sp>
      <p:sp>
        <p:nvSpPr>
          <p:cNvPr id="1406" name="Google Shape;1406;p311"/>
          <p:cNvSpPr>
            <a:spLocks noGrp="1"/>
          </p:cNvSpPr>
          <p:nvPr>
            <p:ph type="pic" idx="4"/>
          </p:nvPr>
        </p:nvSpPr>
        <p:spPr>
          <a:xfrm>
            <a:off x="7715251" y="635000"/>
            <a:ext cx="4064000" cy="2705200"/>
          </a:xfrm>
          <a:prstGeom prst="rect">
            <a:avLst/>
          </a:prstGeom>
          <a:noFill/>
          <a:ln>
            <a:noFill/>
          </a:ln>
        </p:spPr>
      </p:sp>
      <p:sp>
        <p:nvSpPr>
          <p:cNvPr id="1407" name="Google Shape;1407;p311"/>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58972230"/>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Bild">
  <p:cSld name="Bild">
    <p:spTree>
      <p:nvGrpSpPr>
        <p:cNvPr id="1" name="Shape 1408"/>
        <p:cNvGrpSpPr/>
        <p:nvPr/>
      </p:nvGrpSpPr>
      <p:grpSpPr>
        <a:xfrm>
          <a:off x="0" y="0"/>
          <a:ext cx="0" cy="0"/>
          <a:chOff x="0" y="0"/>
          <a:chExt cx="0" cy="0"/>
        </a:xfrm>
      </p:grpSpPr>
      <p:sp>
        <p:nvSpPr>
          <p:cNvPr id="1409" name="Google Shape;1409;p312"/>
          <p:cNvSpPr>
            <a:spLocks noGrp="1"/>
          </p:cNvSpPr>
          <p:nvPr>
            <p:ph type="pic" idx="2"/>
          </p:nvPr>
        </p:nvSpPr>
        <p:spPr>
          <a:xfrm>
            <a:off x="-755649" y="-1860549"/>
            <a:ext cx="14255600" cy="9515200"/>
          </a:xfrm>
          <a:prstGeom prst="rect">
            <a:avLst/>
          </a:prstGeom>
          <a:noFill/>
          <a:ln>
            <a:noFill/>
          </a:ln>
        </p:spPr>
      </p:sp>
      <p:sp>
        <p:nvSpPr>
          <p:cNvPr id="1410" name="Google Shape;1410;p312"/>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8925589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Tom">
  <p:cSld name="Tom">
    <p:spTree>
      <p:nvGrpSpPr>
        <p:cNvPr id="1" name="Shape 1411"/>
        <p:cNvGrpSpPr/>
        <p:nvPr/>
      </p:nvGrpSpPr>
      <p:grpSpPr>
        <a:xfrm>
          <a:off x="0" y="0"/>
          <a:ext cx="0" cy="0"/>
          <a:chOff x="0" y="0"/>
          <a:chExt cx="0" cy="0"/>
        </a:xfrm>
      </p:grpSpPr>
      <p:sp>
        <p:nvSpPr>
          <p:cNvPr id="1412" name="Google Shape;1412;p313"/>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86017104"/>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First Page">
  <p:cSld name="First Page">
    <p:bg>
      <p:bgPr>
        <a:solidFill>
          <a:srgbClr val="DCDEE0"/>
        </a:solidFill>
        <a:effectLst/>
      </p:bgPr>
    </p:bg>
    <p:spTree>
      <p:nvGrpSpPr>
        <p:cNvPr id="1" name="Shape 1413"/>
        <p:cNvGrpSpPr/>
        <p:nvPr/>
      </p:nvGrpSpPr>
      <p:grpSpPr>
        <a:xfrm>
          <a:off x="0" y="0"/>
          <a:ext cx="0" cy="0"/>
          <a:chOff x="0" y="0"/>
          <a:chExt cx="0" cy="0"/>
        </a:xfrm>
      </p:grpSpPr>
      <p:sp>
        <p:nvSpPr>
          <p:cNvPr id="1414" name="Google Shape;1414;p314"/>
          <p:cNvSpPr txBox="1">
            <a:spLocks noGrp="1"/>
          </p:cNvSpPr>
          <p:nvPr>
            <p:ph type="body" idx="1"/>
          </p:nvPr>
        </p:nvSpPr>
        <p:spPr>
          <a:xfrm>
            <a:off x="715949" y="753556"/>
            <a:ext cx="5536800" cy="920830"/>
          </a:xfrm>
          <a:prstGeom prst="rect">
            <a:avLst/>
          </a:prstGeom>
          <a:noFill/>
          <a:ln>
            <a:noFill/>
          </a:ln>
        </p:spPr>
        <p:txBody>
          <a:bodyPr spcFirstLastPara="1" wrap="square" lIns="0" tIns="0" rIns="0" bIns="0" anchor="t" anchorCtr="0">
            <a:spAutoFit/>
          </a:bodyPr>
          <a:lstStyle>
            <a:lvl1pPr marL="609585" marR="0" lvl="0" indent="-304792" algn="l" rtl="0">
              <a:lnSpc>
                <a:spcPct val="100000"/>
              </a:lnSpc>
              <a:spcBef>
                <a:spcPts val="1067"/>
              </a:spcBef>
              <a:spcAft>
                <a:spcPts val="0"/>
              </a:spcAft>
              <a:buClr>
                <a:srgbClr val="53585F"/>
              </a:buClr>
              <a:buSzPts val="7500"/>
              <a:buFont typeface="Avenir"/>
              <a:buNone/>
              <a:defRPr sz="5067">
                <a:solidFill>
                  <a:srgbClr val="53585F"/>
                </a:solidFill>
                <a:latin typeface="Avenir"/>
                <a:ea typeface="Avenir"/>
                <a:cs typeface="Avenir"/>
                <a:sym typeface="Aveni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15" name="Google Shape;1415;p314"/>
          <p:cNvSpPr txBox="1">
            <a:spLocks noGrp="1"/>
          </p:cNvSpPr>
          <p:nvPr>
            <p:ph type="body" idx="2"/>
          </p:nvPr>
        </p:nvSpPr>
        <p:spPr>
          <a:xfrm>
            <a:off x="744463" y="5729928"/>
            <a:ext cx="2104400" cy="793551"/>
          </a:xfrm>
          <a:prstGeom prst="rect">
            <a:avLst/>
          </a:prstGeom>
          <a:noFill/>
          <a:ln>
            <a:noFill/>
          </a:ln>
        </p:spPr>
        <p:txBody>
          <a:bodyPr spcFirstLastPara="1" wrap="square" lIns="0" tIns="0" rIns="0" bIns="0" anchor="t" anchorCtr="0">
            <a:sp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16" name="Google Shape;1416;p314"/>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283769278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Green">
  <p:cSld name="Green">
    <p:bg>
      <p:bgPr>
        <a:solidFill>
          <a:srgbClr val="9BC9CA"/>
        </a:solidFill>
        <a:effectLst/>
      </p:bgPr>
    </p:bg>
    <p:spTree>
      <p:nvGrpSpPr>
        <p:cNvPr id="1" name="Shape 1417"/>
        <p:cNvGrpSpPr/>
        <p:nvPr/>
      </p:nvGrpSpPr>
      <p:grpSpPr>
        <a:xfrm>
          <a:off x="0" y="0"/>
          <a:ext cx="0" cy="0"/>
          <a:chOff x="0" y="0"/>
          <a:chExt cx="0" cy="0"/>
        </a:xfrm>
      </p:grpSpPr>
      <p:sp>
        <p:nvSpPr>
          <p:cNvPr id="1418" name="Google Shape;1418;p315"/>
          <p:cNvSpPr/>
          <p:nvPr/>
        </p:nvSpPr>
        <p:spPr>
          <a:xfrm>
            <a:off x="-77119" y="-105"/>
            <a:ext cx="12346400" cy="6858400"/>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27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sp>
        <p:nvSpPr>
          <p:cNvPr id="1419" name="Google Shape;1419;p315"/>
          <p:cNvSpPr txBox="1">
            <a:spLocks noGrp="1"/>
          </p:cNvSpPr>
          <p:nvPr>
            <p:ph type="body" idx="1"/>
          </p:nvPr>
        </p:nvSpPr>
        <p:spPr>
          <a:xfrm>
            <a:off x="419299" y="359495"/>
            <a:ext cx="6292000" cy="793551"/>
          </a:xfrm>
          <a:prstGeom prst="rect">
            <a:avLst/>
          </a:prstGeom>
          <a:noFill/>
          <a:ln>
            <a:noFill/>
          </a:ln>
        </p:spPr>
        <p:txBody>
          <a:bodyPr spcFirstLastPara="1" wrap="square" lIns="0" tIns="0" rIns="0" bIns="0" anchor="t" anchorCtr="0">
            <a:sp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20" name="Google Shape;1420;p315"/>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421" name="Google Shape;1421;p315" descr="Image"/>
          <p:cNvPicPr preferRelativeResize="0"/>
          <p:nvPr/>
        </p:nvPicPr>
        <p:blipFill rotWithShape="1">
          <a:blip r:embed="rId2">
            <a:alphaModFix/>
          </a:blip>
          <a:srcRect/>
          <a:stretch/>
        </p:blipFill>
        <p:spPr>
          <a:xfrm>
            <a:off x="11602776" y="6197453"/>
            <a:ext cx="359371" cy="359371"/>
          </a:xfrm>
          <a:prstGeom prst="rect">
            <a:avLst/>
          </a:prstGeom>
          <a:noFill/>
          <a:ln>
            <a:noFill/>
          </a:ln>
        </p:spPr>
      </p:pic>
      <p:sp>
        <p:nvSpPr>
          <p:cNvPr id="1422" name="Google Shape;1422;p315"/>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235636683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Title &amp; Subtitle">
  <p:cSld name="1_Title &amp; Subtitle">
    <p:bg>
      <p:bgPr>
        <a:solidFill>
          <a:srgbClr val="131313"/>
        </a:solidFill>
        <a:effectLst/>
      </p:bgPr>
    </p:bg>
    <p:spTree>
      <p:nvGrpSpPr>
        <p:cNvPr id="1" name="Shape 1423"/>
        <p:cNvGrpSpPr/>
        <p:nvPr/>
      </p:nvGrpSpPr>
      <p:grpSpPr>
        <a:xfrm>
          <a:off x="0" y="0"/>
          <a:ext cx="0" cy="0"/>
          <a:chOff x="0" y="0"/>
          <a:chExt cx="0" cy="0"/>
        </a:xfrm>
      </p:grpSpPr>
      <p:sp>
        <p:nvSpPr>
          <p:cNvPr id="1424" name="Google Shape;1424;p316"/>
          <p:cNvSpPr txBox="1">
            <a:spLocks noGrp="1"/>
          </p:cNvSpPr>
          <p:nvPr>
            <p:ph type="title"/>
          </p:nvPr>
        </p:nvSpPr>
        <p:spPr>
          <a:xfrm>
            <a:off x="889000" y="1149351"/>
            <a:ext cx="10414400" cy="2324000"/>
          </a:xfrm>
          <a:prstGeom prst="rect">
            <a:avLst/>
          </a:prstGeom>
          <a:noFill/>
          <a:ln>
            <a:noFill/>
          </a:ln>
        </p:spPr>
        <p:txBody>
          <a:bodyPr spcFirstLastPara="1" wrap="square" lIns="38100" tIns="38100" rIns="38100" bIns="38100" anchor="b" anchorCtr="0">
            <a:normAutofit/>
          </a:bodyPr>
          <a:lstStyle>
            <a:lvl1pPr lvl="0" algn="ctr" rtl="0">
              <a:lnSpc>
                <a:spcPct val="100000"/>
              </a:lnSpc>
              <a:spcBef>
                <a:spcPts val="0"/>
              </a:spcBef>
              <a:spcAft>
                <a:spcPts val="0"/>
              </a:spcAft>
              <a:buClr>
                <a:srgbClr val="FFFFFF"/>
              </a:buClr>
              <a:buSzPts val="8400"/>
              <a:buFont typeface="Avenir"/>
              <a:buNone/>
              <a:defRPr sz="5600" b="0">
                <a:latin typeface="Avenir"/>
                <a:ea typeface="Avenir"/>
                <a:cs typeface="Avenir"/>
                <a:sym typeface="Avenir"/>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425" name="Google Shape;1425;p316"/>
          <p:cNvSpPr txBox="1">
            <a:spLocks noGrp="1"/>
          </p:cNvSpPr>
          <p:nvPr>
            <p:ph type="body" idx="1"/>
          </p:nvPr>
        </p:nvSpPr>
        <p:spPr>
          <a:xfrm>
            <a:off x="889000" y="3536951"/>
            <a:ext cx="10414400" cy="794000"/>
          </a:xfrm>
          <a:prstGeom prst="rect">
            <a:avLst/>
          </a:prstGeom>
          <a:noFill/>
          <a:ln>
            <a:noFill/>
          </a:ln>
        </p:spPr>
        <p:txBody>
          <a:bodyPr spcFirstLastPara="1" wrap="square" lIns="38100" tIns="38100" rIns="38100" bIns="38100" anchor="t" anchorCtr="0">
            <a:normAutofit/>
          </a:bodyPr>
          <a:lstStyle>
            <a:lvl1pPr marL="609585" lvl="0" indent="-304792" algn="ctr" rtl="0">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1pPr>
            <a:lvl2pPr marL="1219170" lvl="1" indent="-304792" algn="ctr" rtl="0">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2pPr>
            <a:lvl3pPr marL="1828754" lvl="2" indent="-304792" algn="ctr" rtl="0">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3pPr>
            <a:lvl4pPr marL="2438339" lvl="3" indent="-304792" algn="ctr" rtl="0">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4pPr>
            <a:lvl5pPr marL="3047924" lvl="4" indent="-304792" algn="ctr" rtl="0">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26" name="Google Shape;1426;p316"/>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latin typeface="Helvetica Neue"/>
              <a:ea typeface="Helvetica Neue"/>
              <a:cs typeface="Helvetica Neue"/>
              <a:sym typeface="Helvetica Neue"/>
            </a:endParaRPr>
          </a:p>
        </p:txBody>
      </p:sp>
    </p:spTree>
    <p:extLst>
      <p:ext uri="{BB962C8B-B14F-4D97-AF65-F5344CB8AC3E}">
        <p14:creationId xmlns:p14="http://schemas.microsoft.com/office/powerpoint/2010/main" val="443047068"/>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1427"/>
        <p:cNvGrpSpPr/>
        <p:nvPr/>
      </p:nvGrpSpPr>
      <p:grpSpPr>
        <a:xfrm>
          <a:off x="0" y="0"/>
          <a:ext cx="0" cy="0"/>
          <a:chOff x="0" y="0"/>
          <a:chExt cx="0" cy="0"/>
        </a:xfrm>
      </p:grpSpPr>
      <p:sp>
        <p:nvSpPr>
          <p:cNvPr id="1428" name="Google Shape;1428;p317"/>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29" name="Google Shape;1429;p317"/>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30" name="Google Shape;1430;p317"/>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431" name="Google Shape;1431;p317" descr="Image"/>
          <p:cNvPicPr preferRelativeResize="0"/>
          <p:nvPr/>
        </p:nvPicPr>
        <p:blipFill rotWithShape="1">
          <a:blip r:embed="rId2">
            <a:alphaModFix/>
          </a:blip>
          <a:srcRect/>
          <a:stretch/>
        </p:blipFill>
        <p:spPr>
          <a:xfrm>
            <a:off x="11602776" y="6197453"/>
            <a:ext cx="359371" cy="359371"/>
          </a:xfrm>
          <a:prstGeom prst="rect">
            <a:avLst/>
          </a:prstGeom>
          <a:noFill/>
          <a:ln>
            <a:noFill/>
          </a:ln>
        </p:spPr>
      </p:pic>
      <p:sp>
        <p:nvSpPr>
          <p:cNvPr id="1432" name="Google Shape;1432;p317"/>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3149356386"/>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Section Headers 2">
  <p:cSld name="Section Headers 2">
    <p:bg>
      <p:bgPr>
        <a:solidFill>
          <a:srgbClr val="141414"/>
        </a:solidFill>
        <a:effectLst/>
      </p:bgPr>
    </p:bg>
    <p:spTree>
      <p:nvGrpSpPr>
        <p:cNvPr id="1" name="Shape 1433"/>
        <p:cNvGrpSpPr/>
        <p:nvPr/>
      </p:nvGrpSpPr>
      <p:grpSpPr>
        <a:xfrm>
          <a:off x="0" y="0"/>
          <a:ext cx="0" cy="0"/>
          <a:chOff x="0" y="0"/>
          <a:chExt cx="0" cy="0"/>
        </a:xfrm>
      </p:grpSpPr>
      <p:sp>
        <p:nvSpPr>
          <p:cNvPr id="1434" name="Google Shape;1434;p318"/>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35" name="Google Shape;1435;p318"/>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36" name="Google Shape;1436;p318"/>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437" name="Google Shape;1437;p318" descr="Image"/>
          <p:cNvPicPr preferRelativeResize="0"/>
          <p:nvPr/>
        </p:nvPicPr>
        <p:blipFill rotWithShape="1">
          <a:blip r:embed="rId2">
            <a:alphaModFix/>
          </a:blip>
          <a:srcRect/>
          <a:stretch/>
        </p:blipFill>
        <p:spPr>
          <a:xfrm>
            <a:off x="11602776" y="6197453"/>
            <a:ext cx="359371" cy="359371"/>
          </a:xfrm>
          <a:prstGeom prst="rect">
            <a:avLst/>
          </a:prstGeom>
          <a:noFill/>
          <a:ln>
            <a:noFill/>
          </a:ln>
        </p:spPr>
      </p:pic>
      <p:sp>
        <p:nvSpPr>
          <p:cNvPr id="1438" name="Google Shape;1438;p318"/>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349514757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Section Headers 4">
  <p:cSld name="Section Headers 4">
    <p:bg>
      <p:bgPr>
        <a:solidFill>
          <a:srgbClr val="141414"/>
        </a:solidFill>
        <a:effectLst/>
      </p:bgPr>
    </p:bg>
    <p:spTree>
      <p:nvGrpSpPr>
        <p:cNvPr id="1" name="Shape 1439"/>
        <p:cNvGrpSpPr/>
        <p:nvPr/>
      </p:nvGrpSpPr>
      <p:grpSpPr>
        <a:xfrm>
          <a:off x="0" y="0"/>
          <a:ext cx="0" cy="0"/>
          <a:chOff x="0" y="0"/>
          <a:chExt cx="0" cy="0"/>
        </a:xfrm>
      </p:grpSpPr>
      <p:sp>
        <p:nvSpPr>
          <p:cNvPr id="1440" name="Google Shape;1440;p319"/>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41" name="Google Shape;1441;p319"/>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42" name="Google Shape;1442;p319"/>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443" name="Google Shape;1443;p319" descr="Image"/>
          <p:cNvPicPr preferRelativeResize="0"/>
          <p:nvPr/>
        </p:nvPicPr>
        <p:blipFill rotWithShape="1">
          <a:blip r:embed="rId2">
            <a:alphaModFix/>
          </a:blip>
          <a:srcRect/>
          <a:stretch/>
        </p:blipFill>
        <p:spPr>
          <a:xfrm>
            <a:off x="11602776" y="6197453"/>
            <a:ext cx="359371" cy="359371"/>
          </a:xfrm>
          <a:prstGeom prst="rect">
            <a:avLst/>
          </a:prstGeom>
          <a:noFill/>
          <a:ln>
            <a:noFill/>
          </a:ln>
        </p:spPr>
      </p:pic>
      <p:sp>
        <p:nvSpPr>
          <p:cNvPr id="1444" name="Google Shape;1444;p319"/>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393577314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Section Headers 5">
  <p:cSld name="Section Headers 5">
    <p:bg>
      <p:bgPr>
        <a:solidFill>
          <a:srgbClr val="141414"/>
        </a:solidFill>
        <a:effectLst/>
      </p:bgPr>
    </p:bg>
    <p:spTree>
      <p:nvGrpSpPr>
        <p:cNvPr id="1" name="Shape 1445"/>
        <p:cNvGrpSpPr/>
        <p:nvPr/>
      </p:nvGrpSpPr>
      <p:grpSpPr>
        <a:xfrm>
          <a:off x="0" y="0"/>
          <a:ext cx="0" cy="0"/>
          <a:chOff x="0" y="0"/>
          <a:chExt cx="0" cy="0"/>
        </a:xfrm>
      </p:grpSpPr>
      <p:sp>
        <p:nvSpPr>
          <p:cNvPr id="1446" name="Google Shape;1446;p320"/>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47" name="Google Shape;1447;p320"/>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48" name="Google Shape;1448;p320"/>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449" name="Google Shape;1449;p320" descr="Image"/>
          <p:cNvPicPr preferRelativeResize="0"/>
          <p:nvPr/>
        </p:nvPicPr>
        <p:blipFill rotWithShape="1">
          <a:blip r:embed="rId2">
            <a:alphaModFix/>
          </a:blip>
          <a:srcRect/>
          <a:stretch/>
        </p:blipFill>
        <p:spPr>
          <a:xfrm>
            <a:off x="11602776" y="6197453"/>
            <a:ext cx="359371" cy="359371"/>
          </a:xfrm>
          <a:prstGeom prst="rect">
            <a:avLst/>
          </a:prstGeom>
          <a:noFill/>
          <a:ln>
            <a:noFill/>
          </a:ln>
        </p:spPr>
      </p:pic>
      <p:sp>
        <p:nvSpPr>
          <p:cNvPr id="1450" name="Google Shape;1450;p320"/>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272824973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Text 3 cols">
  <p:cSld name="Text 3 cols">
    <p:spTree>
      <p:nvGrpSpPr>
        <p:cNvPr id="1" name="Shape 1451"/>
        <p:cNvGrpSpPr/>
        <p:nvPr/>
      </p:nvGrpSpPr>
      <p:grpSpPr>
        <a:xfrm>
          <a:off x="0" y="0"/>
          <a:ext cx="0" cy="0"/>
          <a:chOff x="0" y="0"/>
          <a:chExt cx="0" cy="0"/>
        </a:xfrm>
      </p:grpSpPr>
      <p:sp>
        <p:nvSpPr>
          <p:cNvPr id="1452" name="Google Shape;1452;p321"/>
          <p:cNvSpPr txBox="1">
            <a:spLocks noGrp="1"/>
          </p:cNvSpPr>
          <p:nvPr>
            <p:ph type="ctrTitle"/>
          </p:nvPr>
        </p:nvSpPr>
        <p:spPr>
          <a:xfrm>
            <a:off x="415600" y="635200"/>
            <a:ext cx="8016000" cy="1624400"/>
          </a:xfrm>
          <a:prstGeom prst="rect">
            <a:avLst/>
          </a:prstGeom>
          <a:noFill/>
          <a:ln>
            <a:noFill/>
          </a:ln>
        </p:spPr>
        <p:txBody>
          <a:bodyPr spcFirstLastPara="1" wrap="square" lIns="38100" tIns="38100" rIns="38100" bIns="38100" anchor="t" anchorCtr="0">
            <a:normAutofit/>
          </a:bodyPr>
          <a:lstStyle>
            <a:lvl1pPr lvl="0" algn="l" rtl="0">
              <a:lnSpc>
                <a:spcPct val="80000"/>
              </a:lnSpc>
              <a:spcBef>
                <a:spcPts val="0"/>
              </a:spcBef>
              <a:spcAft>
                <a:spcPts val="0"/>
              </a:spcAft>
              <a:buSzPts val="6400"/>
              <a:buNone/>
              <a:defRPr/>
            </a:lvl1pPr>
            <a:lvl2pPr lvl="1" algn="ctr" rtl="0">
              <a:lnSpc>
                <a:spcPct val="80000"/>
              </a:lnSpc>
              <a:spcBef>
                <a:spcPts val="0"/>
              </a:spcBef>
              <a:spcAft>
                <a:spcPts val="0"/>
              </a:spcAft>
              <a:buSzPts val="10400"/>
              <a:buNone/>
              <a:defRPr sz="6933"/>
            </a:lvl2pPr>
            <a:lvl3pPr lvl="2" algn="ctr" rtl="0">
              <a:lnSpc>
                <a:spcPct val="80000"/>
              </a:lnSpc>
              <a:spcBef>
                <a:spcPts val="0"/>
              </a:spcBef>
              <a:spcAft>
                <a:spcPts val="0"/>
              </a:spcAft>
              <a:buSzPts val="10400"/>
              <a:buNone/>
              <a:defRPr sz="6933"/>
            </a:lvl3pPr>
            <a:lvl4pPr lvl="3" algn="ctr" rtl="0">
              <a:lnSpc>
                <a:spcPct val="80000"/>
              </a:lnSpc>
              <a:spcBef>
                <a:spcPts val="0"/>
              </a:spcBef>
              <a:spcAft>
                <a:spcPts val="0"/>
              </a:spcAft>
              <a:buSzPts val="10400"/>
              <a:buNone/>
              <a:defRPr sz="6933"/>
            </a:lvl4pPr>
            <a:lvl5pPr lvl="4" algn="ctr" rtl="0">
              <a:lnSpc>
                <a:spcPct val="80000"/>
              </a:lnSpc>
              <a:spcBef>
                <a:spcPts val="0"/>
              </a:spcBef>
              <a:spcAft>
                <a:spcPts val="0"/>
              </a:spcAft>
              <a:buSzPts val="10400"/>
              <a:buNone/>
              <a:defRPr sz="6933"/>
            </a:lvl5pPr>
            <a:lvl6pPr lvl="5" algn="ctr" rtl="0">
              <a:lnSpc>
                <a:spcPct val="80000"/>
              </a:lnSpc>
              <a:spcBef>
                <a:spcPts val="0"/>
              </a:spcBef>
              <a:spcAft>
                <a:spcPts val="0"/>
              </a:spcAft>
              <a:buSzPts val="10400"/>
              <a:buNone/>
              <a:defRPr sz="6933"/>
            </a:lvl6pPr>
            <a:lvl7pPr lvl="6" algn="ctr" rtl="0">
              <a:lnSpc>
                <a:spcPct val="80000"/>
              </a:lnSpc>
              <a:spcBef>
                <a:spcPts val="0"/>
              </a:spcBef>
              <a:spcAft>
                <a:spcPts val="0"/>
              </a:spcAft>
              <a:buSzPts val="10400"/>
              <a:buNone/>
              <a:defRPr sz="6933"/>
            </a:lvl7pPr>
            <a:lvl8pPr lvl="7" algn="ctr" rtl="0">
              <a:lnSpc>
                <a:spcPct val="80000"/>
              </a:lnSpc>
              <a:spcBef>
                <a:spcPts val="0"/>
              </a:spcBef>
              <a:spcAft>
                <a:spcPts val="0"/>
              </a:spcAft>
              <a:buSzPts val="10400"/>
              <a:buNone/>
              <a:defRPr sz="6933"/>
            </a:lvl8pPr>
            <a:lvl9pPr lvl="8" algn="ctr" rtl="0">
              <a:lnSpc>
                <a:spcPct val="80000"/>
              </a:lnSpc>
              <a:spcBef>
                <a:spcPts val="0"/>
              </a:spcBef>
              <a:spcAft>
                <a:spcPts val="0"/>
              </a:spcAft>
              <a:buSzPts val="10400"/>
              <a:buNone/>
              <a:defRPr sz="6933"/>
            </a:lvl9pPr>
          </a:lstStyle>
          <a:p>
            <a:endParaRPr/>
          </a:p>
        </p:txBody>
      </p:sp>
      <p:sp>
        <p:nvSpPr>
          <p:cNvPr id="1453" name="Google Shape;1453;p321"/>
          <p:cNvSpPr/>
          <p:nvPr/>
        </p:nvSpPr>
        <p:spPr>
          <a:xfrm>
            <a:off x="0" y="0"/>
            <a:ext cx="12192000" cy="832400"/>
          </a:xfrm>
          <a:prstGeom prst="rect">
            <a:avLst/>
          </a:prstGeom>
          <a:no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400"/>
              <a:buFont typeface="Arial"/>
              <a:buNone/>
            </a:pPr>
            <a:endParaRPr sz="1867" b="0" i="0" u="none" strike="noStrike" cap="none">
              <a:solidFill>
                <a:schemeClr val="dk1"/>
              </a:solidFill>
              <a:latin typeface="Arial"/>
              <a:ea typeface="Arial"/>
              <a:cs typeface="Arial"/>
              <a:sym typeface="Arial"/>
            </a:endParaRPr>
          </a:p>
        </p:txBody>
      </p:sp>
      <p:sp>
        <p:nvSpPr>
          <p:cNvPr id="1454" name="Google Shape;1454;p321"/>
          <p:cNvSpPr txBox="1">
            <a:spLocks noGrp="1"/>
          </p:cNvSpPr>
          <p:nvPr>
            <p:ph type="subTitle" idx="1"/>
          </p:nvPr>
        </p:nvSpPr>
        <p:spPr>
          <a:xfrm>
            <a:off x="415600" y="385135"/>
            <a:ext cx="8016000" cy="599600"/>
          </a:xfrm>
          <a:prstGeom prst="rect">
            <a:avLst/>
          </a:prstGeom>
          <a:noFill/>
          <a:ln>
            <a:noFill/>
          </a:ln>
        </p:spPr>
        <p:txBody>
          <a:bodyPr spcFirstLastPara="1" wrap="square" lIns="38100" tIns="38100" rIns="38100" bIns="38100" anchor="t" anchorCtr="0">
            <a:normAutofit/>
          </a:bodyPr>
          <a:lstStyle>
            <a:lvl1pPr lvl="0" algn="l" rtl="0">
              <a:lnSpc>
                <a:spcPct val="90000"/>
              </a:lnSpc>
              <a:spcBef>
                <a:spcPts val="2267"/>
              </a:spcBef>
              <a:spcAft>
                <a:spcPts val="0"/>
              </a:spcAft>
              <a:buSzPts val="4400"/>
              <a:buNone/>
              <a:defRPr sz="1333">
                <a:solidFill>
                  <a:srgbClr val="FF8400"/>
                </a:solidFill>
              </a:defRPr>
            </a:lvl1pPr>
            <a:lvl2pPr lvl="1" algn="l" rtl="0">
              <a:lnSpc>
                <a:spcPct val="90000"/>
              </a:lnSpc>
              <a:spcBef>
                <a:spcPts val="2267"/>
              </a:spcBef>
              <a:spcAft>
                <a:spcPts val="0"/>
              </a:spcAft>
              <a:buSzPts val="4400"/>
              <a:buNone/>
              <a:defRPr/>
            </a:lvl2pPr>
            <a:lvl3pPr lvl="2" algn="l" rtl="0">
              <a:lnSpc>
                <a:spcPct val="90000"/>
              </a:lnSpc>
              <a:spcBef>
                <a:spcPts val="2267"/>
              </a:spcBef>
              <a:spcAft>
                <a:spcPts val="0"/>
              </a:spcAft>
              <a:buSzPts val="4400"/>
              <a:buNone/>
              <a:defRPr/>
            </a:lvl3pPr>
            <a:lvl4pPr lvl="3" algn="l" rtl="0">
              <a:lnSpc>
                <a:spcPct val="90000"/>
              </a:lnSpc>
              <a:spcBef>
                <a:spcPts val="2267"/>
              </a:spcBef>
              <a:spcAft>
                <a:spcPts val="0"/>
              </a:spcAft>
              <a:buSzPts val="4400"/>
              <a:buNone/>
              <a:defRPr/>
            </a:lvl4pPr>
            <a:lvl5pPr lvl="4" algn="l" rtl="0">
              <a:lnSpc>
                <a:spcPct val="90000"/>
              </a:lnSpc>
              <a:spcBef>
                <a:spcPts val="2267"/>
              </a:spcBef>
              <a:spcAft>
                <a:spcPts val="0"/>
              </a:spcAft>
              <a:buSzPts val="4400"/>
              <a:buNone/>
              <a:defRPr/>
            </a:lvl5pPr>
            <a:lvl6pPr lvl="5" algn="l" rtl="0">
              <a:lnSpc>
                <a:spcPct val="90000"/>
              </a:lnSpc>
              <a:spcBef>
                <a:spcPts val="2267"/>
              </a:spcBef>
              <a:spcAft>
                <a:spcPts val="0"/>
              </a:spcAft>
              <a:buSzPts val="4400"/>
              <a:buNone/>
              <a:defRPr/>
            </a:lvl6pPr>
            <a:lvl7pPr lvl="6" algn="l" rtl="0">
              <a:lnSpc>
                <a:spcPct val="90000"/>
              </a:lnSpc>
              <a:spcBef>
                <a:spcPts val="2267"/>
              </a:spcBef>
              <a:spcAft>
                <a:spcPts val="0"/>
              </a:spcAft>
              <a:buSzPts val="4400"/>
              <a:buNone/>
              <a:defRPr/>
            </a:lvl7pPr>
            <a:lvl8pPr lvl="7" algn="l" rtl="0">
              <a:lnSpc>
                <a:spcPct val="90000"/>
              </a:lnSpc>
              <a:spcBef>
                <a:spcPts val="2267"/>
              </a:spcBef>
              <a:spcAft>
                <a:spcPts val="0"/>
              </a:spcAft>
              <a:buSzPts val="4400"/>
              <a:buNone/>
              <a:defRPr/>
            </a:lvl8pPr>
            <a:lvl9pPr lvl="8" algn="l" rtl="0">
              <a:lnSpc>
                <a:spcPct val="90000"/>
              </a:lnSpc>
              <a:spcBef>
                <a:spcPts val="2267"/>
              </a:spcBef>
              <a:spcAft>
                <a:spcPts val="0"/>
              </a:spcAft>
              <a:buSzPts val="4400"/>
              <a:buNone/>
              <a:defRPr/>
            </a:lvl9pPr>
          </a:lstStyle>
          <a:p>
            <a:endParaRPr/>
          </a:p>
        </p:txBody>
      </p:sp>
      <p:sp>
        <p:nvSpPr>
          <p:cNvPr id="1455" name="Google Shape;1455;p321"/>
          <p:cNvSpPr txBox="1">
            <a:spLocks noGrp="1"/>
          </p:cNvSpPr>
          <p:nvPr>
            <p:ph type="body" idx="2"/>
          </p:nvPr>
        </p:nvSpPr>
        <p:spPr>
          <a:xfrm>
            <a:off x="415600" y="1587533"/>
            <a:ext cx="3001600" cy="4044000"/>
          </a:xfrm>
          <a:prstGeom prst="rect">
            <a:avLst/>
          </a:prstGeom>
          <a:noFill/>
          <a:ln>
            <a:noFill/>
          </a:ln>
        </p:spPr>
        <p:txBody>
          <a:bodyPr spcFirstLastPara="1" wrap="square" lIns="38100" tIns="38100" rIns="38100" bIns="38100" anchor="t" anchorCtr="0">
            <a:normAutofit/>
          </a:bodyPr>
          <a:lstStyle>
            <a:lvl1pPr marL="609585" lvl="0" indent="-541853" algn="l" rtl="0">
              <a:lnSpc>
                <a:spcPct val="90000"/>
              </a:lnSpc>
              <a:spcBef>
                <a:spcPts val="2267"/>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2pPr>
            <a:lvl3pPr marL="1828754" lvl="2"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3pPr>
            <a:lvl4pPr marL="2438339" lvl="3"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4pPr>
            <a:lvl5pPr marL="3047924" lvl="4"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5pPr>
            <a:lvl6pPr marL="3657509" lvl="5"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6pPr>
            <a:lvl7pPr marL="4267093" lvl="6"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7pPr>
            <a:lvl8pPr marL="4876678" lvl="7"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8pPr>
            <a:lvl9pPr marL="5486263" lvl="8" indent="-677316" algn="l" rtl="0">
              <a:lnSpc>
                <a:spcPct val="90000"/>
              </a:lnSpc>
              <a:spcBef>
                <a:spcPts val="2267"/>
              </a:spcBef>
              <a:spcAft>
                <a:spcPts val="1333"/>
              </a:spcAft>
              <a:buSzPts val="4400"/>
              <a:buFont typeface="Helvetica Neue Light"/>
              <a:buChar char="•"/>
              <a:defRPr>
                <a:latin typeface="Helvetica Neue Light"/>
                <a:ea typeface="Helvetica Neue Light"/>
                <a:cs typeface="Helvetica Neue Light"/>
                <a:sym typeface="Helvetica Neue Light"/>
              </a:defRPr>
            </a:lvl9pPr>
          </a:lstStyle>
          <a:p>
            <a:endParaRPr/>
          </a:p>
        </p:txBody>
      </p:sp>
      <p:sp>
        <p:nvSpPr>
          <p:cNvPr id="1456" name="Google Shape;1456;p321"/>
          <p:cNvSpPr txBox="1">
            <a:spLocks noGrp="1"/>
          </p:cNvSpPr>
          <p:nvPr>
            <p:ph type="body" idx="3"/>
          </p:nvPr>
        </p:nvSpPr>
        <p:spPr>
          <a:xfrm>
            <a:off x="3997100" y="1587533"/>
            <a:ext cx="3001600" cy="4044000"/>
          </a:xfrm>
          <a:prstGeom prst="rect">
            <a:avLst/>
          </a:prstGeom>
          <a:noFill/>
          <a:ln>
            <a:noFill/>
          </a:ln>
        </p:spPr>
        <p:txBody>
          <a:bodyPr spcFirstLastPara="1" wrap="square" lIns="38100" tIns="38100" rIns="38100" bIns="38100" anchor="t" anchorCtr="0">
            <a:normAutofit/>
          </a:bodyPr>
          <a:lstStyle>
            <a:lvl1pPr marL="609585" lvl="0" indent="-541853" algn="l" rtl="0">
              <a:lnSpc>
                <a:spcPct val="90000"/>
              </a:lnSpc>
              <a:spcBef>
                <a:spcPts val="2267"/>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2pPr>
            <a:lvl3pPr marL="1828754" lvl="2"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3pPr>
            <a:lvl4pPr marL="2438339" lvl="3"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4pPr>
            <a:lvl5pPr marL="3047924" lvl="4"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5pPr>
            <a:lvl6pPr marL="3657509" lvl="5"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6pPr>
            <a:lvl7pPr marL="4267093" lvl="6"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7pPr>
            <a:lvl8pPr marL="4876678" lvl="7"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8pPr>
            <a:lvl9pPr marL="5486263" lvl="8" indent="-677316" algn="l" rtl="0">
              <a:lnSpc>
                <a:spcPct val="90000"/>
              </a:lnSpc>
              <a:spcBef>
                <a:spcPts val="2267"/>
              </a:spcBef>
              <a:spcAft>
                <a:spcPts val="1333"/>
              </a:spcAft>
              <a:buSzPts val="4400"/>
              <a:buFont typeface="Helvetica Neue Light"/>
              <a:buChar char="•"/>
              <a:defRPr>
                <a:latin typeface="Helvetica Neue Light"/>
                <a:ea typeface="Helvetica Neue Light"/>
                <a:cs typeface="Helvetica Neue Light"/>
                <a:sym typeface="Helvetica Neue Light"/>
              </a:defRPr>
            </a:lvl9pPr>
          </a:lstStyle>
          <a:p>
            <a:endParaRPr/>
          </a:p>
        </p:txBody>
      </p:sp>
      <p:sp>
        <p:nvSpPr>
          <p:cNvPr id="1457" name="Google Shape;1457;p321"/>
          <p:cNvSpPr txBox="1">
            <a:spLocks noGrp="1"/>
          </p:cNvSpPr>
          <p:nvPr>
            <p:ph type="body" idx="4"/>
          </p:nvPr>
        </p:nvSpPr>
        <p:spPr>
          <a:xfrm>
            <a:off x="7578600" y="1587533"/>
            <a:ext cx="3001600" cy="4044000"/>
          </a:xfrm>
          <a:prstGeom prst="rect">
            <a:avLst/>
          </a:prstGeom>
          <a:noFill/>
          <a:ln>
            <a:noFill/>
          </a:ln>
        </p:spPr>
        <p:txBody>
          <a:bodyPr spcFirstLastPara="1" wrap="square" lIns="38100" tIns="38100" rIns="38100" bIns="38100" anchor="t" anchorCtr="0">
            <a:normAutofit/>
          </a:bodyPr>
          <a:lstStyle>
            <a:lvl1pPr marL="609585" lvl="0" indent="-541853" algn="l" rtl="0">
              <a:lnSpc>
                <a:spcPct val="90000"/>
              </a:lnSpc>
              <a:spcBef>
                <a:spcPts val="2267"/>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2pPr>
            <a:lvl3pPr marL="1828754" lvl="2"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3pPr>
            <a:lvl4pPr marL="2438339" lvl="3"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4pPr>
            <a:lvl5pPr marL="3047924" lvl="4"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5pPr>
            <a:lvl6pPr marL="3657509" lvl="5"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6pPr>
            <a:lvl7pPr marL="4267093" lvl="6"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7pPr>
            <a:lvl8pPr marL="4876678" lvl="7"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8pPr>
            <a:lvl9pPr marL="5486263" lvl="8" indent="-677316" algn="l" rtl="0">
              <a:lnSpc>
                <a:spcPct val="90000"/>
              </a:lnSpc>
              <a:spcBef>
                <a:spcPts val="2267"/>
              </a:spcBef>
              <a:spcAft>
                <a:spcPts val="1333"/>
              </a:spcAft>
              <a:buSzPts val="44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107877943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1458"/>
        <p:cNvGrpSpPr/>
        <p:nvPr/>
      </p:nvGrpSpPr>
      <p:grpSpPr>
        <a:xfrm>
          <a:off x="0" y="0"/>
          <a:ext cx="0" cy="0"/>
          <a:chOff x="0" y="0"/>
          <a:chExt cx="0" cy="0"/>
        </a:xfrm>
      </p:grpSpPr>
      <p:sp>
        <p:nvSpPr>
          <p:cNvPr id="1459" name="Google Shape;1459;p322"/>
          <p:cNvSpPr txBox="1">
            <a:spLocks noGrp="1"/>
          </p:cNvSpPr>
          <p:nvPr>
            <p:ph type="title"/>
          </p:nvPr>
        </p:nvSpPr>
        <p:spPr>
          <a:xfrm>
            <a:off x="1249060" y="242433"/>
            <a:ext cx="9603200" cy="762000"/>
          </a:xfrm>
          <a:prstGeom prst="rect">
            <a:avLst/>
          </a:prstGeom>
          <a:noFill/>
          <a:ln>
            <a:noFill/>
          </a:ln>
        </p:spPr>
        <p:txBody>
          <a:bodyPr spcFirstLastPara="1" wrap="square" lIns="0" tIns="0" rIns="0" bIns="0" anchor="ctr" anchorCtr="0">
            <a:normAutofit/>
          </a:bodyPr>
          <a:lstStyle>
            <a:lvl1pPr lvl="0" algn="l" rtl="0">
              <a:lnSpc>
                <a:spcPct val="100000"/>
              </a:lnSpc>
              <a:spcBef>
                <a:spcPts val="0"/>
              </a:spcBef>
              <a:spcAft>
                <a:spcPts val="0"/>
              </a:spcAft>
              <a:buClr>
                <a:srgbClr val="FFFFFF"/>
              </a:buClr>
              <a:buSzPts val="6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1400"/>
              <a:buNone/>
              <a:defRPr/>
            </a:lvl2pPr>
            <a:lvl3pPr lvl="2" algn="ctr" rtl="0">
              <a:lnSpc>
                <a:spcPct val="100000"/>
              </a:lnSpc>
              <a:spcBef>
                <a:spcPts val="0"/>
              </a:spcBef>
              <a:spcAft>
                <a:spcPts val="0"/>
              </a:spcAft>
              <a:buClr>
                <a:srgbClr val="FFFFFF"/>
              </a:buClr>
              <a:buSzPts val="1400"/>
              <a:buNone/>
              <a:defRPr/>
            </a:lvl3pPr>
            <a:lvl4pPr lvl="3" algn="ctr" rtl="0">
              <a:lnSpc>
                <a:spcPct val="100000"/>
              </a:lnSpc>
              <a:spcBef>
                <a:spcPts val="0"/>
              </a:spcBef>
              <a:spcAft>
                <a:spcPts val="0"/>
              </a:spcAft>
              <a:buClr>
                <a:srgbClr val="FFFFFF"/>
              </a:buClr>
              <a:buSzPts val="1400"/>
              <a:buNone/>
              <a:defRPr/>
            </a:lvl4pPr>
            <a:lvl5pPr lvl="4" algn="ctr" rtl="0">
              <a:lnSpc>
                <a:spcPct val="100000"/>
              </a:lnSpc>
              <a:spcBef>
                <a:spcPts val="0"/>
              </a:spcBef>
              <a:spcAft>
                <a:spcPts val="0"/>
              </a:spcAft>
              <a:buClr>
                <a:srgbClr val="FFFFFF"/>
              </a:buClr>
              <a:buSzPts val="1400"/>
              <a:buNone/>
              <a:defRPr/>
            </a:lvl5pPr>
            <a:lvl6pPr lvl="5" algn="ctr" rtl="0">
              <a:lnSpc>
                <a:spcPct val="100000"/>
              </a:lnSpc>
              <a:spcBef>
                <a:spcPts val="0"/>
              </a:spcBef>
              <a:spcAft>
                <a:spcPts val="0"/>
              </a:spcAft>
              <a:buClr>
                <a:srgbClr val="FFFFFF"/>
              </a:buClr>
              <a:buSzPts val="1400"/>
              <a:buNone/>
              <a:defRPr/>
            </a:lvl6pPr>
            <a:lvl7pPr lvl="6" algn="ctr" rtl="0">
              <a:lnSpc>
                <a:spcPct val="100000"/>
              </a:lnSpc>
              <a:spcBef>
                <a:spcPts val="0"/>
              </a:spcBef>
              <a:spcAft>
                <a:spcPts val="0"/>
              </a:spcAft>
              <a:buClr>
                <a:srgbClr val="FFFFFF"/>
              </a:buClr>
              <a:buSzPts val="1400"/>
              <a:buNone/>
              <a:defRPr/>
            </a:lvl7pPr>
            <a:lvl8pPr lvl="7" algn="ctr" rtl="0">
              <a:lnSpc>
                <a:spcPct val="100000"/>
              </a:lnSpc>
              <a:spcBef>
                <a:spcPts val="0"/>
              </a:spcBef>
              <a:spcAft>
                <a:spcPts val="0"/>
              </a:spcAft>
              <a:buClr>
                <a:srgbClr val="FFFFFF"/>
              </a:buClr>
              <a:buSzPts val="1400"/>
              <a:buNone/>
              <a:defRPr/>
            </a:lvl8pPr>
            <a:lvl9pPr lvl="8" algn="ctr" rtl="0">
              <a:lnSpc>
                <a:spcPct val="100000"/>
              </a:lnSpc>
              <a:spcBef>
                <a:spcPts val="0"/>
              </a:spcBef>
              <a:spcAft>
                <a:spcPts val="0"/>
              </a:spcAft>
              <a:buClr>
                <a:srgbClr val="FFFFFF"/>
              </a:buClr>
              <a:buSzPts val="1400"/>
              <a:buNone/>
              <a:defRPr/>
            </a:lvl9pPr>
          </a:lstStyle>
          <a:p>
            <a:endParaRPr/>
          </a:p>
        </p:txBody>
      </p:sp>
      <p:sp>
        <p:nvSpPr>
          <p:cNvPr id="1460" name="Google Shape;1460;p322"/>
          <p:cNvSpPr txBox="1">
            <a:spLocks noGrp="1"/>
          </p:cNvSpPr>
          <p:nvPr>
            <p:ph type="body" idx="1"/>
          </p:nvPr>
        </p:nvSpPr>
        <p:spPr>
          <a:xfrm>
            <a:off x="1220003" y="1417491"/>
            <a:ext cx="9603200" cy="4648400"/>
          </a:xfrm>
          <a:prstGeom prst="rect">
            <a:avLst/>
          </a:prstGeom>
          <a:noFill/>
          <a:ln>
            <a:noFill/>
          </a:ln>
        </p:spPr>
        <p:txBody>
          <a:bodyPr spcFirstLastPara="1" wrap="square" lIns="0" tIns="0" rIns="0" bIns="0" anchor="ctr" anchorCtr="0">
            <a:normAutofit/>
          </a:bodyPr>
          <a:lstStyle>
            <a:lvl1pPr marL="609585" lvl="0"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1pPr>
            <a:lvl2pPr marL="1219170" lvl="1"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2pPr>
            <a:lvl3pPr marL="1828754" lvl="2"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3pPr>
            <a:lvl4pPr marL="2438339" lvl="3"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4pPr>
            <a:lvl5pPr marL="3047924" lvl="4"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5pPr>
            <a:lvl6pPr marL="3657509" lvl="5" indent="-389457" algn="l" rtl="0">
              <a:lnSpc>
                <a:spcPct val="100000"/>
              </a:lnSpc>
              <a:spcBef>
                <a:spcPts val="2933"/>
              </a:spcBef>
              <a:spcAft>
                <a:spcPts val="0"/>
              </a:spcAft>
              <a:buClr>
                <a:srgbClr val="FFFFFF"/>
              </a:buClr>
              <a:buSzPts val="1000"/>
              <a:buChar char="•"/>
              <a:defRPr/>
            </a:lvl6pPr>
            <a:lvl7pPr marL="4267093" lvl="6" indent="-389457" algn="l" rtl="0">
              <a:lnSpc>
                <a:spcPct val="100000"/>
              </a:lnSpc>
              <a:spcBef>
                <a:spcPts val="2933"/>
              </a:spcBef>
              <a:spcAft>
                <a:spcPts val="0"/>
              </a:spcAft>
              <a:buClr>
                <a:srgbClr val="FFFFFF"/>
              </a:buClr>
              <a:buSzPts val="1000"/>
              <a:buChar char="•"/>
              <a:defRPr/>
            </a:lvl7pPr>
            <a:lvl8pPr marL="4876678" lvl="7" indent="-389457" algn="l" rtl="0">
              <a:lnSpc>
                <a:spcPct val="100000"/>
              </a:lnSpc>
              <a:spcBef>
                <a:spcPts val="2933"/>
              </a:spcBef>
              <a:spcAft>
                <a:spcPts val="0"/>
              </a:spcAft>
              <a:buClr>
                <a:srgbClr val="FFFFFF"/>
              </a:buClr>
              <a:buSzPts val="1000"/>
              <a:buChar char="•"/>
              <a:defRPr/>
            </a:lvl8pPr>
            <a:lvl9pPr marL="5486263" lvl="8" indent="-389457" algn="l" rtl="0">
              <a:lnSpc>
                <a:spcPct val="100000"/>
              </a:lnSpc>
              <a:spcBef>
                <a:spcPts val="2933"/>
              </a:spcBef>
              <a:spcAft>
                <a:spcPts val="0"/>
              </a:spcAft>
              <a:buClr>
                <a:srgbClr val="FFFFFF"/>
              </a:buClr>
              <a:buSzPts val="1000"/>
              <a:buChar char="•"/>
              <a:defRPr/>
            </a:lvl9pPr>
          </a:lstStyle>
          <a:p>
            <a:endParaRPr/>
          </a:p>
        </p:txBody>
      </p:sp>
      <p:sp>
        <p:nvSpPr>
          <p:cNvPr id="1461" name="Google Shape;1461;p322"/>
          <p:cNvSpPr txBox="1">
            <a:spLocks noGrp="1"/>
          </p:cNvSpPr>
          <p:nvPr>
            <p:ph type="sldNum" idx="12"/>
          </p:nvPr>
        </p:nvSpPr>
        <p:spPr>
          <a:xfrm>
            <a:off x="5892800" y="6141496"/>
            <a:ext cx="2844800" cy="430857"/>
          </a:xfrm>
          <a:prstGeom prst="rect">
            <a:avLst/>
          </a:prstGeom>
          <a:noFill/>
          <a:ln>
            <a:noFill/>
          </a:ln>
        </p:spPr>
        <p:txBody>
          <a:bodyPr spcFirstLastPara="1" wrap="square" lIns="91425" tIns="91425" rIns="91425" bIns="91425" anchor="ctr" anchorCtr="0">
            <a:sp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15023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image" Target="../media/image1.png"/><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4.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1.pn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6.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theme" Target="../theme/theme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9.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8.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125.xml"/><Relationship Id="rId18" Type="http://schemas.openxmlformats.org/officeDocument/2006/relationships/slideLayout" Target="../slideLayouts/slideLayout130.xml"/><Relationship Id="rId26" Type="http://schemas.openxmlformats.org/officeDocument/2006/relationships/slideLayout" Target="../slideLayouts/slideLayout138.xml"/><Relationship Id="rId3" Type="http://schemas.openxmlformats.org/officeDocument/2006/relationships/slideLayout" Target="../slideLayouts/slideLayout115.xml"/><Relationship Id="rId21" Type="http://schemas.openxmlformats.org/officeDocument/2006/relationships/slideLayout" Target="../slideLayouts/slideLayout133.xml"/><Relationship Id="rId34" Type="http://schemas.openxmlformats.org/officeDocument/2006/relationships/slideLayout" Target="../slideLayouts/slideLayout146.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slideLayout" Target="../slideLayouts/slideLayout129.xml"/><Relationship Id="rId25" Type="http://schemas.openxmlformats.org/officeDocument/2006/relationships/slideLayout" Target="../slideLayouts/slideLayout137.xml"/><Relationship Id="rId33" Type="http://schemas.openxmlformats.org/officeDocument/2006/relationships/slideLayout" Target="../slideLayouts/slideLayout145.xml"/><Relationship Id="rId2" Type="http://schemas.openxmlformats.org/officeDocument/2006/relationships/slideLayout" Target="../slideLayouts/slideLayout114.xml"/><Relationship Id="rId16" Type="http://schemas.openxmlformats.org/officeDocument/2006/relationships/slideLayout" Target="../slideLayouts/slideLayout128.xml"/><Relationship Id="rId20" Type="http://schemas.openxmlformats.org/officeDocument/2006/relationships/slideLayout" Target="../slideLayouts/slideLayout132.xml"/><Relationship Id="rId29" Type="http://schemas.openxmlformats.org/officeDocument/2006/relationships/slideLayout" Target="../slideLayouts/slideLayout141.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24" Type="http://schemas.openxmlformats.org/officeDocument/2006/relationships/slideLayout" Target="../slideLayouts/slideLayout136.xml"/><Relationship Id="rId32" Type="http://schemas.openxmlformats.org/officeDocument/2006/relationships/slideLayout" Target="../slideLayouts/slideLayout144.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23" Type="http://schemas.openxmlformats.org/officeDocument/2006/relationships/slideLayout" Target="../slideLayouts/slideLayout135.xml"/><Relationship Id="rId28" Type="http://schemas.openxmlformats.org/officeDocument/2006/relationships/slideLayout" Target="../slideLayouts/slideLayout140.xml"/><Relationship Id="rId10" Type="http://schemas.openxmlformats.org/officeDocument/2006/relationships/slideLayout" Target="../slideLayouts/slideLayout122.xml"/><Relationship Id="rId19" Type="http://schemas.openxmlformats.org/officeDocument/2006/relationships/slideLayout" Target="../slideLayouts/slideLayout131.xml"/><Relationship Id="rId31" Type="http://schemas.openxmlformats.org/officeDocument/2006/relationships/slideLayout" Target="../slideLayouts/slideLayout143.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 Id="rId22" Type="http://schemas.openxmlformats.org/officeDocument/2006/relationships/slideLayout" Target="../slideLayouts/slideLayout134.xml"/><Relationship Id="rId27" Type="http://schemas.openxmlformats.org/officeDocument/2006/relationships/slideLayout" Target="../slideLayouts/slideLayout139.xml"/><Relationship Id="rId30" Type="http://schemas.openxmlformats.org/officeDocument/2006/relationships/slideLayout" Target="../slideLayouts/slideLayout142.xml"/><Relationship Id="rId35" Type="http://schemas.openxmlformats.org/officeDocument/2006/relationships/theme" Target="../theme/theme9.xml"/><Relationship Id="rId8" Type="http://schemas.openxmlformats.org/officeDocument/2006/relationships/slideLayout" Target="../slideLayouts/slideLayout12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0.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1.xml.rels><?xml version="1.0" encoding="UTF-8" standalone="yes"?>
<Relationships xmlns="http://schemas.openxmlformats.org/package/2006/relationships"><Relationship Id="rId13" Type="http://schemas.openxmlformats.org/officeDocument/2006/relationships/slideLayout" Target="../slideLayouts/slideLayout170.xml"/><Relationship Id="rId18" Type="http://schemas.openxmlformats.org/officeDocument/2006/relationships/slideLayout" Target="../slideLayouts/slideLayout175.xml"/><Relationship Id="rId26" Type="http://schemas.openxmlformats.org/officeDocument/2006/relationships/slideLayout" Target="../slideLayouts/slideLayout183.xml"/><Relationship Id="rId3" Type="http://schemas.openxmlformats.org/officeDocument/2006/relationships/slideLayout" Target="../slideLayouts/slideLayout160.xml"/><Relationship Id="rId21" Type="http://schemas.openxmlformats.org/officeDocument/2006/relationships/slideLayout" Target="../slideLayouts/slideLayout178.xml"/><Relationship Id="rId34" Type="http://schemas.openxmlformats.org/officeDocument/2006/relationships/slideLayout" Target="../slideLayouts/slideLayout191.xml"/><Relationship Id="rId7" Type="http://schemas.openxmlformats.org/officeDocument/2006/relationships/slideLayout" Target="../slideLayouts/slideLayout164.xml"/><Relationship Id="rId12" Type="http://schemas.openxmlformats.org/officeDocument/2006/relationships/slideLayout" Target="../slideLayouts/slideLayout169.xml"/><Relationship Id="rId17" Type="http://schemas.openxmlformats.org/officeDocument/2006/relationships/slideLayout" Target="../slideLayouts/slideLayout174.xml"/><Relationship Id="rId25" Type="http://schemas.openxmlformats.org/officeDocument/2006/relationships/slideLayout" Target="../slideLayouts/slideLayout182.xml"/><Relationship Id="rId33" Type="http://schemas.openxmlformats.org/officeDocument/2006/relationships/slideLayout" Target="../slideLayouts/slideLayout190.xml"/><Relationship Id="rId2" Type="http://schemas.openxmlformats.org/officeDocument/2006/relationships/slideLayout" Target="../slideLayouts/slideLayout159.xml"/><Relationship Id="rId16" Type="http://schemas.openxmlformats.org/officeDocument/2006/relationships/slideLayout" Target="../slideLayouts/slideLayout173.xml"/><Relationship Id="rId20" Type="http://schemas.openxmlformats.org/officeDocument/2006/relationships/slideLayout" Target="../slideLayouts/slideLayout177.xml"/><Relationship Id="rId29" Type="http://schemas.openxmlformats.org/officeDocument/2006/relationships/slideLayout" Target="../slideLayouts/slideLayout186.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24" Type="http://schemas.openxmlformats.org/officeDocument/2006/relationships/slideLayout" Target="../slideLayouts/slideLayout181.xml"/><Relationship Id="rId32" Type="http://schemas.openxmlformats.org/officeDocument/2006/relationships/slideLayout" Target="../slideLayouts/slideLayout189.xml"/><Relationship Id="rId5" Type="http://schemas.openxmlformats.org/officeDocument/2006/relationships/slideLayout" Target="../slideLayouts/slideLayout162.xml"/><Relationship Id="rId15" Type="http://schemas.openxmlformats.org/officeDocument/2006/relationships/slideLayout" Target="../slideLayouts/slideLayout172.xml"/><Relationship Id="rId23" Type="http://schemas.openxmlformats.org/officeDocument/2006/relationships/slideLayout" Target="../slideLayouts/slideLayout180.xml"/><Relationship Id="rId28" Type="http://schemas.openxmlformats.org/officeDocument/2006/relationships/slideLayout" Target="../slideLayouts/slideLayout185.xml"/><Relationship Id="rId10" Type="http://schemas.openxmlformats.org/officeDocument/2006/relationships/slideLayout" Target="../slideLayouts/slideLayout167.xml"/><Relationship Id="rId19" Type="http://schemas.openxmlformats.org/officeDocument/2006/relationships/slideLayout" Target="../slideLayouts/slideLayout176.xml"/><Relationship Id="rId31" Type="http://schemas.openxmlformats.org/officeDocument/2006/relationships/slideLayout" Target="../slideLayouts/slideLayout188.xml"/><Relationship Id="rId4" Type="http://schemas.openxmlformats.org/officeDocument/2006/relationships/slideLayout" Target="../slideLayouts/slideLayout161.xml"/><Relationship Id="rId9" Type="http://schemas.openxmlformats.org/officeDocument/2006/relationships/slideLayout" Target="../slideLayouts/slideLayout166.xml"/><Relationship Id="rId14" Type="http://schemas.openxmlformats.org/officeDocument/2006/relationships/slideLayout" Target="../slideLayouts/slideLayout171.xml"/><Relationship Id="rId22" Type="http://schemas.openxmlformats.org/officeDocument/2006/relationships/slideLayout" Target="../slideLayouts/slideLayout179.xml"/><Relationship Id="rId27" Type="http://schemas.openxmlformats.org/officeDocument/2006/relationships/slideLayout" Target="../slideLayouts/slideLayout184.xml"/><Relationship Id="rId30" Type="http://schemas.openxmlformats.org/officeDocument/2006/relationships/slideLayout" Target="../slideLayouts/slideLayout187.xml"/><Relationship Id="rId35" Type="http://schemas.openxmlformats.org/officeDocument/2006/relationships/theme" Target="../theme/theme11.xml"/><Relationship Id="rId8" Type="http://schemas.openxmlformats.org/officeDocument/2006/relationships/slideLayout" Target="../slideLayouts/slideLayout1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B1ABF50-A63D-584B-9C9F-485C17449050}"/>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6D2D9B5-1A3D-AC44-8C71-C3ACC0F708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F7A2C1CE-853E-334C-BFA5-805833802EF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Century Gothic" panose="020B0502020202020204" pitchFamily="34" charset="0"/>
              </a:defRPr>
            </a:lvl1pPr>
          </a:lstStyle>
          <a:p>
            <a:fld id="{C512C537-C551-F646-ACE7-DE0E965FA5D3}" type="datetimeFigureOut">
              <a:rPr lang="sv-SE" smtClean="0"/>
              <a:pPr/>
              <a:t>2024-09-25</a:t>
            </a:fld>
            <a:endParaRPr lang="sv-SE" dirty="0"/>
          </a:p>
        </p:txBody>
      </p:sp>
      <p:sp>
        <p:nvSpPr>
          <p:cNvPr id="5" name="Platshållare för sidfot 4">
            <a:extLst>
              <a:ext uri="{FF2B5EF4-FFF2-40B4-BE49-F238E27FC236}">
                <a16:creationId xmlns:a16="http://schemas.microsoft.com/office/drawing/2014/main" id="{D11A0D76-9630-7D48-A658-6CDC1315DF5F}"/>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Century Gothic" panose="020B0502020202020204" pitchFamily="34" charset="0"/>
              </a:defRPr>
            </a:lvl1pPr>
          </a:lstStyle>
          <a:p>
            <a:endParaRPr lang="sv-SE" dirty="0"/>
          </a:p>
        </p:txBody>
      </p:sp>
      <p:sp>
        <p:nvSpPr>
          <p:cNvPr id="6" name="Platshållare för bildnummer 5">
            <a:extLst>
              <a:ext uri="{FF2B5EF4-FFF2-40B4-BE49-F238E27FC236}">
                <a16:creationId xmlns:a16="http://schemas.microsoft.com/office/drawing/2014/main" id="{880EEEFC-864E-8A49-B635-47F341F192CF}"/>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defRPr>
            </a:lvl1pPr>
          </a:lstStyle>
          <a:p>
            <a:fld id="{5642AE18-FD4E-2F4D-ADA1-5757A692FEE3}" type="slidenum">
              <a:rPr lang="sv-SE" smtClean="0"/>
              <a:pPr/>
              <a:t>‹#›</a:t>
            </a:fld>
            <a:endParaRPr lang="sv-SE" dirty="0"/>
          </a:p>
        </p:txBody>
      </p:sp>
    </p:spTree>
    <p:extLst>
      <p:ext uri="{BB962C8B-B14F-4D97-AF65-F5344CB8AC3E}">
        <p14:creationId xmlns:p14="http://schemas.microsoft.com/office/powerpoint/2010/main" val="13167384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0" i="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F0F0F"/>
        </a:solidFill>
        <a:effectLst/>
      </p:bgPr>
    </p:bg>
    <p:spTree>
      <p:nvGrpSpPr>
        <p:cNvPr id="1" name="Shape 309"/>
        <p:cNvGrpSpPr/>
        <p:nvPr/>
      </p:nvGrpSpPr>
      <p:grpSpPr>
        <a:xfrm>
          <a:off x="0" y="0"/>
          <a:ext cx="0" cy="0"/>
          <a:chOff x="0" y="0"/>
          <a:chExt cx="0" cy="0"/>
        </a:xfrm>
      </p:grpSpPr>
      <p:sp>
        <p:nvSpPr>
          <p:cNvPr id="310" name="Google Shape;310;p70"/>
          <p:cNvSpPr txBox="1">
            <a:spLocks noGrp="1"/>
          </p:cNvSpPr>
          <p:nvPr>
            <p:ph type="title"/>
          </p:nvPr>
        </p:nvSpPr>
        <p:spPr>
          <a:xfrm>
            <a:off x="415600" y="593367"/>
            <a:ext cx="11360850" cy="763650"/>
          </a:xfrm>
          <a:prstGeom prst="rect">
            <a:avLst/>
          </a:prstGeom>
          <a:noFill/>
          <a:ln>
            <a:noFill/>
          </a:ln>
        </p:spPr>
        <p:txBody>
          <a:bodyPr spcFirstLastPara="1" wrap="square" lIns="243800" tIns="243800" rIns="243800" bIns="243800" anchor="t" anchorCtr="0">
            <a:noAutofit/>
          </a:bodyPr>
          <a:lstStyle>
            <a:lvl1pPr lvl="0" rtl="0">
              <a:spcBef>
                <a:spcPts val="0"/>
              </a:spcBef>
              <a:spcAft>
                <a:spcPts val="0"/>
              </a:spcAft>
              <a:buClr>
                <a:schemeClr val="dk1"/>
              </a:buClr>
              <a:buSzPts val="8000"/>
              <a:buFont typeface="Helvetica Neue"/>
              <a:buNone/>
              <a:defRPr sz="8000" b="1">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7500"/>
              <a:buNone/>
              <a:defRPr sz="7500">
                <a:solidFill>
                  <a:schemeClr val="dk1"/>
                </a:solidFill>
              </a:defRPr>
            </a:lvl2pPr>
            <a:lvl3pPr lvl="2" rtl="0">
              <a:spcBef>
                <a:spcPts val="0"/>
              </a:spcBef>
              <a:spcAft>
                <a:spcPts val="0"/>
              </a:spcAft>
              <a:buClr>
                <a:schemeClr val="dk1"/>
              </a:buClr>
              <a:buSzPts val="7500"/>
              <a:buNone/>
              <a:defRPr sz="7500">
                <a:solidFill>
                  <a:schemeClr val="dk1"/>
                </a:solidFill>
              </a:defRPr>
            </a:lvl3pPr>
            <a:lvl4pPr lvl="3" rtl="0">
              <a:spcBef>
                <a:spcPts val="0"/>
              </a:spcBef>
              <a:spcAft>
                <a:spcPts val="0"/>
              </a:spcAft>
              <a:buClr>
                <a:schemeClr val="dk1"/>
              </a:buClr>
              <a:buSzPts val="7500"/>
              <a:buNone/>
              <a:defRPr sz="7500">
                <a:solidFill>
                  <a:schemeClr val="dk1"/>
                </a:solidFill>
              </a:defRPr>
            </a:lvl4pPr>
            <a:lvl5pPr lvl="4" rtl="0">
              <a:spcBef>
                <a:spcPts val="0"/>
              </a:spcBef>
              <a:spcAft>
                <a:spcPts val="0"/>
              </a:spcAft>
              <a:buClr>
                <a:schemeClr val="dk1"/>
              </a:buClr>
              <a:buSzPts val="7500"/>
              <a:buNone/>
              <a:defRPr sz="7500">
                <a:solidFill>
                  <a:schemeClr val="dk1"/>
                </a:solidFill>
              </a:defRPr>
            </a:lvl5pPr>
            <a:lvl6pPr lvl="5" rtl="0">
              <a:spcBef>
                <a:spcPts val="0"/>
              </a:spcBef>
              <a:spcAft>
                <a:spcPts val="0"/>
              </a:spcAft>
              <a:buClr>
                <a:schemeClr val="dk1"/>
              </a:buClr>
              <a:buSzPts val="7500"/>
              <a:buNone/>
              <a:defRPr sz="7500">
                <a:solidFill>
                  <a:schemeClr val="dk1"/>
                </a:solidFill>
              </a:defRPr>
            </a:lvl6pPr>
            <a:lvl7pPr lvl="6" rtl="0">
              <a:spcBef>
                <a:spcPts val="0"/>
              </a:spcBef>
              <a:spcAft>
                <a:spcPts val="0"/>
              </a:spcAft>
              <a:buClr>
                <a:schemeClr val="dk1"/>
              </a:buClr>
              <a:buSzPts val="7500"/>
              <a:buNone/>
              <a:defRPr sz="7500">
                <a:solidFill>
                  <a:schemeClr val="dk1"/>
                </a:solidFill>
              </a:defRPr>
            </a:lvl7pPr>
            <a:lvl8pPr lvl="7" rtl="0">
              <a:spcBef>
                <a:spcPts val="0"/>
              </a:spcBef>
              <a:spcAft>
                <a:spcPts val="0"/>
              </a:spcAft>
              <a:buClr>
                <a:schemeClr val="dk1"/>
              </a:buClr>
              <a:buSzPts val="7500"/>
              <a:buNone/>
              <a:defRPr sz="7500">
                <a:solidFill>
                  <a:schemeClr val="dk1"/>
                </a:solidFill>
              </a:defRPr>
            </a:lvl8pPr>
            <a:lvl9pPr lvl="8" rtl="0">
              <a:spcBef>
                <a:spcPts val="0"/>
              </a:spcBef>
              <a:spcAft>
                <a:spcPts val="0"/>
              </a:spcAft>
              <a:buClr>
                <a:schemeClr val="dk1"/>
              </a:buClr>
              <a:buSzPts val="7500"/>
              <a:buNone/>
              <a:defRPr sz="7500">
                <a:solidFill>
                  <a:schemeClr val="dk1"/>
                </a:solidFill>
              </a:defRPr>
            </a:lvl9pPr>
          </a:lstStyle>
          <a:p>
            <a:endParaRPr/>
          </a:p>
        </p:txBody>
      </p:sp>
      <p:sp>
        <p:nvSpPr>
          <p:cNvPr id="311" name="Google Shape;311;p70"/>
          <p:cNvSpPr txBox="1">
            <a:spLocks noGrp="1"/>
          </p:cNvSpPr>
          <p:nvPr>
            <p:ph type="body" idx="1"/>
          </p:nvPr>
        </p:nvSpPr>
        <p:spPr>
          <a:xfrm>
            <a:off x="415600" y="1536634"/>
            <a:ext cx="11360850" cy="4555200"/>
          </a:xfrm>
          <a:prstGeom prst="rect">
            <a:avLst/>
          </a:prstGeom>
          <a:noFill/>
          <a:ln>
            <a:noFill/>
          </a:ln>
        </p:spPr>
        <p:txBody>
          <a:bodyPr spcFirstLastPara="1" wrap="square" lIns="243800" tIns="243800" rIns="243800" bIns="243800" anchor="t" anchorCtr="0">
            <a:noAutofit/>
          </a:bodyPr>
          <a:lstStyle>
            <a:lvl1pPr marL="457200" lvl="0" indent="-533400" rtl="0">
              <a:lnSpc>
                <a:spcPct val="115000"/>
              </a:lnSpc>
              <a:spcBef>
                <a:spcPts val="0"/>
              </a:spcBef>
              <a:spcAft>
                <a:spcPts val="0"/>
              </a:spcAft>
              <a:buClr>
                <a:srgbClr val="FFFFFF"/>
              </a:buClr>
              <a:buSzPts val="4800"/>
              <a:buFont typeface="Avenir"/>
              <a:buChar char="●"/>
              <a:defRPr sz="4800">
                <a:solidFill>
                  <a:srgbClr val="FFFFFF"/>
                </a:solidFill>
                <a:latin typeface="Avenir"/>
                <a:ea typeface="Avenir"/>
                <a:cs typeface="Avenir"/>
                <a:sym typeface="Avenir"/>
              </a:defRPr>
            </a:lvl1pPr>
            <a:lvl2pPr marL="914400" lvl="1"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2pPr>
            <a:lvl3pPr marL="1371600" lvl="2"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3pPr>
            <a:lvl4pPr marL="1828800" lvl="3"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4pPr>
            <a:lvl5pPr marL="2286000" lvl="4"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5pPr>
            <a:lvl6pPr marL="2743200" lvl="5"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6pPr>
            <a:lvl7pPr marL="3200400" lvl="6"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7pPr>
            <a:lvl8pPr marL="3657600" lvl="7"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8pPr>
            <a:lvl9pPr marL="4114800" lvl="8" indent="-463550" rtl="0">
              <a:lnSpc>
                <a:spcPct val="115000"/>
              </a:lnSpc>
              <a:spcBef>
                <a:spcPts val="4300"/>
              </a:spcBef>
              <a:spcAft>
                <a:spcPts val="4300"/>
              </a:spcAft>
              <a:buClr>
                <a:srgbClr val="C3C3C3"/>
              </a:buClr>
              <a:buSzPts val="3700"/>
              <a:buFont typeface="Avenir"/>
              <a:buChar char="■"/>
              <a:defRPr sz="3700">
                <a:solidFill>
                  <a:srgbClr val="C3C3C3"/>
                </a:solidFill>
                <a:latin typeface="Avenir"/>
                <a:ea typeface="Avenir"/>
                <a:cs typeface="Avenir"/>
                <a:sym typeface="Avenir"/>
              </a:defRPr>
            </a:lvl9pPr>
          </a:lstStyle>
          <a:p>
            <a:endParaRPr/>
          </a:p>
        </p:txBody>
      </p:sp>
      <p:sp>
        <p:nvSpPr>
          <p:cNvPr id="312" name="Google Shape;312;p70"/>
          <p:cNvSpPr txBox="1">
            <a:spLocks noGrp="1"/>
          </p:cNvSpPr>
          <p:nvPr>
            <p:ph type="sldNum" idx="12"/>
          </p:nvPr>
        </p:nvSpPr>
        <p:spPr>
          <a:xfrm>
            <a:off x="11296611" y="6217623"/>
            <a:ext cx="731550" cy="524850"/>
          </a:xfrm>
          <a:prstGeom prst="rect">
            <a:avLst/>
          </a:prstGeom>
          <a:noFill/>
          <a:ln>
            <a:noFill/>
          </a:ln>
        </p:spPr>
        <p:txBody>
          <a:bodyPr spcFirstLastPara="1" wrap="square" lIns="243800" tIns="243800" rIns="243800" bIns="243800" anchor="ctr" anchorCtr="0">
            <a:noAutofit/>
          </a:bodyPr>
          <a:lstStyle>
            <a:lvl1pPr lvl="0" algn="r" rtl="0">
              <a:buNone/>
              <a:defRPr sz="1350">
                <a:solidFill>
                  <a:schemeClr val="lt2"/>
                </a:solidFill>
              </a:defRPr>
            </a:lvl1pPr>
            <a:lvl2pPr lvl="1" algn="r" rtl="0">
              <a:buNone/>
              <a:defRPr sz="1350">
                <a:solidFill>
                  <a:schemeClr val="lt2"/>
                </a:solidFill>
              </a:defRPr>
            </a:lvl2pPr>
            <a:lvl3pPr lvl="2" algn="r" rtl="0">
              <a:buNone/>
              <a:defRPr sz="1350">
                <a:solidFill>
                  <a:schemeClr val="lt2"/>
                </a:solidFill>
              </a:defRPr>
            </a:lvl3pPr>
            <a:lvl4pPr lvl="3" algn="r" rtl="0">
              <a:buNone/>
              <a:defRPr sz="1350">
                <a:solidFill>
                  <a:schemeClr val="lt2"/>
                </a:solidFill>
              </a:defRPr>
            </a:lvl4pPr>
            <a:lvl5pPr lvl="4" algn="r" rtl="0">
              <a:buNone/>
              <a:defRPr sz="1350">
                <a:solidFill>
                  <a:schemeClr val="lt2"/>
                </a:solidFill>
              </a:defRPr>
            </a:lvl5pPr>
            <a:lvl6pPr lvl="5" algn="r" rtl="0">
              <a:buNone/>
              <a:defRPr sz="1350">
                <a:solidFill>
                  <a:schemeClr val="lt2"/>
                </a:solidFill>
              </a:defRPr>
            </a:lvl6pPr>
            <a:lvl7pPr lvl="6" algn="r" rtl="0">
              <a:buNone/>
              <a:defRPr sz="1350">
                <a:solidFill>
                  <a:schemeClr val="lt2"/>
                </a:solidFill>
              </a:defRPr>
            </a:lvl7pPr>
            <a:lvl8pPr lvl="7" algn="r" rtl="0">
              <a:buNone/>
              <a:defRPr sz="1350">
                <a:solidFill>
                  <a:schemeClr val="lt2"/>
                </a:solidFill>
              </a:defRPr>
            </a:lvl8pPr>
            <a:lvl9pPr lvl="8" algn="r" rtl="0">
              <a:buNone/>
              <a:defRPr sz="1350">
                <a:solidFill>
                  <a:schemeClr val="lt2"/>
                </a:solidFill>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075322067"/>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F0F0F"/>
        </a:solidFill>
        <a:effectLst/>
      </p:bgPr>
    </p:bg>
    <p:spTree>
      <p:nvGrpSpPr>
        <p:cNvPr id="1" name="Shape 898"/>
        <p:cNvGrpSpPr/>
        <p:nvPr/>
      </p:nvGrpSpPr>
      <p:grpSpPr>
        <a:xfrm>
          <a:off x="0" y="0"/>
          <a:ext cx="0" cy="0"/>
          <a:chOff x="0" y="0"/>
          <a:chExt cx="0" cy="0"/>
        </a:xfrm>
      </p:grpSpPr>
      <p:sp>
        <p:nvSpPr>
          <p:cNvPr id="899" name="Google Shape;899;p195"/>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marR="0" lvl="0" algn="l" rtl="0">
              <a:lnSpc>
                <a:spcPct val="100000"/>
              </a:lnSpc>
              <a:spcBef>
                <a:spcPts val="0"/>
              </a:spcBef>
              <a:spcAft>
                <a:spcPts val="0"/>
              </a:spcAft>
              <a:buClr>
                <a:schemeClr val="dk1"/>
              </a:buClr>
              <a:buSzPts val="6000"/>
              <a:buFont typeface="Helvetica Neue"/>
              <a:buNone/>
              <a:defRPr sz="6000" b="1" i="0" u="none" strike="noStrike" cap="none">
                <a:solidFill>
                  <a:schemeClr val="dk1"/>
                </a:solidFill>
                <a:latin typeface="Helvetica Neue"/>
                <a:ea typeface="Helvetica Neue"/>
                <a:cs typeface="Helvetica Neue"/>
                <a:sym typeface="Helvetica Neue"/>
              </a:defRPr>
            </a:lvl1pPr>
            <a:lvl2pPr marR="0" lvl="1"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9pPr>
          </a:lstStyle>
          <a:p>
            <a:endParaRPr/>
          </a:p>
        </p:txBody>
      </p:sp>
      <p:sp>
        <p:nvSpPr>
          <p:cNvPr id="900" name="Google Shape;900;p195"/>
          <p:cNvSpPr txBox="1">
            <a:spLocks noGrp="1"/>
          </p:cNvSpPr>
          <p:nvPr>
            <p:ph type="body" idx="1"/>
          </p:nvPr>
        </p:nvSpPr>
        <p:spPr>
          <a:xfrm>
            <a:off x="415600" y="1536633"/>
            <a:ext cx="11361200" cy="4555200"/>
          </a:xfrm>
          <a:prstGeom prst="rect">
            <a:avLst/>
          </a:prstGeom>
          <a:noFill/>
          <a:ln>
            <a:noFill/>
          </a:ln>
        </p:spPr>
        <p:txBody>
          <a:bodyPr spcFirstLastPara="1" wrap="square" lIns="182850" tIns="182850" rIns="182850" bIns="182850" anchor="t" anchorCtr="0">
            <a:noAutofit/>
          </a:bodyPr>
          <a:lstStyle>
            <a:lvl1pPr marL="457200" marR="0" lvl="0" indent="-457200" algn="l" rtl="0">
              <a:lnSpc>
                <a:spcPct val="115000"/>
              </a:lnSpc>
              <a:spcBef>
                <a:spcPts val="0"/>
              </a:spcBef>
              <a:spcAft>
                <a:spcPts val="0"/>
              </a:spcAft>
              <a:buClr>
                <a:srgbClr val="FFFFFF"/>
              </a:buClr>
              <a:buSzPts val="3600"/>
              <a:buFont typeface="Avenir"/>
              <a:buChar char="●"/>
              <a:defRPr sz="3600" b="0" i="0" u="none" strike="noStrike" cap="none">
                <a:solidFill>
                  <a:srgbClr val="FFFFFF"/>
                </a:solidFill>
                <a:latin typeface="Avenir"/>
                <a:ea typeface="Avenir"/>
                <a:cs typeface="Avenir"/>
                <a:sym typeface="Avenir"/>
              </a:defRPr>
            </a:lvl1pPr>
            <a:lvl2pPr marL="914400" marR="0" lvl="1"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2pPr>
            <a:lvl3pPr marL="1371600" marR="0" lvl="2"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3pPr>
            <a:lvl4pPr marL="1828800" marR="0" lvl="3"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4pPr>
            <a:lvl5pPr marL="2286000" marR="0" lvl="4"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5pPr>
            <a:lvl6pPr marL="2743200" marR="0" lvl="5"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6pPr>
            <a:lvl7pPr marL="3200400" marR="0" lvl="6"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7pPr>
            <a:lvl8pPr marL="3657600" marR="0" lvl="7"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8pPr>
            <a:lvl9pPr marL="4114800" marR="0" lvl="8" indent="-406400" algn="l" rtl="0">
              <a:lnSpc>
                <a:spcPct val="115000"/>
              </a:lnSpc>
              <a:spcBef>
                <a:spcPts val="3200"/>
              </a:spcBef>
              <a:spcAft>
                <a:spcPts val="3200"/>
              </a:spcAft>
              <a:buClr>
                <a:srgbClr val="C3C3C3"/>
              </a:buClr>
              <a:buSzPts val="2800"/>
              <a:buFont typeface="Avenir"/>
              <a:buChar char="■"/>
              <a:defRPr sz="2800" b="0" i="0" u="none" strike="noStrike" cap="none">
                <a:solidFill>
                  <a:srgbClr val="C3C3C3"/>
                </a:solidFill>
                <a:latin typeface="Avenir"/>
                <a:ea typeface="Avenir"/>
                <a:cs typeface="Avenir"/>
                <a:sym typeface="Avenir"/>
              </a:defRPr>
            </a:lvl9pPr>
          </a:lstStyle>
          <a:p>
            <a:endParaRPr/>
          </a:p>
        </p:txBody>
      </p:sp>
      <p:sp>
        <p:nvSpPr>
          <p:cNvPr id="901" name="Google Shape;901;p195"/>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marR="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marR="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marR="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marR="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marR="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marR="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marR="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marR="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marR="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660893641"/>
      </p:ext>
    </p:extLst>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9"/>
        <p:cNvGrpSpPr/>
        <p:nvPr/>
      </p:nvGrpSpPr>
      <p:grpSpPr>
        <a:xfrm>
          <a:off x="0" y="0"/>
          <a:ext cx="0" cy="0"/>
          <a:chOff x="0" y="0"/>
          <a:chExt cx="0" cy="0"/>
        </a:xfrm>
      </p:grpSpPr>
      <p:pic>
        <p:nvPicPr>
          <p:cNvPr id="540" name="Google Shape;540;p120" descr="KI-Logo_rgb.tif                                                001030A5Macintosh HD                   BBA748FD:"/>
          <p:cNvPicPr preferRelativeResize="0"/>
          <p:nvPr/>
        </p:nvPicPr>
        <p:blipFill rotWithShape="1">
          <a:blip r:embed="rId13">
            <a:alphaModFix/>
          </a:blip>
          <a:srcRect/>
          <a:stretch/>
        </p:blipFill>
        <p:spPr>
          <a:xfrm>
            <a:off x="9571567" y="182563"/>
            <a:ext cx="2302934" cy="704851"/>
          </a:xfrm>
          <a:prstGeom prst="rect">
            <a:avLst/>
          </a:prstGeom>
          <a:noFill/>
          <a:ln>
            <a:noFill/>
          </a:ln>
        </p:spPr>
      </p:pic>
      <p:sp>
        <p:nvSpPr>
          <p:cNvPr id="541" name="Google Shape;541;p120"/>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2100" b="1" i="0" u="none" strike="noStrike" cap="none">
                <a:solidFill>
                  <a:schemeClr val="accent1"/>
                </a:solidFill>
                <a:latin typeface="Arial"/>
                <a:ea typeface="Arial"/>
                <a:cs typeface="Arial"/>
                <a:sym typeface="Arial"/>
              </a:defRPr>
            </a:lvl1pPr>
            <a:lvl2pPr marR="0" lvl="1" algn="l" rtl="0">
              <a:spcBef>
                <a:spcPts val="0"/>
              </a:spcBef>
              <a:spcAft>
                <a:spcPts val="0"/>
              </a:spcAft>
              <a:buSzPts val="1100"/>
              <a:buNone/>
              <a:defRPr sz="2100" b="1" i="0" u="none" strike="noStrike" cap="none">
                <a:solidFill>
                  <a:schemeClr val="accent1"/>
                </a:solidFill>
                <a:latin typeface="Arial"/>
                <a:ea typeface="Arial"/>
                <a:cs typeface="Arial"/>
                <a:sym typeface="Arial"/>
              </a:defRPr>
            </a:lvl2pPr>
            <a:lvl3pPr marR="0" lvl="2" algn="l" rtl="0">
              <a:spcBef>
                <a:spcPts val="0"/>
              </a:spcBef>
              <a:spcAft>
                <a:spcPts val="0"/>
              </a:spcAft>
              <a:buSzPts val="1100"/>
              <a:buNone/>
              <a:defRPr sz="2100" b="1" i="0" u="none" strike="noStrike" cap="none">
                <a:solidFill>
                  <a:schemeClr val="accent1"/>
                </a:solidFill>
                <a:latin typeface="Arial"/>
                <a:ea typeface="Arial"/>
                <a:cs typeface="Arial"/>
                <a:sym typeface="Arial"/>
              </a:defRPr>
            </a:lvl3pPr>
            <a:lvl4pPr marR="0" lvl="3" algn="l" rtl="0">
              <a:spcBef>
                <a:spcPts val="0"/>
              </a:spcBef>
              <a:spcAft>
                <a:spcPts val="0"/>
              </a:spcAft>
              <a:buSzPts val="1100"/>
              <a:buNone/>
              <a:defRPr sz="2100" b="1" i="0" u="none" strike="noStrike" cap="none">
                <a:solidFill>
                  <a:schemeClr val="accent1"/>
                </a:solidFill>
                <a:latin typeface="Arial"/>
                <a:ea typeface="Arial"/>
                <a:cs typeface="Arial"/>
                <a:sym typeface="Arial"/>
              </a:defRPr>
            </a:lvl4pPr>
            <a:lvl5pPr marR="0" lvl="4" algn="l" rtl="0">
              <a:spcBef>
                <a:spcPts val="0"/>
              </a:spcBef>
              <a:spcAft>
                <a:spcPts val="0"/>
              </a:spcAft>
              <a:buSzPts val="1100"/>
              <a:buNone/>
              <a:defRPr sz="2100" b="1" i="0" u="none" strike="noStrike" cap="none">
                <a:solidFill>
                  <a:schemeClr val="accent1"/>
                </a:solidFill>
                <a:latin typeface="Arial"/>
                <a:ea typeface="Arial"/>
                <a:cs typeface="Arial"/>
                <a:sym typeface="Arial"/>
              </a:defRPr>
            </a:lvl5pPr>
            <a:lvl6pPr marR="0" lvl="5" algn="l" rtl="0">
              <a:spcBef>
                <a:spcPts val="0"/>
              </a:spcBef>
              <a:spcAft>
                <a:spcPts val="0"/>
              </a:spcAft>
              <a:buSzPts val="1100"/>
              <a:buNone/>
              <a:defRPr sz="2100" b="1" i="0" u="none" strike="noStrike" cap="none">
                <a:solidFill>
                  <a:schemeClr val="accent1"/>
                </a:solidFill>
                <a:latin typeface="Arial"/>
                <a:ea typeface="Arial"/>
                <a:cs typeface="Arial"/>
                <a:sym typeface="Arial"/>
              </a:defRPr>
            </a:lvl6pPr>
            <a:lvl7pPr marR="0" lvl="6" algn="l" rtl="0">
              <a:spcBef>
                <a:spcPts val="0"/>
              </a:spcBef>
              <a:spcAft>
                <a:spcPts val="0"/>
              </a:spcAft>
              <a:buSzPts val="1100"/>
              <a:buNone/>
              <a:defRPr sz="2100" b="1" i="0" u="none" strike="noStrike" cap="none">
                <a:solidFill>
                  <a:schemeClr val="accent1"/>
                </a:solidFill>
                <a:latin typeface="Arial"/>
                <a:ea typeface="Arial"/>
                <a:cs typeface="Arial"/>
                <a:sym typeface="Arial"/>
              </a:defRPr>
            </a:lvl7pPr>
            <a:lvl8pPr marR="0" lvl="7" algn="l" rtl="0">
              <a:spcBef>
                <a:spcPts val="0"/>
              </a:spcBef>
              <a:spcAft>
                <a:spcPts val="0"/>
              </a:spcAft>
              <a:buSzPts val="1100"/>
              <a:buNone/>
              <a:defRPr sz="2100" b="1" i="0" u="none" strike="noStrike" cap="none">
                <a:solidFill>
                  <a:schemeClr val="accent1"/>
                </a:solidFill>
                <a:latin typeface="Arial"/>
                <a:ea typeface="Arial"/>
                <a:cs typeface="Arial"/>
                <a:sym typeface="Arial"/>
              </a:defRPr>
            </a:lvl8pPr>
            <a:lvl9pPr marR="0" lvl="8" algn="l" rtl="0">
              <a:spcBef>
                <a:spcPts val="0"/>
              </a:spcBef>
              <a:spcAft>
                <a:spcPts val="0"/>
              </a:spcAft>
              <a:buSzPts val="1100"/>
              <a:buNone/>
              <a:defRPr sz="2100" b="1" i="0" u="none" strike="noStrike" cap="none">
                <a:solidFill>
                  <a:schemeClr val="accent1"/>
                </a:solidFill>
                <a:latin typeface="Arial"/>
                <a:ea typeface="Arial"/>
                <a:cs typeface="Arial"/>
                <a:sym typeface="Arial"/>
              </a:defRPr>
            </a:lvl9pPr>
          </a:lstStyle>
          <a:p>
            <a:endParaRPr/>
          </a:p>
        </p:txBody>
      </p:sp>
      <p:sp>
        <p:nvSpPr>
          <p:cNvPr id="542" name="Google Shape;542;p120"/>
          <p:cNvSpPr txBox="1">
            <a:spLocks noGrp="1"/>
          </p:cNvSpPr>
          <p:nvPr>
            <p:ph type="body" idx="1"/>
          </p:nvPr>
        </p:nvSpPr>
        <p:spPr>
          <a:xfrm>
            <a:off x="719667" y="2120900"/>
            <a:ext cx="10363200" cy="4114800"/>
          </a:xfrm>
          <a:prstGeom prst="rect">
            <a:avLst/>
          </a:prstGeom>
          <a:noFill/>
          <a:ln>
            <a:noFill/>
          </a:ln>
        </p:spPr>
        <p:txBody>
          <a:bodyPr spcFirstLastPara="1" wrap="square" lIns="68575" tIns="34275" rIns="68575" bIns="34275" anchor="t" anchorCtr="0">
            <a:noAutofit/>
          </a:bodyPr>
          <a:lstStyle>
            <a:lvl1pPr marL="457200" marR="0" lvl="0" indent="-323850" algn="l" rtl="0">
              <a:spcBef>
                <a:spcPts val="300"/>
              </a:spcBef>
              <a:spcAft>
                <a:spcPts val="0"/>
              </a:spcAft>
              <a:buClr>
                <a:schemeClr val="accent1"/>
              </a:buClr>
              <a:buSzPts val="1500"/>
              <a:buFont typeface="Noto Sans Symbols"/>
              <a:buChar char="▪"/>
              <a:defRPr sz="1500" b="0" i="0" u="none" strike="noStrike" cap="none">
                <a:solidFill>
                  <a:schemeClr val="dk1"/>
                </a:solidFill>
                <a:latin typeface="Arial"/>
                <a:ea typeface="Arial"/>
                <a:cs typeface="Arial"/>
                <a:sym typeface="Arial"/>
              </a:defRPr>
            </a:lvl1pPr>
            <a:lvl2pPr marL="914400" marR="0" lvl="1" indent="-317500" algn="l" rtl="0">
              <a:spcBef>
                <a:spcPts val="300"/>
              </a:spcBef>
              <a:spcAft>
                <a:spcPts val="0"/>
              </a:spcAft>
              <a:buClr>
                <a:schemeClr val="dk1"/>
              </a:buClr>
              <a:buSzPts val="1400"/>
              <a:buFont typeface="Noto Sans Symbols"/>
              <a:buChar char="🡪"/>
              <a:defRPr sz="1400" b="0" i="0" u="none" strike="noStrike" cap="none">
                <a:solidFill>
                  <a:schemeClr val="dk1"/>
                </a:solidFill>
                <a:latin typeface="Arial"/>
                <a:ea typeface="Arial"/>
                <a:cs typeface="Arial"/>
                <a:sym typeface="Arial"/>
              </a:defRPr>
            </a:lvl2pPr>
            <a:lvl3pPr marL="1371600" marR="0" lvl="2" indent="-304800" algn="l" rtl="0">
              <a:spcBef>
                <a:spcPts val="200"/>
              </a:spcBef>
              <a:spcAft>
                <a:spcPts val="0"/>
              </a:spcAft>
              <a:buClr>
                <a:schemeClr val="accent1"/>
              </a:buClr>
              <a:buSzPts val="1200"/>
              <a:buFont typeface="Noto Sans Symbols"/>
              <a:buChar char="▪"/>
              <a:defRPr sz="1200" b="0" i="0" u="none" strike="noStrike" cap="none">
                <a:solidFill>
                  <a:schemeClr val="accent1"/>
                </a:solidFill>
                <a:latin typeface="Arial"/>
                <a:ea typeface="Arial"/>
                <a:cs typeface="Arial"/>
                <a:sym typeface="Arial"/>
              </a:defRPr>
            </a:lvl3pPr>
            <a:lvl4pPr marL="1828800" marR="0" lvl="3" indent="-298450" algn="l" rtl="0">
              <a:spcBef>
                <a:spcPts val="2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4pPr>
            <a:lvl5pPr marL="2286000" marR="0" lvl="4"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5pPr>
            <a:lvl6pPr marL="2743200" marR="0" lvl="5"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6pPr>
            <a:lvl7pPr marL="3200400" marR="0" lvl="6"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7pPr>
            <a:lvl8pPr marL="3657600" marR="0" lvl="7"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8pPr>
            <a:lvl9pPr marL="4114800" marR="0" lvl="8"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9pPr>
          </a:lstStyle>
          <a:p>
            <a:endParaRPr/>
          </a:p>
        </p:txBody>
      </p:sp>
      <p:sp>
        <p:nvSpPr>
          <p:cNvPr id="543" name="Google Shape;543;p120"/>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marR="0" lvl="0" algn="r" rtl="0">
              <a:spcBef>
                <a:spcPts val="0"/>
              </a:spcBef>
              <a:spcAft>
                <a:spcPts val="0"/>
              </a:spcAft>
              <a:buSzPts val="1100"/>
              <a:buNone/>
              <a:defRPr sz="800" b="0" i="0" u="none" strike="noStrike" cap="none">
                <a:solidFill>
                  <a:schemeClr val="lt2"/>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dirty="0"/>
          </a:p>
        </p:txBody>
      </p:sp>
      <p:sp>
        <p:nvSpPr>
          <p:cNvPr id="544" name="Google Shape;544;p120"/>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800" b="0" i="0" u="none" strike="noStrike" cap="none">
                <a:solidFill>
                  <a:schemeClr val="lt2"/>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dirty="0"/>
          </a:p>
        </p:txBody>
      </p:sp>
      <p:sp>
        <p:nvSpPr>
          <p:cNvPr id="545" name="Google Shape;545;p120"/>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marR="0" lvl="0" indent="0" algn="r" rtl="0">
              <a:spcBef>
                <a:spcPts val="0"/>
              </a:spcBef>
              <a:buNone/>
              <a:defRPr sz="800" b="1" i="0" u="none" strike="noStrike" cap="none">
                <a:solidFill>
                  <a:srgbClr val="808080"/>
                </a:solidFill>
                <a:latin typeface="Arial"/>
                <a:ea typeface="Arial"/>
                <a:cs typeface="Arial"/>
                <a:sym typeface="Arial"/>
              </a:defRPr>
            </a:lvl1pPr>
            <a:lvl2pPr marL="0" marR="0" lvl="1" indent="0" algn="r" rtl="0">
              <a:spcBef>
                <a:spcPts val="0"/>
              </a:spcBef>
              <a:buNone/>
              <a:defRPr sz="800" b="1" i="0" u="none" strike="noStrike" cap="none">
                <a:solidFill>
                  <a:srgbClr val="808080"/>
                </a:solidFill>
                <a:latin typeface="Arial"/>
                <a:ea typeface="Arial"/>
                <a:cs typeface="Arial"/>
                <a:sym typeface="Arial"/>
              </a:defRPr>
            </a:lvl2pPr>
            <a:lvl3pPr marL="0" marR="0" lvl="2" indent="0" algn="r" rtl="0">
              <a:spcBef>
                <a:spcPts val="0"/>
              </a:spcBef>
              <a:buNone/>
              <a:defRPr sz="800" b="1" i="0" u="none" strike="noStrike" cap="none">
                <a:solidFill>
                  <a:srgbClr val="808080"/>
                </a:solidFill>
                <a:latin typeface="Arial"/>
                <a:ea typeface="Arial"/>
                <a:cs typeface="Arial"/>
                <a:sym typeface="Arial"/>
              </a:defRPr>
            </a:lvl3pPr>
            <a:lvl4pPr marL="0" marR="0" lvl="3" indent="0" algn="r" rtl="0">
              <a:spcBef>
                <a:spcPts val="0"/>
              </a:spcBef>
              <a:buNone/>
              <a:defRPr sz="800" b="1" i="0" u="none" strike="noStrike" cap="none">
                <a:solidFill>
                  <a:srgbClr val="808080"/>
                </a:solidFill>
                <a:latin typeface="Arial"/>
                <a:ea typeface="Arial"/>
                <a:cs typeface="Arial"/>
                <a:sym typeface="Arial"/>
              </a:defRPr>
            </a:lvl4pPr>
            <a:lvl5pPr marL="0" marR="0" lvl="4" indent="0" algn="r" rtl="0">
              <a:spcBef>
                <a:spcPts val="0"/>
              </a:spcBef>
              <a:buNone/>
              <a:defRPr sz="800" b="1" i="0" u="none" strike="noStrike" cap="none">
                <a:solidFill>
                  <a:srgbClr val="808080"/>
                </a:solidFill>
                <a:latin typeface="Arial"/>
                <a:ea typeface="Arial"/>
                <a:cs typeface="Arial"/>
                <a:sym typeface="Arial"/>
              </a:defRPr>
            </a:lvl5pPr>
            <a:lvl6pPr marL="0" marR="0" lvl="5" indent="0" algn="r" rtl="0">
              <a:spcBef>
                <a:spcPts val="0"/>
              </a:spcBef>
              <a:buNone/>
              <a:defRPr sz="800" b="1" i="0" u="none" strike="noStrike" cap="none">
                <a:solidFill>
                  <a:srgbClr val="808080"/>
                </a:solidFill>
                <a:latin typeface="Arial"/>
                <a:ea typeface="Arial"/>
                <a:cs typeface="Arial"/>
                <a:sym typeface="Arial"/>
              </a:defRPr>
            </a:lvl6pPr>
            <a:lvl7pPr marL="0" marR="0" lvl="6" indent="0" algn="r" rtl="0">
              <a:spcBef>
                <a:spcPts val="0"/>
              </a:spcBef>
              <a:buNone/>
              <a:defRPr sz="800" b="1" i="0" u="none" strike="noStrike" cap="none">
                <a:solidFill>
                  <a:srgbClr val="808080"/>
                </a:solidFill>
                <a:latin typeface="Arial"/>
                <a:ea typeface="Arial"/>
                <a:cs typeface="Arial"/>
                <a:sym typeface="Arial"/>
              </a:defRPr>
            </a:lvl7pPr>
            <a:lvl8pPr marL="0" marR="0" lvl="7" indent="0" algn="r" rtl="0">
              <a:spcBef>
                <a:spcPts val="0"/>
              </a:spcBef>
              <a:buNone/>
              <a:defRPr sz="800" b="1" i="0" u="none" strike="noStrike" cap="none">
                <a:solidFill>
                  <a:srgbClr val="808080"/>
                </a:solidFill>
                <a:latin typeface="Arial"/>
                <a:ea typeface="Arial"/>
                <a:cs typeface="Arial"/>
                <a:sym typeface="Arial"/>
              </a:defRPr>
            </a:lvl8pPr>
            <a:lvl9pPr marL="0" marR="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cxnSp>
        <p:nvCxnSpPr>
          <p:cNvPr id="546" name="Google Shape;546;p120"/>
          <p:cNvCxnSpPr/>
          <p:nvPr/>
        </p:nvCxnSpPr>
        <p:spPr>
          <a:xfrm>
            <a:off x="711200" y="6400800"/>
            <a:ext cx="110744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1157343563"/>
      </p:ext>
    </p:extLst>
  </p:cSld>
  <p:clrMap bg1="lt1" tx1="dk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9"/>
        <p:cNvGrpSpPr/>
        <p:nvPr/>
      </p:nvGrpSpPr>
      <p:grpSpPr>
        <a:xfrm>
          <a:off x="0" y="0"/>
          <a:ext cx="0" cy="0"/>
          <a:chOff x="0" y="0"/>
          <a:chExt cx="0" cy="0"/>
        </a:xfrm>
      </p:grpSpPr>
      <p:pic>
        <p:nvPicPr>
          <p:cNvPr id="540" name="Google Shape;540;p120" descr="KI-Logo_rgb.tif                                                001030A5Macintosh HD                   BBA748FD:"/>
          <p:cNvPicPr preferRelativeResize="0"/>
          <p:nvPr/>
        </p:nvPicPr>
        <p:blipFill rotWithShape="1">
          <a:blip r:embed="rId13">
            <a:alphaModFix/>
          </a:blip>
          <a:srcRect/>
          <a:stretch/>
        </p:blipFill>
        <p:spPr>
          <a:xfrm>
            <a:off x="9571567" y="182563"/>
            <a:ext cx="2302933" cy="704851"/>
          </a:xfrm>
          <a:prstGeom prst="rect">
            <a:avLst/>
          </a:prstGeom>
          <a:noFill/>
          <a:ln>
            <a:noFill/>
          </a:ln>
        </p:spPr>
      </p:pic>
      <p:sp>
        <p:nvSpPr>
          <p:cNvPr id="541" name="Google Shape;541;p120"/>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2100" b="1" i="0" u="none" strike="noStrike" cap="none">
                <a:solidFill>
                  <a:schemeClr val="accent1"/>
                </a:solidFill>
                <a:latin typeface="Arial"/>
                <a:ea typeface="Arial"/>
                <a:cs typeface="Arial"/>
                <a:sym typeface="Arial"/>
              </a:defRPr>
            </a:lvl1pPr>
            <a:lvl2pPr marR="0" lvl="1" algn="l" rtl="0">
              <a:spcBef>
                <a:spcPts val="0"/>
              </a:spcBef>
              <a:spcAft>
                <a:spcPts val="0"/>
              </a:spcAft>
              <a:buSzPts val="1100"/>
              <a:buNone/>
              <a:defRPr sz="2100" b="1" i="0" u="none" strike="noStrike" cap="none">
                <a:solidFill>
                  <a:schemeClr val="accent1"/>
                </a:solidFill>
                <a:latin typeface="Arial"/>
                <a:ea typeface="Arial"/>
                <a:cs typeface="Arial"/>
                <a:sym typeface="Arial"/>
              </a:defRPr>
            </a:lvl2pPr>
            <a:lvl3pPr marR="0" lvl="2" algn="l" rtl="0">
              <a:spcBef>
                <a:spcPts val="0"/>
              </a:spcBef>
              <a:spcAft>
                <a:spcPts val="0"/>
              </a:spcAft>
              <a:buSzPts val="1100"/>
              <a:buNone/>
              <a:defRPr sz="2100" b="1" i="0" u="none" strike="noStrike" cap="none">
                <a:solidFill>
                  <a:schemeClr val="accent1"/>
                </a:solidFill>
                <a:latin typeface="Arial"/>
                <a:ea typeface="Arial"/>
                <a:cs typeface="Arial"/>
                <a:sym typeface="Arial"/>
              </a:defRPr>
            </a:lvl3pPr>
            <a:lvl4pPr marR="0" lvl="3" algn="l" rtl="0">
              <a:spcBef>
                <a:spcPts val="0"/>
              </a:spcBef>
              <a:spcAft>
                <a:spcPts val="0"/>
              </a:spcAft>
              <a:buSzPts val="1100"/>
              <a:buNone/>
              <a:defRPr sz="2100" b="1" i="0" u="none" strike="noStrike" cap="none">
                <a:solidFill>
                  <a:schemeClr val="accent1"/>
                </a:solidFill>
                <a:latin typeface="Arial"/>
                <a:ea typeface="Arial"/>
                <a:cs typeface="Arial"/>
                <a:sym typeface="Arial"/>
              </a:defRPr>
            </a:lvl4pPr>
            <a:lvl5pPr marR="0" lvl="4" algn="l" rtl="0">
              <a:spcBef>
                <a:spcPts val="0"/>
              </a:spcBef>
              <a:spcAft>
                <a:spcPts val="0"/>
              </a:spcAft>
              <a:buSzPts val="1100"/>
              <a:buNone/>
              <a:defRPr sz="2100" b="1" i="0" u="none" strike="noStrike" cap="none">
                <a:solidFill>
                  <a:schemeClr val="accent1"/>
                </a:solidFill>
                <a:latin typeface="Arial"/>
                <a:ea typeface="Arial"/>
                <a:cs typeface="Arial"/>
                <a:sym typeface="Arial"/>
              </a:defRPr>
            </a:lvl5pPr>
            <a:lvl6pPr marR="0" lvl="5" algn="l" rtl="0">
              <a:spcBef>
                <a:spcPts val="0"/>
              </a:spcBef>
              <a:spcAft>
                <a:spcPts val="0"/>
              </a:spcAft>
              <a:buSzPts val="1100"/>
              <a:buNone/>
              <a:defRPr sz="2100" b="1" i="0" u="none" strike="noStrike" cap="none">
                <a:solidFill>
                  <a:schemeClr val="accent1"/>
                </a:solidFill>
                <a:latin typeface="Arial"/>
                <a:ea typeface="Arial"/>
                <a:cs typeface="Arial"/>
                <a:sym typeface="Arial"/>
              </a:defRPr>
            </a:lvl6pPr>
            <a:lvl7pPr marR="0" lvl="6" algn="l" rtl="0">
              <a:spcBef>
                <a:spcPts val="0"/>
              </a:spcBef>
              <a:spcAft>
                <a:spcPts val="0"/>
              </a:spcAft>
              <a:buSzPts val="1100"/>
              <a:buNone/>
              <a:defRPr sz="2100" b="1" i="0" u="none" strike="noStrike" cap="none">
                <a:solidFill>
                  <a:schemeClr val="accent1"/>
                </a:solidFill>
                <a:latin typeface="Arial"/>
                <a:ea typeface="Arial"/>
                <a:cs typeface="Arial"/>
                <a:sym typeface="Arial"/>
              </a:defRPr>
            </a:lvl7pPr>
            <a:lvl8pPr marR="0" lvl="7" algn="l" rtl="0">
              <a:spcBef>
                <a:spcPts val="0"/>
              </a:spcBef>
              <a:spcAft>
                <a:spcPts val="0"/>
              </a:spcAft>
              <a:buSzPts val="1100"/>
              <a:buNone/>
              <a:defRPr sz="2100" b="1" i="0" u="none" strike="noStrike" cap="none">
                <a:solidFill>
                  <a:schemeClr val="accent1"/>
                </a:solidFill>
                <a:latin typeface="Arial"/>
                <a:ea typeface="Arial"/>
                <a:cs typeface="Arial"/>
                <a:sym typeface="Arial"/>
              </a:defRPr>
            </a:lvl8pPr>
            <a:lvl9pPr marR="0" lvl="8" algn="l" rtl="0">
              <a:spcBef>
                <a:spcPts val="0"/>
              </a:spcBef>
              <a:spcAft>
                <a:spcPts val="0"/>
              </a:spcAft>
              <a:buSzPts val="1100"/>
              <a:buNone/>
              <a:defRPr sz="2100" b="1" i="0" u="none" strike="noStrike" cap="none">
                <a:solidFill>
                  <a:schemeClr val="accent1"/>
                </a:solidFill>
                <a:latin typeface="Arial"/>
                <a:ea typeface="Arial"/>
                <a:cs typeface="Arial"/>
                <a:sym typeface="Arial"/>
              </a:defRPr>
            </a:lvl9pPr>
          </a:lstStyle>
          <a:p>
            <a:endParaRPr/>
          </a:p>
        </p:txBody>
      </p:sp>
      <p:sp>
        <p:nvSpPr>
          <p:cNvPr id="542" name="Google Shape;542;p120"/>
          <p:cNvSpPr txBox="1">
            <a:spLocks noGrp="1"/>
          </p:cNvSpPr>
          <p:nvPr>
            <p:ph type="body" idx="1"/>
          </p:nvPr>
        </p:nvSpPr>
        <p:spPr>
          <a:xfrm>
            <a:off x="719667" y="2120900"/>
            <a:ext cx="10363200" cy="4114800"/>
          </a:xfrm>
          <a:prstGeom prst="rect">
            <a:avLst/>
          </a:prstGeom>
          <a:noFill/>
          <a:ln>
            <a:noFill/>
          </a:ln>
        </p:spPr>
        <p:txBody>
          <a:bodyPr spcFirstLastPara="1" wrap="square" lIns="68575" tIns="34275" rIns="68575" bIns="34275" anchor="t" anchorCtr="0">
            <a:noAutofit/>
          </a:bodyPr>
          <a:lstStyle>
            <a:lvl1pPr marL="457200" marR="0" lvl="0" indent="-323850" algn="l" rtl="0">
              <a:spcBef>
                <a:spcPts val="300"/>
              </a:spcBef>
              <a:spcAft>
                <a:spcPts val="0"/>
              </a:spcAft>
              <a:buClr>
                <a:schemeClr val="accent1"/>
              </a:buClr>
              <a:buSzPts val="1500"/>
              <a:buFont typeface="Noto Sans Symbols"/>
              <a:buChar char="▪"/>
              <a:defRPr sz="1500" b="0" i="0" u="none" strike="noStrike" cap="none">
                <a:solidFill>
                  <a:schemeClr val="dk1"/>
                </a:solidFill>
                <a:latin typeface="Arial"/>
                <a:ea typeface="Arial"/>
                <a:cs typeface="Arial"/>
                <a:sym typeface="Arial"/>
              </a:defRPr>
            </a:lvl1pPr>
            <a:lvl2pPr marL="914400" marR="0" lvl="1" indent="-317500" algn="l" rtl="0">
              <a:spcBef>
                <a:spcPts val="300"/>
              </a:spcBef>
              <a:spcAft>
                <a:spcPts val="0"/>
              </a:spcAft>
              <a:buClr>
                <a:schemeClr val="dk1"/>
              </a:buClr>
              <a:buSzPts val="1400"/>
              <a:buFont typeface="Noto Sans Symbols"/>
              <a:buChar char="🡪"/>
              <a:defRPr sz="1400" b="0" i="0" u="none" strike="noStrike" cap="none">
                <a:solidFill>
                  <a:schemeClr val="dk1"/>
                </a:solidFill>
                <a:latin typeface="Arial"/>
                <a:ea typeface="Arial"/>
                <a:cs typeface="Arial"/>
                <a:sym typeface="Arial"/>
              </a:defRPr>
            </a:lvl2pPr>
            <a:lvl3pPr marL="1371600" marR="0" lvl="2" indent="-304800" algn="l" rtl="0">
              <a:spcBef>
                <a:spcPts val="200"/>
              </a:spcBef>
              <a:spcAft>
                <a:spcPts val="0"/>
              </a:spcAft>
              <a:buClr>
                <a:schemeClr val="accent1"/>
              </a:buClr>
              <a:buSzPts val="1200"/>
              <a:buFont typeface="Noto Sans Symbols"/>
              <a:buChar char="▪"/>
              <a:defRPr sz="1200" b="0" i="0" u="none" strike="noStrike" cap="none">
                <a:solidFill>
                  <a:schemeClr val="accent1"/>
                </a:solidFill>
                <a:latin typeface="Arial"/>
                <a:ea typeface="Arial"/>
                <a:cs typeface="Arial"/>
                <a:sym typeface="Arial"/>
              </a:defRPr>
            </a:lvl3pPr>
            <a:lvl4pPr marL="1828800" marR="0" lvl="3" indent="-298450" algn="l" rtl="0">
              <a:spcBef>
                <a:spcPts val="2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4pPr>
            <a:lvl5pPr marL="2286000" marR="0" lvl="4"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5pPr>
            <a:lvl6pPr marL="2743200" marR="0" lvl="5"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6pPr>
            <a:lvl7pPr marL="3200400" marR="0" lvl="6"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7pPr>
            <a:lvl8pPr marL="3657600" marR="0" lvl="7"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8pPr>
            <a:lvl9pPr marL="4114800" marR="0" lvl="8"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9pPr>
          </a:lstStyle>
          <a:p>
            <a:endParaRPr/>
          </a:p>
        </p:txBody>
      </p:sp>
      <p:sp>
        <p:nvSpPr>
          <p:cNvPr id="543" name="Google Shape;543;p120"/>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marR="0" lvl="0" algn="r" rtl="0">
              <a:spcBef>
                <a:spcPts val="0"/>
              </a:spcBef>
              <a:spcAft>
                <a:spcPts val="0"/>
              </a:spcAft>
              <a:buSzPts val="1100"/>
              <a:buNone/>
              <a:defRPr sz="800" b="0" i="0" u="none" strike="noStrike" cap="none">
                <a:solidFill>
                  <a:schemeClr val="lt2"/>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dirty="0"/>
          </a:p>
        </p:txBody>
      </p:sp>
      <p:sp>
        <p:nvSpPr>
          <p:cNvPr id="544" name="Google Shape;544;p120"/>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800" b="0" i="0" u="none" strike="noStrike" cap="none">
                <a:solidFill>
                  <a:schemeClr val="lt2"/>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dirty="0"/>
          </a:p>
        </p:txBody>
      </p:sp>
      <p:sp>
        <p:nvSpPr>
          <p:cNvPr id="545" name="Google Shape;545;p120"/>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marR="0" lvl="0" indent="0" algn="r" rtl="0">
              <a:spcBef>
                <a:spcPts val="0"/>
              </a:spcBef>
              <a:buNone/>
              <a:defRPr sz="800" b="1" i="0" u="none" strike="noStrike" cap="none">
                <a:solidFill>
                  <a:srgbClr val="808080"/>
                </a:solidFill>
                <a:latin typeface="Arial"/>
                <a:ea typeface="Arial"/>
                <a:cs typeface="Arial"/>
                <a:sym typeface="Arial"/>
              </a:defRPr>
            </a:lvl1pPr>
            <a:lvl2pPr marL="0" marR="0" lvl="1" indent="0" algn="r" rtl="0">
              <a:spcBef>
                <a:spcPts val="0"/>
              </a:spcBef>
              <a:buNone/>
              <a:defRPr sz="800" b="1" i="0" u="none" strike="noStrike" cap="none">
                <a:solidFill>
                  <a:srgbClr val="808080"/>
                </a:solidFill>
                <a:latin typeface="Arial"/>
                <a:ea typeface="Arial"/>
                <a:cs typeface="Arial"/>
                <a:sym typeface="Arial"/>
              </a:defRPr>
            </a:lvl2pPr>
            <a:lvl3pPr marL="0" marR="0" lvl="2" indent="0" algn="r" rtl="0">
              <a:spcBef>
                <a:spcPts val="0"/>
              </a:spcBef>
              <a:buNone/>
              <a:defRPr sz="800" b="1" i="0" u="none" strike="noStrike" cap="none">
                <a:solidFill>
                  <a:srgbClr val="808080"/>
                </a:solidFill>
                <a:latin typeface="Arial"/>
                <a:ea typeface="Arial"/>
                <a:cs typeface="Arial"/>
                <a:sym typeface="Arial"/>
              </a:defRPr>
            </a:lvl3pPr>
            <a:lvl4pPr marL="0" marR="0" lvl="3" indent="0" algn="r" rtl="0">
              <a:spcBef>
                <a:spcPts val="0"/>
              </a:spcBef>
              <a:buNone/>
              <a:defRPr sz="800" b="1" i="0" u="none" strike="noStrike" cap="none">
                <a:solidFill>
                  <a:srgbClr val="808080"/>
                </a:solidFill>
                <a:latin typeface="Arial"/>
                <a:ea typeface="Arial"/>
                <a:cs typeface="Arial"/>
                <a:sym typeface="Arial"/>
              </a:defRPr>
            </a:lvl4pPr>
            <a:lvl5pPr marL="0" marR="0" lvl="4" indent="0" algn="r" rtl="0">
              <a:spcBef>
                <a:spcPts val="0"/>
              </a:spcBef>
              <a:buNone/>
              <a:defRPr sz="800" b="1" i="0" u="none" strike="noStrike" cap="none">
                <a:solidFill>
                  <a:srgbClr val="808080"/>
                </a:solidFill>
                <a:latin typeface="Arial"/>
                <a:ea typeface="Arial"/>
                <a:cs typeface="Arial"/>
                <a:sym typeface="Arial"/>
              </a:defRPr>
            </a:lvl5pPr>
            <a:lvl6pPr marL="0" marR="0" lvl="5" indent="0" algn="r" rtl="0">
              <a:spcBef>
                <a:spcPts val="0"/>
              </a:spcBef>
              <a:buNone/>
              <a:defRPr sz="800" b="1" i="0" u="none" strike="noStrike" cap="none">
                <a:solidFill>
                  <a:srgbClr val="808080"/>
                </a:solidFill>
                <a:latin typeface="Arial"/>
                <a:ea typeface="Arial"/>
                <a:cs typeface="Arial"/>
                <a:sym typeface="Arial"/>
              </a:defRPr>
            </a:lvl6pPr>
            <a:lvl7pPr marL="0" marR="0" lvl="6" indent="0" algn="r" rtl="0">
              <a:spcBef>
                <a:spcPts val="0"/>
              </a:spcBef>
              <a:buNone/>
              <a:defRPr sz="800" b="1" i="0" u="none" strike="noStrike" cap="none">
                <a:solidFill>
                  <a:srgbClr val="808080"/>
                </a:solidFill>
                <a:latin typeface="Arial"/>
                <a:ea typeface="Arial"/>
                <a:cs typeface="Arial"/>
                <a:sym typeface="Arial"/>
              </a:defRPr>
            </a:lvl7pPr>
            <a:lvl8pPr marL="0" marR="0" lvl="7" indent="0" algn="r" rtl="0">
              <a:spcBef>
                <a:spcPts val="0"/>
              </a:spcBef>
              <a:buNone/>
              <a:defRPr sz="800" b="1" i="0" u="none" strike="noStrike" cap="none">
                <a:solidFill>
                  <a:srgbClr val="808080"/>
                </a:solidFill>
                <a:latin typeface="Arial"/>
                <a:ea typeface="Arial"/>
                <a:cs typeface="Arial"/>
                <a:sym typeface="Arial"/>
              </a:defRPr>
            </a:lvl8pPr>
            <a:lvl9pPr marL="0" marR="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dirty="0"/>
          </a:p>
        </p:txBody>
      </p:sp>
      <p:cxnSp>
        <p:nvCxnSpPr>
          <p:cNvPr id="546" name="Google Shape;546;p120"/>
          <p:cNvCxnSpPr/>
          <p:nvPr/>
        </p:nvCxnSpPr>
        <p:spPr>
          <a:xfrm>
            <a:off x="711200" y="6400800"/>
            <a:ext cx="110744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3517706294"/>
      </p:ext>
    </p:extLst>
  </p:cSld>
  <p:clrMap bg1="lt1" tx1="dk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B1ABF50-A63D-584B-9C9F-485C174490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6D2D9B5-1A3D-AC44-8C71-C3ACC0F708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F7A2C1CE-853E-334C-BFA5-805833802E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C512C537-C551-F646-ACE7-DE0E965FA5D3}" type="datetimeFigureOut">
              <a:rPr lang="sv-SE" smtClean="0"/>
              <a:pPr/>
              <a:t>2024-09-25</a:t>
            </a:fld>
            <a:endParaRPr lang="sv-SE" dirty="0"/>
          </a:p>
        </p:txBody>
      </p:sp>
      <p:sp>
        <p:nvSpPr>
          <p:cNvPr id="5" name="Platshållare för sidfot 4">
            <a:extLst>
              <a:ext uri="{FF2B5EF4-FFF2-40B4-BE49-F238E27FC236}">
                <a16:creationId xmlns:a16="http://schemas.microsoft.com/office/drawing/2014/main" id="{D11A0D76-9630-7D48-A658-6CDC1315DF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sv-SE" dirty="0"/>
          </a:p>
        </p:txBody>
      </p:sp>
      <p:sp>
        <p:nvSpPr>
          <p:cNvPr id="6" name="Platshållare för bildnummer 5">
            <a:extLst>
              <a:ext uri="{FF2B5EF4-FFF2-40B4-BE49-F238E27FC236}">
                <a16:creationId xmlns:a16="http://schemas.microsoft.com/office/drawing/2014/main" id="{880EEEFC-864E-8A49-B635-47F341F192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5642AE18-FD4E-2F4D-ADA1-5757A692FEE3}" type="slidenum">
              <a:rPr lang="sv-SE" smtClean="0"/>
              <a:pPr/>
              <a:t>‹#›</a:t>
            </a:fld>
            <a:endParaRPr lang="sv-SE" dirty="0"/>
          </a:p>
        </p:txBody>
      </p:sp>
    </p:spTree>
    <p:extLst>
      <p:ext uri="{BB962C8B-B14F-4D97-AF65-F5344CB8AC3E}">
        <p14:creationId xmlns:p14="http://schemas.microsoft.com/office/powerpoint/2010/main" val="97194848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4173264134"/>
      </p:ext>
    </p:extLst>
  </p:cSld>
  <p:clrMap bg1="lt1" tx1="dk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
        <p:cNvGrpSpPr/>
        <p:nvPr/>
      </p:nvGrpSpPr>
      <p:grpSpPr>
        <a:xfrm>
          <a:off x="0" y="0"/>
          <a:ext cx="0" cy="0"/>
          <a:chOff x="0" y="0"/>
          <a:chExt cx="0" cy="0"/>
        </a:xfrm>
      </p:grpSpPr>
      <p:sp>
        <p:nvSpPr>
          <p:cNvPr id="81" name="Google Shape;81;p19"/>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2" name="Google Shape;82;p19"/>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3" name="Google Shape;83;p19"/>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84" name="Google Shape;84;p19"/>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85" name="Google Shape;85;p19"/>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65378719"/>
      </p:ext>
    </p:extLst>
  </p:cSld>
  <p:clrMap bg1="lt1" tx1="dk1" bg2="dk2"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a:gsLst>
            <a:gs pos="0">
              <a:srgbClr val="000000"/>
            </a:gs>
            <a:gs pos="100000">
              <a:srgbClr val="3B3B3B"/>
            </a:gs>
          </a:gsLst>
          <a:lin ang="540000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35000" y="406402"/>
            <a:ext cx="10922000" cy="778719"/>
          </a:xfrm>
          <a:prstGeom prst="rect">
            <a:avLst/>
          </a:prstGeom>
          <a:noFill/>
          <a:ln>
            <a:noFill/>
          </a:ln>
        </p:spPr>
        <p:txBody>
          <a:bodyPr spcFirstLastPara="1" wrap="square" lIns="50800" tIns="50800" rIns="50800" bIns="50800" anchor="b" anchorCtr="0">
            <a:normAutofit/>
          </a:bodyPr>
          <a:lstStyle>
            <a:lvl1pPr marR="0" lvl="0"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1pPr>
            <a:lvl2pPr marR="0" lvl="1"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2pPr>
            <a:lvl3pPr marR="0" lvl="2"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3pPr>
            <a:lvl4pPr marR="0" lvl="3"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4pPr>
            <a:lvl5pPr marR="0" lvl="4"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5pPr>
            <a:lvl6pPr marR="0" lvl="5"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6pPr>
            <a:lvl7pPr marR="0" lvl="6"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7pPr>
            <a:lvl8pPr marR="0" lvl="7"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8pPr>
            <a:lvl9pPr marR="0" lvl="8" algn="ctr" rtl="0">
              <a:lnSpc>
                <a:spcPct val="80000"/>
              </a:lnSpc>
              <a:spcBef>
                <a:spcPts val="0"/>
              </a:spcBef>
              <a:spcAft>
                <a:spcPts val="0"/>
              </a:spcAft>
              <a:buClr>
                <a:srgbClr val="FFFFFF"/>
              </a:buClr>
              <a:buSzPts val="8400"/>
              <a:buFont typeface="Avenir"/>
              <a:buNone/>
              <a:defRPr sz="8400" b="1" i="0" u="none" strike="noStrike" cap="none">
                <a:solidFill>
                  <a:srgbClr val="FFFFFF"/>
                </a:solidFill>
                <a:latin typeface="Avenir"/>
                <a:ea typeface="Avenir"/>
                <a:cs typeface="Avenir"/>
                <a:sym typeface="Avenir"/>
              </a:defRPr>
            </a:lvl9pPr>
          </a:lstStyle>
          <a:p>
            <a:endParaRPr/>
          </a:p>
        </p:txBody>
      </p:sp>
      <p:sp>
        <p:nvSpPr>
          <p:cNvPr id="7" name="Google Shape;7;p1"/>
          <p:cNvSpPr txBox="1">
            <a:spLocks noGrp="1"/>
          </p:cNvSpPr>
          <p:nvPr>
            <p:ph type="body" idx="1"/>
          </p:nvPr>
        </p:nvSpPr>
        <p:spPr>
          <a:xfrm>
            <a:off x="635000" y="2133600"/>
            <a:ext cx="10922000" cy="4216400"/>
          </a:xfrm>
          <a:prstGeom prst="rect">
            <a:avLst/>
          </a:prstGeom>
          <a:noFill/>
          <a:ln>
            <a:noFill/>
          </a:ln>
        </p:spPr>
        <p:txBody>
          <a:bodyPr spcFirstLastPara="1" wrap="square" lIns="50800" tIns="50800" rIns="50800" bIns="50800" anchor="t" anchorCtr="0">
            <a:normAutofit/>
          </a:bodyPr>
          <a:lstStyle>
            <a:lvl1pPr marL="457200" marR="0" lvl="0"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1pPr>
            <a:lvl2pPr marL="914400" marR="0" lvl="1"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2pPr>
            <a:lvl3pPr marL="1371600" marR="0" lvl="2"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3pPr>
            <a:lvl4pPr marL="1828800" marR="0" lvl="3"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4pPr>
            <a:lvl5pPr marL="2286000" marR="0" lvl="4"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5pPr>
            <a:lvl6pPr marL="2743200" marR="0" lvl="5"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6pPr>
            <a:lvl7pPr marL="3200400" marR="0" lvl="6"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7pPr>
            <a:lvl8pPr marL="3657600" marR="0" lvl="7"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8pPr>
            <a:lvl9pPr marL="4114800" marR="0" lvl="8" indent="-533400" algn="l" rtl="0">
              <a:lnSpc>
                <a:spcPct val="100000"/>
              </a:lnSpc>
              <a:spcBef>
                <a:spcPts val="2400"/>
              </a:spcBef>
              <a:spcAft>
                <a:spcPts val="0"/>
              </a:spcAft>
              <a:buClr>
                <a:srgbClr val="FFFFFF"/>
              </a:buClr>
              <a:buSzPts val="4800"/>
              <a:buFont typeface="Avenir"/>
              <a:buChar char="•"/>
              <a:defRPr sz="4800" b="0" i="0" u="none" strike="noStrike" cap="none">
                <a:solidFill>
                  <a:srgbClr val="FFFFFF"/>
                </a:solidFill>
                <a:latin typeface="Avenir"/>
                <a:ea typeface="Avenir"/>
                <a:cs typeface="Avenir"/>
                <a:sym typeface="Avenir"/>
              </a:defRPr>
            </a:lvl9pPr>
          </a:lstStyle>
          <a:p>
            <a:endParaRPr/>
          </a:p>
        </p:txBody>
      </p:sp>
      <p:sp>
        <p:nvSpPr>
          <p:cNvPr id="8" name="Google Shape;8;p1"/>
          <p:cNvSpPr txBox="1">
            <a:spLocks noGrp="1"/>
          </p:cNvSpPr>
          <p:nvPr>
            <p:ph type="sldNum" idx="12"/>
          </p:nvPr>
        </p:nvSpPr>
        <p:spPr>
          <a:xfrm>
            <a:off x="5983225" y="6163631"/>
            <a:ext cx="219203" cy="610424"/>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1pPr>
            <a:lvl2pPr marL="0" marR="0" lvl="1"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2pPr>
            <a:lvl3pPr marL="0" marR="0" lvl="2"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3pPr>
            <a:lvl4pPr marL="0" marR="0" lvl="3"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4pPr>
            <a:lvl5pPr marL="0" marR="0" lvl="4"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5pPr>
            <a:lvl6pPr marL="0" marR="0" lvl="5"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6pPr>
            <a:lvl7pPr marL="0" marR="0" lvl="6"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7pPr>
            <a:lvl8pPr marL="0" marR="0" lvl="7"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8pPr>
            <a:lvl9pPr marL="0" marR="0" lvl="8" indent="0" algn="ctr" rtl="0">
              <a:lnSpc>
                <a:spcPct val="100000"/>
              </a:lnSpc>
              <a:spcBef>
                <a:spcPts val="0"/>
              </a:spcBef>
              <a:spcAft>
                <a:spcPts val="0"/>
              </a:spcAft>
              <a:buClr>
                <a:srgbClr val="FFFFFF"/>
              </a:buClr>
              <a:buSzPts val="2200"/>
              <a:buFont typeface="Avenir"/>
              <a:buNone/>
              <a:defRPr sz="1100" b="0" i="0" u="none" strike="noStrike" cap="none">
                <a:solidFill>
                  <a:srgbClr val="FFFFFF"/>
                </a:solidFill>
                <a:latin typeface="Avenir"/>
                <a:ea typeface="Avenir"/>
                <a:cs typeface="Avenir"/>
                <a:sym typeface="Avenir"/>
              </a:defRPr>
            </a:lvl9pPr>
          </a:lstStyle>
          <a:p>
            <a:fld id="{00000000-1234-1234-1234-123412341234}" type="slidenum">
              <a:rPr lang="en-US" smtClean="0"/>
              <a:pPr/>
              <a:t>‹#›</a:t>
            </a:fld>
            <a:endParaRPr lang="en-US" sz="700">
              <a:solidFill>
                <a:srgbClr val="000000"/>
              </a:solidFill>
              <a:latin typeface="Arial"/>
              <a:ea typeface="Arial"/>
              <a:cs typeface="Arial"/>
              <a:sym typeface="Arial"/>
            </a:endParaRPr>
          </a:p>
        </p:txBody>
      </p:sp>
    </p:spTree>
    <p:extLst>
      <p:ext uri="{BB962C8B-B14F-4D97-AF65-F5344CB8AC3E}">
        <p14:creationId xmlns:p14="http://schemas.microsoft.com/office/powerpoint/2010/main" val="582995117"/>
      </p:ext>
    </p:extLst>
  </p:cSld>
  <p:clrMap bg1="lt1" tx1="dk1" bg2="dk2" tx2="lt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 id="2147483863" r:id="rId14"/>
    <p:sldLayoutId id="2147483864" r:id="rId15"/>
    <p:sldLayoutId id="2147483865" r:id="rId16"/>
    <p:sldLayoutId id="2147483866" r:id="rId17"/>
    <p:sldLayoutId id="2147483867" r:id="rId18"/>
    <p:sldLayoutId id="2147483868" r:id="rId19"/>
    <p:sldLayoutId id="2147483869" r:id="rId20"/>
    <p:sldLayoutId id="2147483870" r:id="rId21"/>
    <p:sldLayoutId id="2147483871" r:id="rId22"/>
    <p:sldLayoutId id="2147483872" r:id="rId23"/>
    <p:sldLayoutId id="2147483873" r:id="rId24"/>
    <p:sldLayoutId id="2147483874" r:id="rId25"/>
    <p:sldLayoutId id="2147483875" r:id="rId26"/>
    <p:sldLayoutId id="2147483876" r:id="rId27"/>
    <p:sldLayoutId id="2147483877" r:id="rId28"/>
    <p:sldLayoutId id="2147483878" r:id="rId29"/>
    <p:sldLayoutId id="2147483879" r:id="rId30"/>
    <p:sldLayoutId id="2147483880" r:id="rId31"/>
    <p:sldLayoutId id="2147483881" r:id="rId32"/>
    <p:sldLayoutId id="2147483882" r:id="rId33"/>
    <p:sldLayoutId id="2147483883" r:id="rId3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2"/>
        <p:cNvGrpSpPr/>
        <p:nvPr/>
      </p:nvGrpSpPr>
      <p:grpSpPr>
        <a:xfrm>
          <a:off x="0" y="0"/>
          <a:ext cx="0" cy="0"/>
          <a:chOff x="0" y="0"/>
          <a:chExt cx="0" cy="0"/>
        </a:xfrm>
      </p:grpSpPr>
      <p:sp>
        <p:nvSpPr>
          <p:cNvPr id="233" name="Google Shape;233;p61"/>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34" name="Google Shape;234;p61"/>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35" name="Google Shape;235;p6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236" name="Google Shape;236;p6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237" name="Google Shape;237;p6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18263274"/>
      </p:ext>
    </p:extLst>
  </p:cSld>
  <p:clrMap bg1="lt1" tx1="dk1" bg2="dk2" tx2="lt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307"/>
        <p:cNvGrpSpPr/>
        <p:nvPr/>
      </p:nvGrpSpPr>
      <p:grpSpPr>
        <a:xfrm>
          <a:off x="0" y="0"/>
          <a:ext cx="0" cy="0"/>
          <a:chOff x="0" y="0"/>
          <a:chExt cx="0" cy="0"/>
        </a:xfrm>
      </p:grpSpPr>
      <p:sp>
        <p:nvSpPr>
          <p:cNvPr id="1308" name="Google Shape;1308;p288"/>
          <p:cNvSpPr txBox="1">
            <a:spLocks noGrp="1"/>
          </p:cNvSpPr>
          <p:nvPr>
            <p:ph type="title"/>
          </p:nvPr>
        </p:nvSpPr>
        <p:spPr>
          <a:xfrm>
            <a:off x="603251" y="476251"/>
            <a:ext cx="10985600" cy="716800"/>
          </a:xfrm>
          <a:prstGeom prst="rect">
            <a:avLst/>
          </a:prstGeom>
          <a:noFill/>
          <a:ln>
            <a:noFill/>
          </a:ln>
        </p:spPr>
        <p:txBody>
          <a:bodyPr spcFirstLastPara="1" wrap="square" lIns="38100" tIns="38100" rIns="38100" bIns="38100" anchor="t" anchorCtr="0">
            <a:normAutofit/>
          </a:bodyPr>
          <a:lstStyle>
            <a:lvl1pPr marR="0" lvl="0"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1pPr>
            <a:lvl2pPr marR="0" lvl="1"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2pPr>
            <a:lvl3pPr marR="0" lvl="2"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3pPr>
            <a:lvl4pPr marR="0" lvl="3"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4pPr>
            <a:lvl5pPr marR="0" lvl="4"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5pPr>
            <a:lvl6pPr marR="0" lvl="5"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6pPr>
            <a:lvl7pPr marR="0" lvl="6"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7pPr>
            <a:lvl8pPr marR="0" lvl="7"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8pPr>
            <a:lvl9pPr marR="0" lvl="8"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9pPr>
          </a:lstStyle>
          <a:p>
            <a:endParaRPr/>
          </a:p>
        </p:txBody>
      </p:sp>
      <p:sp>
        <p:nvSpPr>
          <p:cNvPr id="1309" name="Google Shape;1309;p288"/>
          <p:cNvSpPr txBox="1">
            <a:spLocks noGrp="1"/>
          </p:cNvSpPr>
          <p:nvPr>
            <p:ph type="body" idx="1"/>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457200" marR="0" lvl="0"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1pPr>
            <a:lvl2pPr marL="914400" marR="0" lvl="1"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2pPr>
            <a:lvl3pPr marL="1371600" marR="0" lvl="2"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3pPr>
            <a:lvl4pPr marL="1828800" marR="0" lvl="3"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4pPr>
            <a:lvl5pPr marL="2286000" marR="0" lvl="4"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5pPr>
            <a:lvl6pPr marL="2743200" marR="0" lvl="5"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6pPr>
            <a:lvl7pPr marL="3200400" marR="0" lvl="6"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7pPr>
            <a:lvl8pPr marL="3657600" marR="0" lvl="7"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8pPr>
            <a:lvl9pPr marL="4114800" marR="0" lvl="8"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9pPr>
          </a:lstStyle>
          <a:p>
            <a:endParaRPr/>
          </a:p>
        </p:txBody>
      </p:sp>
      <p:sp>
        <p:nvSpPr>
          <p:cNvPr id="1310" name="Google Shape;1310;p288"/>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marR="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sz="667">
              <a:solidFill>
                <a:srgbClr val="000000"/>
              </a:solidFill>
              <a:latin typeface="Arial"/>
              <a:ea typeface="Arial"/>
              <a:cs typeface="Arial"/>
              <a:sym typeface="Arial"/>
            </a:endParaRPr>
          </a:p>
        </p:txBody>
      </p:sp>
    </p:spTree>
    <p:extLst>
      <p:ext uri="{BB962C8B-B14F-4D97-AF65-F5344CB8AC3E}">
        <p14:creationId xmlns:p14="http://schemas.microsoft.com/office/powerpoint/2010/main" val="3377331627"/>
      </p:ext>
    </p:extLst>
  </p:cSld>
  <p:clrMap bg1="lt1" tx1="dk1" bg2="dk2" tx2="lt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 id="2147483909" r:id="rId13"/>
    <p:sldLayoutId id="2147483910" r:id="rId14"/>
    <p:sldLayoutId id="2147483911" r:id="rId15"/>
    <p:sldLayoutId id="2147483912" r:id="rId16"/>
    <p:sldLayoutId id="2147483913" r:id="rId17"/>
    <p:sldLayoutId id="2147483914" r:id="rId18"/>
    <p:sldLayoutId id="2147483915" r:id="rId19"/>
    <p:sldLayoutId id="2147483916" r:id="rId20"/>
    <p:sldLayoutId id="2147483917" r:id="rId21"/>
    <p:sldLayoutId id="2147483918" r:id="rId22"/>
    <p:sldLayoutId id="2147483919" r:id="rId23"/>
    <p:sldLayoutId id="2147483920" r:id="rId24"/>
    <p:sldLayoutId id="2147483921" r:id="rId25"/>
    <p:sldLayoutId id="2147483922" r:id="rId26"/>
    <p:sldLayoutId id="2147483923" r:id="rId27"/>
    <p:sldLayoutId id="2147483924" r:id="rId28"/>
    <p:sldLayoutId id="2147483925" r:id="rId29"/>
    <p:sldLayoutId id="2147483926" r:id="rId30"/>
    <p:sldLayoutId id="2147483927" r:id="rId31"/>
    <p:sldLayoutId id="2147483928" r:id="rId32"/>
    <p:sldLayoutId id="2147483929" r:id="rId33"/>
    <p:sldLayoutId id="2147483930" r:id="rId3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1.emf"/><Relationship Id="rId4" Type="http://schemas.openxmlformats.org/officeDocument/2006/relationships/image" Target="../media/image10.emf"/></Relationships>
</file>

<file path=ppt/slides/_rels/slide2.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4.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4.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4.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7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6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1.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4.xml"/><Relationship Id="rId1" Type="http://schemas.openxmlformats.org/officeDocument/2006/relationships/slideLayout" Target="../slideLayouts/slideLayout159.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5.xml"/><Relationship Id="rId1" Type="http://schemas.openxmlformats.org/officeDocument/2006/relationships/slideLayout" Target="../slideLayouts/slideLayout159.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5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7.xml"/><Relationship Id="rId1" Type="http://schemas.openxmlformats.org/officeDocument/2006/relationships/slideLayout" Target="../slideLayouts/slideLayout159.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8.xml"/><Relationship Id="rId1" Type="http://schemas.openxmlformats.org/officeDocument/2006/relationships/slideLayout" Target="../slideLayouts/slideLayout159.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31.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31.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86.xml"/></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6.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102.xml"/><Relationship Id="rId4" Type="http://schemas.openxmlformats.org/officeDocument/2006/relationships/image" Target="../media/image44.jp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74.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113.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113.xm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7.xml"/><Relationship Id="rId1" Type="http://schemas.openxmlformats.org/officeDocument/2006/relationships/slideLayout" Target="../slideLayouts/slideLayout148.xml"/><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8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objekt 4" descr="En bild som visar vatten, utomhus, himmel, sjö&#10;&#10;Automatiskt genererad beskrivning">
            <a:extLst>
              <a:ext uri="{FF2B5EF4-FFF2-40B4-BE49-F238E27FC236}">
                <a16:creationId xmlns:a16="http://schemas.microsoft.com/office/drawing/2014/main" id="{958BD2D8-3EEB-D04E-9984-8FB1BDF28BF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Bildobjekt 8">
            <a:extLst>
              <a:ext uri="{FF2B5EF4-FFF2-40B4-BE49-F238E27FC236}">
                <a16:creationId xmlns:a16="http://schemas.microsoft.com/office/drawing/2014/main" id="{740C9710-E142-F949-A6C7-B584E4F738CC}"/>
              </a:ext>
            </a:extLst>
          </p:cNvPr>
          <p:cNvPicPr>
            <a:picLocks noChangeAspect="1"/>
          </p:cNvPicPr>
          <p:nvPr/>
        </p:nvPicPr>
        <p:blipFill>
          <a:blip r:embed="rId4"/>
          <a:stretch>
            <a:fillRect/>
          </a:stretch>
        </p:blipFill>
        <p:spPr>
          <a:xfrm>
            <a:off x="342900" y="362619"/>
            <a:ext cx="11506200" cy="6132763"/>
          </a:xfrm>
          <a:prstGeom prst="rect">
            <a:avLst/>
          </a:prstGeom>
        </p:spPr>
      </p:pic>
      <p:sp>
        <p:nvSpPr>
          <p:cNvPr id="10" name="textruta 9">
            <a:extLst>
              <a:ext uri="{FF2B5EF4-FFF2-40B4-BE49-F238E27FC236}">
                <a16:creationId xmlns:a16="http://schemas.microsoft.com/office/drawing/2014/main" id="{B843570A-F8A7-D34B-A7DC-C89BF40F94FC}"/>
              </a:ext>
            </a:extLst>
          </p:cNvPr>
          <p:cNvSpPr txBox="1"/>
          <p:nvPr/>
        </p:nvSpPr>
        <p:spPr>
          <a:xfrm>
            <a:off x="865716" y="1013077"/>
            <a:ext cx="10460567" cy="1843774"/>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sv-SE" sz="4800" b="1" spc="300" dirty="0">
                <a:solidFill>
                  <a:srgbClr val="0C6F89"/>
                </a:solidFill>
                <a:latin typeface="Century Gothic" panose="020B0502020202020204" pitchFamily="34" charset="0"/>
                <a:cs typeface="Arial"/>
                <a:sym typeface="Arial"/>
              </a:rPr>
              <a:t>T</a:t>
            </a:r>
            <a:r>
              <a:rPr kumimoji="0" lang="sv-SE" sz="4800" b="1" i="0" u="none" strike="noStrike" kern="1200" cap="none" spc="300" normalizeH="0" baseline="0" noProof="0" dirty="0">
                <a:ln>
                  <a:noFill/>
                </a:ln>
                <a:solidFill>
                  <a:srgbClr val="0C6F89"/>
                </a:solidFill>
                <a:effectLst/>
                <a:uLnTx/>
                <a:uFillTx/>
                <a:latin typeface="Century Gothic" panose="020B0502020202020204" pitchFamily="34" charset="0"/>
                <a:ea typeface="+mn-ea"/>
                <a:cs typeface="Arial"/>
                <a:sym typeface="Arial"/>
              </a:rPr>
              <a:t>id för livet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sv-SE" sz="3200" b="1" i="0" u="none" strike="noStrike" kern="1200" cap="none" spc="300" normalizeH="0" baseline="0" noProof="0" dirty="0">
                <a:ln>
                  <a:noFill/>
                </a:ln>
                <a:solidFill>
                  <a:srgbClr val="0C6F89"/>
                </a:solidFill>
                <a:effectLst/>
                <a:uLnTx/>
                <a:uFillTx/>
                <a:latin typeface="Century Gothic" panose="020B0502020202020204" pitchFamily="34" charset="0"/>
                <a:ea typeface="+mn-ea"/>
                <a:cs typeface="Arial"/>
                <a:sym typeface="Arial"/>
              </a:rPr>
              <a:t>-unga, skärmarna och existensen</a:t>
            </a:r>
          </a:p>
        </p:txBody>
      </p:sp>
      <p:pic>
        <p:nvPicPr>
          <p:cNvPr id="11" name="Bildobjekt 10">
            <a:extLst>
              <a:ext uri="{FF2B5EF4-FFF2-40B4-BE49-F238E27FC236}">
                <a16:creationId xmlns:a16="http://schemas.microsoft.com/office/drawing/2014/main" id="{5CBD71B0-BD27-3442-A81F-D0518BB8225B}"/>
              </a:ext>
            </a:extLst>
          </p:cNvPr>
          <p:cNvPicPr>
            <a:picLocks noChangeAspect="1"/>
          </p:cNvPicPr>
          <p:nvPr/>
        </p:nvPicPr>
        <p:blipFill>
          <a:blip r:embed="rId5" cstate="email">
            <a:alphaModFix amt="51000"/>
            <a:extLst>
              <a:ext uri="{28A0092B-C50C-407E-A947-70E740481C1C}">
                <a14:useLocalDpi xmlns:a14="http://schemas.microsoft.com/office/drawing/2010/main"/>
              </a:ext>
            </a:extLst>
          </a:blip>
          <a:stretch>
            <a:fillRect/>
          </a:stretch>
        </p:blipFill>
        <p:spPr>
          <a:xfrm>
            <a:off x="9203554" y="4959617"/>
            <a:ext cx="2368820" cy="2402184"/>
          </a:xfrm>
          <a:prstGeom prst="rect">
            <a:avLst/>
          </a:prstGeom>
          <a:effectLst>
            <a:glow>
              <a:schemeClr val="accent1"/>
            </a:glow>
          </a:effectLst>
        </p:spPr>
      </p:pic>
      <p:sp>
        <p:nvSpPr>
          <p:cNvPr id="12" name="Rektangel 11">
            <a:extLst>
              <a:ext uri="{FF2B5EF4-FFF2-40B4-BE49-F238E27FC236}">
                <a16:creationId xmlns:a16="http://schemas.microsoft.com/office/drawing/2014/main" id="{B43A8A3C-6A57-4D4D-9CDF-BF0BD583FDE9}"/>
              </a:ext>
            </a:extLst>
          </p:cNvPr>
          <p:cNvSpPr/>
          <p:nvPr/>
        </p:nvSpPr>
        <p:spPr>
          <a:xfrm>
            <a:off x="914400" y="5497277"/>
            <a:ext cx="5755102" cy="101566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sv-SE" sz="1800" b="1"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Fredrik Livheim </a:t>
            </a:r>
          </a:p>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Leg. psykolog, medicine doktor, </a:t>
            </a:r>
            <a:r>
              <a:rPr kumimoji="0" lang="sv-SE" sz="1400" b="0" i="0" u="none" strike="noStrike" kern="0" cap="none" spc="0" normalizeH="0" baseline="0" noProof="0" dirty="0" err="1">
                <a:ln>
                  <a:noFill/>
                </a:ln>
                <a:solidFill>
                  <a:srgbClr val="FFFFFF"/>
                </a:solidFill>
                <a:effectLst/>
                <a:uLnTx/>
                <a:uFillTx/>
                <a:latin typeface="Helvetica Neue"/>
                <a:ea typeface="Helvetica Neue"/>
                <a:cs typeface="Helvetica Neue"/>
                <a:sym typeface="Helvetica Neue"/>
              </a:rPr>
              <a:t>peer-reviewed</a:t>
            </a:r>
            <a:r>
              <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 ACT-</a:t>
            </a:r>
            <a:r>
              <a:rPr kumimoji="0" lang="sv-SE" sz="1400" b="0" i="0" u="none" strike="noStrike" kern="0" cap="none" spc="0" normalizeH="0" baseline="0" noProof="0" dirty="0" err="1">
                <a:ln>
                  <a:noFill/>
                </a:ln>
                <a:solidFill>
                  <a:srgbClr val="FFFFFF"/>
                </a:solidFill>
                <a:effectLst/>
                <a:uLnTx/>
                <a:uFillTx/>
                <a:latin typeface="Helvetica Neue"/>
                <a:ea typeface="Helvetica Neue"/>
                <a:cs typeface="Helvetica Neue"/>
                <a:sym typeface="Helvetica Neue"/>
              </a:rPr>
              <a:t>trainer</a:t>
            </a:r>
            <a:r>
              <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 verksam </a:t>
            </a:r>
            <a:br>
              <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br>
            <a:r>
              <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inom stiftelserna www.29k.org</a:t>
            </a:r>
            <a:r>
              <a:rPr lang="sv-SE" sz="1400" kern="0" dirty="0">
                <a:solidFill>
                  <a:srgbClr val="FFFFFF"/>
                </a:solidFill>
                <a:latin typeface="Helvetica Neue"/>
                <a:ea typeface="Helvetica Neue"/>
                <a:cs typeface="Helvetica Neue"/>
                <a:sym typeface="Helvetica Neue"/>
              </a:rPr>
              <a:t> &amp; </a:t>
            </a:r>
            <a:r>
              <a:rPr lang="sv-SE" sz="1400" kern="0" dirty="0" err="1">
                <a:solidFill>
                  <a:srgbClr val="FFFFFF"/>
                </a:solidFill>
                <a:latin typeface="Helvetica Neue"/>
                <a:ea typeface="Helvetica Neue"/>
                <a:cs typeface="Helvetica Neue"/>
                <a:sym typeface="Helvetica Neue"/>
              </a:rPr>
              <a:t>www.innerdevelopmentgoals.org</a:t>
            </a:r>
            <a:endPar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endParaRPr>
          </a:p>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utbildare via </a:t>
            </a:r>
            <a:r>
              <a:rPr kumimoji="0" lang="sv-SE" sz="1400" b="0" i="0" u="none" strike="noStrike" kern="0" cap="none" spc="0" normalizeH="0" baseline="0" noProof="0" dirty="0" err="1">
                <a:ln>
                  <a:noFill/>
                </a:ln>
                <a:solidFill>
                  <a:srgbClr val="FFFFFF"/>
                </a:solidFill>
                <a:effectLst/>
                <a:uLnTx/>
                <a:uFillTx/>
                <a:latin typeface="Helvetica Neue"/>
                <a:ea typeface="Helvetica Neue"/>
                <a:cs typeface="Helvetica Neue"/>
                <a:sym typeface="Helvetica Neue"/>
              </a:rPr>
              <a:t>www.livskompass.se</a:t>
            </a:r>
            <a:r>
              <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 forskar vid  Karolinska Institutet</a:t>
            </a:r>
          </a:p>
        </p:txBody>
      </p:sp>
      <p:sp>
        <p:nvSpPr>
          <p:cNvPr id="13" name="Rektangel 12">
            <a:extLst>
              <a:ext uri="{FF2B5EF4-FFF2-40B4-BE49-F238E27FC236}">
                <a16:creationId xmlns:a16="http://schemas.microsoft.com/office/drawing/2014/main" id="{BBDB4E37-BBA3-6244-AE1A-AB3C706EBA5E}"/>
              </a:ext>
            </a:extLst>
          </p:cNvPr>
          <p:cNvSpPr/>
          <p:nvPr/>
        </p:nvSpPr>
        <p:spPr>
          <a:xfrm>
            <a:off x="9824719" y="1150444"/>
            <a:ext cx="1008609"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10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sym typeface="Arial"/>
              </a:rPr>
              <a:t>Träff</a:t>
            </a:r>
            <a:r>
              <a:rPr kumimoji="0" lang="sv-SE" sz="2000" b="0" i="0" u="none" strike="noStrike" kern="1200" cap="all" spc="10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sym typeface="Arial"/>
              </a:rPr>
              <a:t> 1</a:t>
            </a:r>
          </a:p>
        </p:txBody>
      </p:sp>
    </p:spTree>
    <p:extLst>
      <p:ext uri="{BB962C8B-B14F-4D97-AF65-F5344CB8AC3E}">
        <p14:creationId xmlns:p14="http://schemas.microsoft.com/office/powerpoint/2010/main" val="3674397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92"/>
          <p:cNvSpPr txBox="1">
            <a:spLocks noGrp="1"/>
          </p:cNvSpPr>
          <p:nvPr>
            <p:ph type="ctrTitle"/>
          </p:nvPr>
        </p:nvSpPr>
        <p:spPr>
          <a:xfrm>
            <a:off x="415611" y="992767"/>
            <a:ext cx="11360850" cy="2736750"/>
          </a:xfrm>
          <a:prstGeom prst="rect">
            <a:avLst/>
          </a:prstGeom>
        </p:spPr>
        <p:txBody>
          <a:bodyPr spcFirstLastPara="1" wrap="square" lIns="121900" tIns="121900" rIns="121900" bIns="121900" anchor="b" anchorCtr="0">
            <a:noAutofit/>
          </a:bodyPr>
          <a:lstStyle/>
          <a:p>
            <a:endParaRPr lang="sv-SE"/>
          </a:p>
        </p:txBody>
      </p:sp>
      <p:sp>
        <p:nvSpPr>
          <p:cNvPr id="394" name="Google Shape;394;p92"/>
          <p:cNvSpPr txBox="1">
            <a:spLocks noGrp="1"/>
          </p:cNvSpPr>
          <p:nvPr>
            <p:ph type="subTitle" idx="1"/>
          </p:nvPr>
        </p:nvSpPr>
        <p:spPr>
          <a:xfrm>
            <a:off x="415600" y="3778834"/>
            <a:ext cx="11360850" cy="1056750"/>
          </a:xfrm>
          <a:prstGeom prst="rect">
            <a:avLst/>
          </a:prstGeom>
        </p:spPr>
        <p:txBody>
          <a:bodyPr spcFirstLastPara="1" wrap="square" lIns="121900" tIns="121900" rIns="121900" bIns="121900" anchor="t" anchorCtr="0">
            <a:noAutofit/>
          </a:bodyPr>
          <a:lstStyle/>
          <a:p>
            <a:pPr marL="0" indent="0"/>
            <a:endParaRPr lang="sv-SE"/>
          </a:p>
        </p:txBody>
      </p:sp>
      <p:pic>
        <p:nvPicPr>
          <p:cNvPr id="395" name="Google Shape;395;p92"/>
          <p:cNvPicPr preferRelativeResize="0"/>
          <p:nvPr/>
        </p:nvPicPr>
        <p:blipFill>
          <a:blip r:embed="rId3">
            <a:alphaModFix/>
          </a:blip>
          <a:stretch>
            <a:fillRect/>
          </a:stretch>
        </p:blipFill>
        <p:spPr>
          <a:xfrm>
            <a:off x="0" y="13"/>
            <a:ext cx="12192000" cy="6857987"/>
          </a:xfrm>
          <a:prstGeom prst="rect">
            <a:avLst/>
          </a:prstGeom>
          <a:noFill/>
          <a:ln>
            <a:noFill/>
          </a:ln>
        </p:spPr>
      </p:pic>
      <p:sp>
        <p:nvSpPr>
          <p:cNvPr id="397" name="Google Shape;397;p92"/>
          <p:cNvSpPr txBox="1">
            <a:spLocks noGrp="1"/>
          </p:cNvSpPr>
          <p:nvPr>
            <p:ph type="subTitle" idx="1"/>
          </p:nvPr>
        </p:nvSpPr>
        <p:spPr>
          <a:xfrm>
            <a:off x="804155" y="1194143"/>
            <a:ext cx="3235862" cy="1261276"/>
          </a:xfrm>
          <a:prstGeom prst="rect">
            <a:avLst/>
          </a:prstGeom>
        </p:spPr>
        <p:txBody>
          <a:bodyPr spcFirstLastPara="1" wrap="square" lIns="121900" tIns="121900" rIns="121900" bIns="121900" anchor="t" anchorCtr="0">
            <a:noAutofit/>
          </a:bodyPr>
          <a:lstStyle/>
          <a:p>
            <a:pPr marL="0" indent="0"/>
            <a:r>
              <a:rPr lang="sv-SE" sz="2000" b="1" dirty="0">
                <a:solidFill>
                  <a:schemeClr val="bg1">
                    <a:lumMod val="90000"/>
                    <a:lumOff val="10000"/>
                  </a:schemeClr>
                </a:solidFill>
              </a:rPr>
              <a:t>Forskare &amp; psykolog som jobbat inom fältet 20 år </a:t>
            </a:r>
            <a:endParaRPr lang="sv-SE" sz="2700" dirty="0">
              <a:solidFill>
                <a:schemeClr val="lt1"/>
              </a:solidFill>
            </a:endParaRPr>
          </a:p>
          <a:p>
            <a:pPr marL="0" indent="0" algn="l"/>
            <a:endParaRPr lang="sv-SE" sz="1600" dirty="0">
              <a:solidFill>
                <a:schemeClr val="bg1">
                  <a:lumMod val="90000"/>
                  <a:lumOff val="10000"/>
                </a:schemeClr>
              </a:solidFill>
            </a:endParaRPr>
          </a:p>
        </p:txBody>
      </p:sp>
      <p:sp>
        <p:nvSpPr>
          <p:cNvPr id="3" name="Rubrik 1">
            <a:extLst>
              <a:ext uri="{FF2B5EF4-FFF2-40B4-BE49-F238E27FC236}">
                <a16:creationId xmlns:a16="http://schemas.microsoft.com/office/drawing/2014/main" id="{4BD7193E-3AF6-4361-F064-49007F66379A}"/>
              </a:ext>
            </a:extLst>
          </p:cNvPr>
          <p:cNvSpPr txBox="1">
            <a:spLocks/>
          </p:cNvSpPr>
          <p:nvPr/>
        </p:nvSpPr>
        <p:spPr>
          <a:xfrm>
            <a:off x="2716394" y="288744"/>
            <a:ext cx="6981059"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lang="sv-SE" sz="3300"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rPr>
              <a:t>Var mina iakttagelser har sin bakgrund</a:t>
            </a:r>
            <a:endParaRPr kumimoji="0" lang="sv-SE" sz="3300" b="0"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cs typeface="Calibri" panose="020F0502020204030204" pitchFamily="34" charset="0"/>
              <a:sym typeface="Arial"/>
            </a:endParaRPr>
          </a:p>
        </p:txBody>
      </p:sp>
      <p:sp>
        <p:nvSpPr>
          <p:cNvPr id="4" name="Google Shape;397;p92">
            <a:extLst>
              <a:ext uri="{FF2B5EF4-FFF2-40B4-BE49-F238E27FC236}">
                <a16:creationId xmlns:a16="http://schemas.microsoft.com/office/drawing/2014/main" id="{A487C494-9FF9-CA94-1B97-DBCB03F430D3}"/>
              </a:ext>
            </a:extLst>
          </p:cNvPr>
          <p:cNvSpPr txBox="1">
            <a:spLocks/>
          </p:cNvSpPr>
          <p:nvPr/>
        </p:nvSpPr>
        <p:spPr>
          <a:xfrm>
            <a:off x="8590192" y="1125780"/>
            <a:ext cx="2680701" cy="126127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750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9pPr>
          </a:lstStyle>
          <a:p>
            <a:pPr marL="0" marR="0" lvl="0" indent="0" algn="ctr" defTabSz="457200" rtl="0" eaLnBrk="1" fontAlgn="auto" latinLnBrk="0" hangingPunct="1">
              <a:lnSpc>
                <a:spcPct val="100000"/>
              </a:lnSpc>
              <a:spcBef>
                <a:spcPts val="0"/>
              </a:spcBef>
              <a:spcAft>
                <a:spcPts val="0"/>
              </a:spcAft>
              <a:buClr>
                <a:srgbClr val="FFFFFF"/>
              </a:buClr>
              <a:buSzPts val="7500"/>
              <a:buFont typeface="Avenir"/>
              <a:buNone/>
              <a:tabLst/>
              <a:defRPr/>
            </a:pPr>
            <a:r>
              <a:rPr kumimoji="0" lang="sv-SE" sz="2000" b="1" i="0" u="none" strike="noStrike" kern="0" cap="none" spc="0" normalizeH="0" baseline="0" noProof="0" dirty="0">
                <a:ln>
                  <a:noFill/>
                </a:ln>
                <a:solidFill>
                  <a:srgbClr val="212121">
                    <a:lumMod val="90000"/>
                    <a:lumOff val="10000"/>
                  </a:srgbClr>
                </a:solidFill>
                <a:effectLst/>
                <a:uLnTx/>
                <a:uFillTx/>
                <a:latin typeface="Avenir"/>
                <a:sym typeface="Avenir"/>
              </a:rPr>
              <a:t>Pappa till tre </a:t>
            </a:r>
            <a:r>
              <a:rPr lang="sv-SE" sz="2000" b="1" kern="0" noProof="0" dirty="0">
                <a:solidFill>
                  <a:srgbClr val="212121">
                    <a:lumMod val="90000"/>
                    <a:lumOff val="10000"/>
                  </a:srgbClr>
                </a:solidFill>
              </a:rPr>
              <a:t>barn som gillar skärm</a:t>
            </a:r>
            <a:endParaRPr kumimoji="0" lang="sv-SE" sz="2700" b="0" i="0" u="none" strike="noStrike" kern="0" cap="none" spc="0" normalizeH="0" baseline="0" noProof="0" dirty="0">
              <a:ln>
                <a:noFill/>
              </a:ln>
              <a:solidFill>
                <a:srgbClr val="212121"/>
              </a:solidFill>
              <a:effectLst/>
              <a:uLnTx/>
              <a:uFillTx/>
              <a:latin typeface="Avenir"/>
              <a:sym typeface="Avenir"/>
            </a:endParaRPr>
          </a:p>
        </p:txBody>
      </p:sp>
      <p:sp>
        <p:nvSpPr>
          <p:cNvPr id="7" name="Google Shape;397;p92">
            <a:extLst>
              <a:ext uri="{FF2B5EF4-FFF2-40B4-BE49-F238E27FC236}">
                <a16:creationId xmlns:a16="http://schemas.microsoft.com/office/drawing/2014/main" id="{C5DEC086-2991-7244-8FEC-D168A4C0C7E5}"/>
              </a:ext>
            </a:extLst>
          </p:cNvPr>
          <p:cNvSpPr txBox="1">
            <a:spLocks/>
          </p:cNvSpPr>
          <p:nvPr/>
        </p:nvSpPr>
        <p:spPr>
          <a:xfrm>
            <a:off x="5000449" y="1157072"/>
            <a:ext cx="2680701" cy="126127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750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9pPr>
          </a:lstStyle>
          <a:p>
            <a:pPr marL="0" marR="0" lvl="0" indent="0" algn="ctr" defTabSz="457200" rtl="0" eaLnBrk="1" fontAlgn="auto" latinLnBrk="0" hangingPunct="1">
              <a:lnSpc>
                <a:spcPct val="100000"/>
              </a:lnSpc>
              <a:spcBef>
                <a:spcPts val="0"/>
              </a:spcBef>
              <a:spcAft>
                <a:spcPts val="0"/>
              </a:spcAft>
              <a:buClr>
                <a:srgbClr val="FFFFFF"/>
              </a:buClr>
              <a:buSzPts val="7500"/>
              <a:buFont typeface="Avenir"/>
              <a:buNone/>
              <a:tabLst/>
              <a:defRPr/>
            </a:pPr>
            <a:r>
              <a:rPr kumimoji="0" lang="sv-SE" sz="2000" b="1" i="0" u="none" strike="noStrike" kern="0" cap="none" spc="0" normalizeH="0" baseline="0" noProof="0" dirty="0">
                <a:ln>
                  <a:noFill/>
                </a:ln>
                <a:solidFill>
                  <a:srgbClr val="212121">
                    <a:lumMod val="90000"/>
                    <a:lumOff val="10000"/>
                  </a:srgbClr>
                </a:solidFill>
                <a:effectLst/>
                <a:uLnTx/>
                <a:uFillTx/>
                <a:latin typeface="Avenir"/>
                <a:sym typeface="Avenir"/>
              </a:rPr>
              <a:t>Skapar självhjälp via appar &amp; internet</a:t>
            </a: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4572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pic>
        <p:nvPicPr>
          <p:cNvPr id="9" name="Bildobjekt 8">
            <a:extLst>
              <a:ext uri="{FF2B5EF4-FFF2-40B4-BE49-F238E27FC236}">
                <a16:creationId xmlns:a16="http://schemas.microsoft.com/office/drawing/2014/main" id="{14A8158E-3D5E-1E2C-82E3-4FB08254D4F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23976" y="2094530"/>
            <a:ext cx="2043383" cy="2690934"/>
          </a:xfrm>
          <a:prstGeom prst="rect">
            <a:avLst/>
          </a:prstGeom>
        </p:spPr>
      </p:pic>
      <p:pic>
        <p:nvPicPr>
          <p:cNvPr id="1026" name="Picture 2">
            <a:extLst>
              <a:ext uri="{FF2B5EF4-FFF2-40B4-BE49-F238E27FC236}">
                <a16:creationId xmlns:a16="http://schemas.microsoft.com/office/drawing/2014/main" id="{093CD412-8967-BAE0-159E-F0E556DCAC7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104" r="29817"/>
          <a:stretch/>
        </p:blipFill>
        <p:spPr bwMode="auto">
          <a:xfrm>
            <a:off x="202637" y="1939045"/>
            <a:ext cx="2305785" cy="2824889"/>
          </a:xfrm>
          <a:prstGeom prst="rect">
            <a:avLst/>
          </a:prstGeom>
          <a:noFill/>
          <a:extLst>
            <a:ext uri="{909E8E84-426E-40DD-AFC4-6F175D3DCCD1}">
              <a14:hiddenFill xmlns:a14="http://schemas.microsoft.com/office/drawing/2010/main">
                <a:solidFill>
                  <a:srgbClr val="FFFFFF"/>
                </a:solidFill>
              </a14:hiddenFill>
            </a:ext>
          </a:extLst>
        </p:spPr>
      </p:pic>
      <p:pic>
        <p:nvPicPr>
          <p:cNvPr id="2" name="Bildobjekt 1">
            <a:extLst>
              <a:ext uri="{FF2B5EF4-FFF2-40B4-BE49-F238E27FC236}">
                <a16:creationId xmlns:a16="http://schemas.microsoft.com/office/drawing/2014/main" id="{AD601DC2-52D6-4633-307C-496B223F9808}"/>
              </a:ext>
            </a:extLst>
          </p:cNvPr>
          <p:cNvPicPr>
            <a:picLocks noChangeAspect="1"/>
          </p:cNvPicPr>
          <p:nvPr/>
        </p:nvPicPr>
        <p:blipFill>
          <a:blip r:embed="rId6"/>
          <a:stretch>
            <a:fillRect/>
          </a:stretch>
        </p:blipFill>
        <p:spPr>
          <a:xfrm>
            <a:off x="1766067" y="4839195"/>
            <a:ext cx="1484709" cy="2022647"/>
          </a:xfrm>
          <a:prstGeom prst="rect">
            <a:avLst/>
          </a:prstGeom>
        </p:spPr>
      </p:pic>
      <p:pic>
        <p:nvPicPr>
          <p:cNvPr id="5" name="Bildobjekt 4">
            <a:extLst>
              <a:ext uri="{FF2B5EF4-FFF2-40B4-BE49-F238E27FC236}">
                <a16:creationId xmlns:a16="http://schemas.microsoft.com/office/drawing/2014/main" id="{14FCE309-1C61-7741-F0A5-40B4CB330E8E}"/>
              </a:ext>
            </a:extLst>
          </p:cNvPr>
          <p:cNvPicPr>
            <a:picLocks noChangeAspect="1"/>
          </p:cNvPicPr>
          <p:nvPr/>
        </p:nvPicPr>
        <p:blipFill>
          <a:blip r:embed="rId7"/>
          <a:stretch>
            <a:fillRect/>
          </a:stretch>
        </p:blipFill>
        <p:spPr>
          <a:xfrm>
            <a:off x="5263998" y="2168672"/>
            <a:ext cx="2154879" cy="4224416"/>
          </a:xfrm>
          <a:prstGeom prst="rect">
            <a:avLst/>
          </a:prstGeom>
        </p:spPr>
      </p:pic>
      <p:pic>
        <p:nvPicPr>
          <p:cNvPr id="6" name="Google Shape;1412;p302" descr="No description available.">
            <a:extLst>
              <a:ext uri="{FF2B5EF4-FFF2-40B4-BE49-F238E27FC236}">
                <a16:creationId xmlns:a16="http://schemas.microsoft.com/office/drawing/2014/main" id="{B674EE64-E450-A5FF-F032-4DA226B29554}"/>
              </a:ext>
            </a:extLst>
          </p:cNvPr>
          <p:cNvPicPr preferRelativeResize="0"/>
          <p:nvPr/>
        </p:nvPicPr>
        <p:blipFill rotWithShape="1">
          <a:blip r:embed="rId8">
            <a:alphaModFix/>
          </a:blip>
          <a:srcRect/>
          <a:stretch/>
        </p:blipFill>
        <p:spPr>
          <a:xfrm>
            <a:off x="8188056" y="2149826"/>
            <a:ext cx="3588487" cy="2685758"/>
          </a:xfrm>
          <a:prstGeom prst="rect">
            <a:avLst/>
          </a:prstGeom>
          <a:noFill/>
          <a:ln>
            <a:noFill/>
          </a:ln>
        </p:spPr>
      </p:pic>
    </p:spTree>
    <p:extLst>
      <p:ext uri="{BB962C8B-B14F-4D97-AF65-F5344CB8AC3E}">
        <p14:creationId xmlns:p14="http://schemas.microsoft.com/office/powerpoint/2010/main" val="114871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 grpId="0" build="p"/>
      <p:bldP spid="4"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2AEE2C7C-9CBA-7278-4F0D-B53301D5BF49}"/>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1E9856AB-8343-65E3-B630-B7221B517E62}"/>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7D723BB9-983B-2F4D-15B0-66A418FCF024}"/>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346D01D3-D0CF-68BF-30DB-77CA250EF055}"/>
              </a:ext>
            </a:extLst>
          </p:cNvPr>
          <p:cNvPicPr preferRelativeResize="0"/>
          <p:nvPr/>
        </p:nvPicPr>
        <p:blipFill rotWithShape="1">
          <a:blip r:embed="rId3">
            <a:alphaModFix/>
          </a:blip>
          <a:srcRect/>
          <a:stretch/>
        </p:blipFill>
        <p:spPr>
          <a:xfrm>
            <a:off x="0" y="14"/>
            <a:ext cx="12192000" cy="6857985"/>
          </a:xfrm>
          <a:prstGeom prst="rect">
            <a:avLst/>
          </a:prstGeom>
          <a:noFill/>
          <a:ln>
            <a:noFill/>
          </a:ln>
        </p:spPr>
      </p:pic>
      <p:sp>
        <p:nvSpPr>
          <p:cNvPr id="1669" name="Google Shape;1669;p327">
            <a:extLst>
              <a:ext uri="{FF2B5EF4-FFF2-40B4-BE49-F238E27FC236}">
                <a16:creationId xmlns:a16="http://schemas.microsoft.com/office/drawing/2014/main" id="{862F44A0-6F76-708A-4408-B0FFF40BB46C}"/>
              </a:ext>
            </a:extLst>
          </p:cNvPr>
          <p:cNvSpPr txBox="1">
            <a:spLocks noGrp="1"/>
          </p:cNvSpPr>
          <p:nvPr>
            <p:ph type="subTitle" idx="1"/>
          </p:nvPr>
        </p:nvSpPr>
        <p:spPr>
          <a:xfrm>
            <a:off x="655093" y="970018"/>
            <a:ext cx="10222172" cy="972400"/>
          </a:xfrm>
          <a:prstGeom prst="rect">
            <a:avLst/>
          </a:prstGeom>
          <a:noFill/>
          <a:ln>
            <a:noFill/>
          </a:ln>
        </p:spPr>
        <p:txBody>
          <a:bodyPr spcFirstLastPara="1" wrap="square" lIns="121900" tIns="121900" rIns="121900" bIns="121900" anchor="t" anchorCtr="0">
            <a:noAutofit/>
          </a:bodyPr>
          <a:lstStyle/>
          <a:p>
            <a:pPr marL="0" indent="0" algn="l"/>
            <a:r>
              <a:rPr lang="sv-SE" sz="2267" noProof="0" dirty="0">
                <a:solidFill>
                  <a:schemeClr val="lt1"/>
                </a:solidFill>
                <a:latin typeface="Calibri"/>
                <a:ea typeface="Calibri"/>
                <a:cs typeface="Calibri"/>
                <a:sym typeface="Calibri"/>
              </a:rPr>
              <a:t>I fredags uppfann min 7-åring en ny, revolutionerande, enkel och förvånansvärt effektiv föräldrakontroll när hon ville leka med mig…</a:t>
            </a:r>
            <a:endParaRPr lang="sv-SE" sz="1733" noProof="0" dirty="0">
              <a:solidFill>
                <a:schemeClr val="lt1"/>
              </a:solidFill>
              <a:latin typeface="Calibri"/>
              <a:ea typeface="Calibri"/>
              <a:cs typeface="Calibri"/>
              <a:sym typeface="Calibri"/>
            </a:endParaRPr>
          </a:p>
          <a:p>
            <a:pPr marL="457189" indent="0" algn="l"/>
            <a:r>
              <a:rPr lang="sv-SE" sz="1733" noProof="0" dirty="0">
                <a:solidFill>
                  <a:schemeClr val="lt1"/>
                </a:solidFill>
                <a:latin typeface="Calibri"/>
                <a:ea typeface="Calibri"/>
                <a:cs typeface="Calibri"/>
                <a:sym typeface="Calibri"/>
              </a:rPr>
              <a:t> </a:t>
            </a:r>
            <a:endParaRPr lang="sv-SE" noProof="0" dirty="0">
              <a:solidFill>
                <a:schemeClr val="lt1"/>
              </a:solidFill>
              <a:latin typeface="Calibri"/>
              <a:ea typeface="Calibri"/>
              <a:cs typeface="Calibri"/>
              <a:sym typeface="Calibri"/>
            </a:endParaRPr>
          </a:p>
        </p:txBody>
      </p:sp>
      <p:sp>
        <p:nvSpPr>
          <p:cNvPr id="6" name="Rubrik 1">
            <a:extLst>
              <a:ext uri="{FF2B5EF4-FFF2-40B4-BE49-F238E27FC236}">
                <a16:creationId xmlns:a16="http://schemas.microsoft.com/office/drawing/2014/main" id="{FD9123C7-345E-923A-CA9C-B0F496C454C3}"/>
              </a:ext>
            </a:extLst>
          </p:cNvPr>
          <p:cNvSpPr txBox="1">
            <a:spLocks/>
          </p:cNvSpPr>
          <p:nvPr/>
        </p:nvSpPr>
        <p:spPr>
          <a:xfrm>
            <a:off x="2716394" y="288744"/>
            <a:ext cx="6981059"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lang="sv-SE" sz="3300"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rPr>
              <a:t>En ny typ av föräldrakontroll</a:t>
            </a:r>
            <a:endParaRPr kumimoji="0" lang="sv-SE" sz="3300" b="0"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pic>
        <p:nvPicPr>
          <p:cNvPr id="2" name="Bildobjekt 1">
            <a:extLst>
              <a:ext uri="{FF2B5EF4-FFF2-40B4-BE49-F238E27FC236}">
                <a16:creationId xmlns:a16="http://schemas.microsoft.com/office/drawing/2014/main" id="{10ECF9CD-9405-0290-6DF4-2867AA15F063}"/>
              </a:ext>
            </a:extLst>
          </p:cNvPr>
          <p:cNvPicPr>
            <a:picLocks noChangeAspect="1"/>
          </p:cNvPicPr>
          <p:nvPr/>
        </p:nvPicPr>
        <p:blipFill>
          <a:blip r:embed="rId4"/>
          <a:stretch>
            <a:fillRect/>
          </a:stretch>
        </p:blipFill>
        <p:spPr>
          <a:xfrm>
            <a:off x="3022372" y="1928770"/>
            <a:ext cx="6369102" cy="4776827"/>
          </a:xfrm>
          <a:prstGeom prst="rect">
            <a:avLst/>
          </a:prstGeom>
        </p:spPr>
      </p:pic>
    </p:spTree>
    <p:extLst>
      <p:ext uri="{BB962C8B-B14F-4D97-AF65-F5344CB8AC3E}">
        <p14:creationId xmlns:p14="http://schemas.microsoft.com/office/powerpoint/2010/main" val="343822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C4782AF9-3CB6-04F9-C6DD-087355876FCC}"/>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9D89B77C-D34D-65B7-41C0-E5B3F9FD549B}"/>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2AAABB46-3BE1-DA4B-3AF4-2107CEEF2572}"/>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78283BC9-6F8C-86AD-92D4-B53D52BF05AC}"/>
              </a:ext>
            </a:extLst>
          </p:cNvPr>
          <p:cNvPicPr preferRelativeResize="0"/>
          <p:nvPr/>
        </p:nvPicPr>
        <p:blipFill rotWithShape="1">
          <a:blip r:embed="rId3">
            <a:alphaModFix/>
          </a:blip>
          <a:srcRect/>
          <a:stretch/>
        </p:blipFill>
        <p:spPr>
          <a:xfrm>
            <a:off x="0" y="14"/>
            <a:ext cx="12192000" cy="6857985"/>
          </a:xfrm>
          <a:prstGeom prst="rect">
            <a:avLst/>
          </a:prstGeom>
          <a:noFill/>
          <a:ln>
            <a:noFill/>
          </a:ln>
        </p:spPr>
      </p:pic>
      <p:sp>
        <p:nvSpPr>
          <p:cNvPr id="6" name="Rubrik 1">
            <a:extLst>
              <a:ext uri="{FF2B5EF4-FFF2-40B4-BE49-F238E27FC236}">
                <a16:creationId xmlns:a16="http://schemas.microsoft.com/office/drawing/2014/main" id="{FE422D4A-41A3-E066-1F3C-7A92133A8553}"/>
              </a:ext>
            </a:extLst>
          </p:cNvPr>
          <p:cNvSpPr txBox="1">
            <a:spLocks/>
          </p:cNvSpPr>
          <p:nvPr/>
        </p:nvSpPr>
        <p:spPr>
          <a:xfrm>
            <a:off x="2716394" y="288744"/>
            <a:ext cx="6981059"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lang="sv-SE" sz="4000"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rPr>
              <a:t>Översikt</a:t>
            </a:r>
            <a:endParaRPr kumimoji="0" lang="sv-SE" sz="4000" b="0"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sp>
        <p:nvSpPr>
          <p:cNvPr id="9" name="Google Shape;1669;p327">
            <a:extLst>
              <a:ext uri="{FF2B5EF4-FFF2-40B4-BE49-F238E27FC236}">
                <a16:creationId xmlns:a16="http://schemas.microsoft.com/office/drawing/2014/main" id="{29197EBA-F842-65AF-DE27-A15A4BC4B330}"/>
              </a:ext>
            </a:extLst>
          </p:cNvPr>
          <p:cNvSpPr txBox="1">
            <a:spLocks/>
          </p:cNvSpPr>
          <p:nvPr/>
        </p:nvSpPr>
        <p:spPr>
          <a:xfrm>
            <a:off x="504964" y="1092847"/>
            <a:ext cx="11530826" cy="456766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57200" algn="ctr" rtl="0">
              <a:lnSpc>
                <a:spcPct val="100000"/>
              </a:lnSpc>
              <a:spcBef>
                <a:spcPts val="0"/>
              </a:spcBef>
              <a:spcAft>
                <a:spcPts val="0"/>
              </a:spcAft>
              <a:buClr>
                <a:srgbClr val="FFFFFF"/>
              </a:buClr>
              <a:buSzPts val="5600"/>
              <a:buFont typeface="Avenir"/>
              <a:buNone/>
              <a:defRPr sz="3733" b="0" i="0" u="none" strike="noStrike" cap="none">
                <a:solidFill>
                  <a:srgbClr val="FFFFFF"/>
                </a:solidFill>
                <a:latin typeface="Avenir"/>
                <a:ea typeface="Avenir"/>
                <a:cs typeface="Avenir"/>
                <a:sym typeface="Avenir"/>
              </a:defRPr>
            </a:lvl1pPr>
            <a:lvl2pPr marL="914400" marR="0" lvl="1"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2pPr>
            <a:lvl3pPr marL="1371600" marR="0" lvl="2"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3pPr>
            <a:lvl4pPr marL="1828800" marR="0" lvl="3"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4pPr>
            <a:lvl5pPr marL="2286000" marR="0" lvl="4"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5pPr>
            <a:lvl6pPr marL="2743200" marR="0" lvl="5"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6pPr>
            <a:lvl7pPr marL="3200400" marR="0" lvl="6"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7pPr>
            <a:lvl8pPr marL="3657600" marR="0" lvl="7"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8pPr>
            <a:lvl9pPr marL="4114800" marR="0" lvl="8"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9pPr>
          </a:lstStyle>
          <a:p>
            <a:pPr marL="0" indent="0" algn="l"/>
            <a:r>
              <a:rPr lang="sv-SE" sz="2800" b="1" kern="0" dirty="0">
                <a:solidFill>
                  <a:schemeClr val="lt1"/>
                </a:solidFill>
                <a:latin typeface="Calibri"/>
                <a:ea typeface="Calibri"/>
                <a:cs typeface="Calibri"/>
                <a:sym typeface="Calibri"/>
              </a:rPr>
              <a:t>1. Barn, unga och skärmar</a:t>
            </a:r>
          </a:p>
          <a:p>
            <a:pPr marL="0" indent="0" algn="l">
              <a:lnSpc>
                <a:spcPct val="150000"/>
              </a:lnSpc>
            </a:pPr>
            <a:r>
              <a:rPr lang="sv-SE" sz="2267" kern="0" dirty="0">
                <a:solidFill>
                  <a:schemeClr val="lt1"/>
                </a:solidFill>
                <a:latin typeface="Calibri"/>
                <a:ea typeface="Calibri"/>
                <a:cs typeface="Calibri"/>
                <a:sym typeface="Calibri"/>
              </a:rPr>
              <a:t>	</a:t>
            </a:r>
            <a:r>
              <a:rPr lang="sv-SE" sz="2000" kern="0" dirty="0">
                <a:solidFill>
                  <a:schemeClr val="lt1"/>
                </a:solidFill>
                <a:latin typeface="Calibri"/>
                <a:ea typeface="Calibri"/>
                <a:cs typeface="Calibri"/>
                <a:sym typeface="Calibri"/>
              </a:rPr>
              <a:t>a) Folkhälsomyndighetens och Mediemyndighetens kunskapssammanställning.</a:t>
            </a:r>
            <a:br>
              <a:rPr lang="sv-SE" sz="2000" kern="0" dirty="0">
                <a:solidFill>
                  <a:schemeClr val="lt1"/>
                </a:solidFill>
                <a:latin typeface="Calibri"/>
                <a:ea typeface="Calibri"/>
                <a:cs typeface="Calibri"/>
                <a:sym typeface="Calibri"/>
              </a:rPr>
            </a:br>
            <a:r>
              <a:rPr lang="sv-SE" sz="2000" kern="0" dirty="0">
                <a:solidFill>
                  <a:schemeClr val="lt1"/>
                </a:solidFill>
                <a:latin typeface="Calibri"/>
                <a:ea typeface="Calibri"/>
                <a:cs typeface="Calibri"/>
                <a:sym typeface="Calibri"/>
              </a:rPr>
              <a:t>	b) Folkhälsomyndighetens Rekommendationer om medieanvändning</a:t>
            </a:r>
          </a:p>
          <a:p>
            <a:pPr marL="0" indent="0" algn="l">
              <a:lnSpc>
                <a:spcPct val="150000"/>
              </a:lnSpc>
            </a:pPr>
            <a:r>
              <a:rPr lang="sv-SE" sz="2000" kern="0" dirty="0">
                <a:solidFill>
                  <a:schemeClr val="lt1"/>
                </a:solidFill>
                <a:latin typeface="Calibri"/>
                <a:ea typeface="Calibri"/>
                <a:cs typeface="Calibri"/>
                <a:sym typeface="Calibri"/>
              </a:rPr>
              <a:t>	c) Finns det anledning att ytterligare förflytta normer gällande ungas medieanvändning</a:t>
            </a:r>
            <a:br>
              <a:rPr lang="sv-SE" sz="2267" kern="0" dirty="0">
                <a:solidFill>
                  <a:schemeClr val="lt1"/>
                </a:solidFill>
                <a:latin typeface="Calibri"/>
                <a:ea typeface="Calibri"/>
                <a:cs typeface="Calibri"/>
                <a:sym typeface="Calibri"/>
              </a:rPr>
            </a:br>
            <a:endParaRPr lang="sv-SE" sz="2267" kern="0" dirty="0">
              <a:solidFill>
                <a:schemeClr val="lt1"/>
              </a:solidFill>
              <a:latin typeface="Calibri"/>
              <a:ea typeface="Calibri"/>
              <a:cs typeface="Calibri"/>
              <a:sym typeface="Calibri"/>
            </a:endParaRPr>
          </a:p>
          <a:p>
            <a:pPr marL="0" indent="0" algn="l"/>
            <a:r>
              <a:rPr lang="sv-SE" sz="2800" b="1" kern="0" dirty="0">
                <a:solidFill>
                  <a:schemeClr val="lt1"/>
                </a:solidFill>
                <a:latin typeface="Calibri"/>
                <a:ea typeface="Calibri"/>
                <a:cs typeface="Calibri"/>
                <a:sym typeface="Calibri"/>
              </a:rPr>
              <a:t>2. Att lyfta blicken mot mega-trender, meta-kris och existentiella hot</a:t>
            </a:r>
            <a:br>
              <a:rPr lang="sv-SE" sz="2800" b="1" kern="0" dirty="0">
                <a:solidFill>
                  <a:schemeClr val="lt1"/>
                </a:solidFill>
                <a:latin typeface="Calibri"/>
                <a:ea typeface="Calibri"/>
                <a:cs typeface="Calibri"/>
                <a:sym typeface="Calibri"/>
              </a:rPr>
            </a:br>
            <a:br>
              <a:rPr lang="sv-SE" sz="2267" kern="0" dirty="0">
                <a:solidFill>
                  <a:schemeClr val="lt1"/>
                </a:solidFill>
                <a:latin typeface="Calibri"/>
                <a:ea typeface="Calibri"/>
                <a:cs typeface="Calibri"/>
                <a:sym typeface="Calibri"/>
              </a:rPr>
            </a:br>
            <a:endParaRPr lang="sv-SE" sz="2267" kern="0" dirty="0">
              <a:solidFill>
                <a:schemeClr val="lt1"/>
              </a:solidFill>
              <a:latin typeface="Calibri"/>
              <a:ea typeface="Calibri"/>
              <a:cs typeface="Calibri"/>
              <a:sym typeface="Calibri"/>
            </a:endParaRPr>
          </a:p>
          <a:p>
            <a:pPr marL="0" indent="0" algn="l"/>
            <a:r>
              <a:rPr lang="sv-SE" sz="2800" b="1" kern="0" dirty="0">
                <a:solidFill>
                  <a:schemeClr val="lt1"/>
                </a:solidFill>
                <a:latin typeface="Calibri"/>
                <a:ea typeface="Calibri"/>
                <a:cs typeface="Calibri"/>
                <a:sym typeface="Calibri"/>
              </a:rPr>
              <a:t>3. Möjliga rotorsaker? Kan vi ställa om mot en hållbar och välmående värld? </a:t>
            </a:r>
          </a:p>
        </p:txBody>
      </p:sp>
    </p:spTree>
    <p:extLst>
      <p:ext uri="{BB962C8B-B14F-4D97-AF65-F5344CB8AC3E}">
        <p14:creationId xmlns:p14="http://schemas.microsoft.com/office/powerpoint/2010/main" val="2589465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E96D73A4-CC92-CBF0-621F-4C52115269B5}"/>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F2464CB1-3A6D-C500-997E-CD801665051D}"/>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E9697546-CF86-E652-2FC2-FF68683E00CE}"/>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F5269A1B-F54F-46E6-6F3A-4F754B791AA2}"/>
              </a:ext>
            </a:extLst>
          </p:cNvPr>
          <p:cNvPicPr preferRelativeResize="0"/>
          <p:nvPr/>
        </p:nvPicPr>
        <p:blipFill rotWithShape="1">
          <a:blip r:embed="rId3">
            <a:alphaModFix/>
          </a:blip>
          <a:srcRect/>
          <a:stretch/>
        </p:blipFill>
        <p:spPr>
          <a:xfrm>
            <a:off x="0" y="14"/>
            <a:ext cx="12192000" cy="6857985"/>
          </a:xfrm>
          <a:prstGeom prst="rect">
            <a:avLst/>
          </a:prstGeom>
          <a:noFill/>
          <a:ln>
            <a:noFill/>
          </a:ln>
        </p:spPr>
      </p:pic>
      <p:sp>
        <p:nvSpPr>
          <p:cNvPr id="6" name="Rubrik 1">
            <a:extLst>
              <a:ext uri="{FF2B5EF4-FFF2-40B4-BE49-F238E27FC236}">
                <a16:creationId xmlns:a16="http://schemas.microsoft.com/office/drawing/2014/main" id="{776E364C-BF7B-3607-8245-F8E96B3043BE}"/>
              </a:ext>
            </a:extLst>
          </p:cNvPr>
          <p:cNvSpPr txBox="1">
            <a:spLocks/>
          </p:cNvSpPr>
          <p:nvPr/>
        </p:nvSpPr>
        <p:spPr>
          <a:xfrm>
            <a:off x="2716394" y="288744"/>
            <a:ext cx="6981059"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kumimoji="0" lang="sv-SE" sz="4000" b="1"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Översikt</a:t>
            </a:r>
            <a:endParaRPr kumimoji="0" lang="sv-SE" sz="4000" b="0"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sp>
        <p:nvSpPr>
          <p:cNvPr id="9" name="Google Shape;1669;p327">
            <a:extLst>
              <a:ext uri="{FF2B5EF4-FFF2-40B4-BE49-F238E27FC236}">
                <a16:creationId xmlns:a16="http://schemas.microsoft.com/office/drawing/2014/main" id="{3DA5297E-A7DF-E59C-9182-7A2FB1A1E008}"/>
              </a:ext>
            </a:extLst>
          </p:cNvPr>
          <p:cNvSpPr txBox="1">
            <a:spLocks/>
          </p:cNvSpPr>
          <p:nvPr/>
        </p:nvSpPr>
        <p:spPr>
          <a:xfrm>
            <a:off x="504964" y="1092847"/>
            <a:ext cx="11361200" cy="456766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57200" algn="ctr" rtl="0">
              <a:lnSpc>
                <a:spcPct val="100000"/>
              </a:lnSpc>
              <a:spcBef>
                <a:spcPts val="0"/>
              </a:spcBef>
              <a:spcAft>
                <a:spcPts val="0"/>
              </a:spcAft>
              <a:buClr>
                <a:srgbClr val="FFFFFF"/>
              </a:buClr>
              <a:buSzPts val="5600"/>
              <a:buFont typeface="Avenir"/>
              <a:buNone/>
              <a:defRPr sz="3733" b="0" i="0" u="none" strike="noStrike" cap="none">
                <a:solidFill>
                  <a:srgbClr val="FFFFFF"/>
                </a:solidFill>
                <a:latin typeface="Avenir"/>
                <a:ea typeface="Avenir"/>
                <a:cs typeface="Avenir"/>
                <a:sym typeface="Avenir"/>
              </a:defRPr>
            </a:lvl1pPr>
            <a:lvl2pPr marL="914400" marR="0" lvl="1"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2pPr>
            <a:lvl3pPr marL="1371600" marR="0" lvl="2"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3pPr>
            <a:lvl4pPr marL="1828800" marR="0" lvl="3"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4pPr>
            <a:lvl5pPr marL="2286000" marR="0" lvl="4"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5pPr>
            <a:lvl6pPr marL="2743200" marR="0" lvl="5"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6pPr>
            <a:lvl7pPr marL="3200400" marR="0" lvl="6"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7pPr>
            <a:lvl8pPr marL="3657600" marR="0" lvl="7"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8pPr>
            <a:lvl9pPr marL="4114800" marR="0" lvl="8"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r>
              <a:rPr kumimoji="0" lang="sv-SE" sz="2800" b="1" i="0" u="none" strike="noStrike" kern="0" cap="none" spc="0" normalizeH="0" baseline="0" noProof="0" dirty="0">
                <a:ln>
                  <a:noFill/>
                </a:ln>
                <a:solidFill>
                  <a:srgbClr val="212121"/>
                </a:solidFill>
                <a:effectLst/>
                <a:uLnTx/>
                <a:uFillTx/>
                <a:latin typeface="Calibri"/>
                <a:ea typeface="Calibri"/>
                <a:cs typeface="Calibri"/>
                <a:sym typeface="Calibri"/>
              </a:rPr>
              <a:t>1. Barn, unga och skärmar</a:t>
            </a:r>
          </a:p>
          <a:p>
            <a:pPr marL="0" marR="0" lvl="0" indent="0" algn="l" defTabSz="914400" rtl="0" eaLnBrk="1" fontAlgn="auto" latinLnBrk="0" hangingPunct="1">
              <a:lnSpc>
                <a:spcPct val="150000"/>
              </a:lnSpc>
              <a:spcBef>
                <a:spcPts val="0"/>
              </a:spcBef>
              <a:spcAft>
                <a:spcPts val="0"/>
              </a:spcAft>
              <a:buClr>
                <a:srgbClr val="FFFFFF"/>
              </a:buClr>
              <a:buSzPts val="5600"/>
              <a:buFont typeface="Avenir"/>
              <a:buNone/>
              <a:tabLst/>
              <a:defRPr/>
            </a:pPr>
            <a:r>
              <a:rPr kumimoji="0" lang="sv-SE" sz="2267" b="0" i="0" u="none" strike="noStrike" kern="0" cap="none" spc="0" normalizeH="0" baseline="0" noProof="0" dirty="0">
                <a:ln>
                  <a:noFill/>
                </a:ln>
                <a:solidFill>
                  <a:srgbClr val="212121"/>
                </a:solidFill>
                <a:effectLst/>
                <a:uLnTx/>
                <a:uFillTx/>
                <a:latin typeface="Calibri"/>
                <a:ea typeface="Calibri"/>
                <a:cs typeface="Calibri"/>
                <a:sym typeface="Calibri"/>
              </a:rPr>
              <a:t>	</a:t>
            </a:r>
            <a:r>
              <a:rPr kumimoji="0" lang="sv-SE" sz="2000" b="0" i="0" u="none" strike="noStrike" kern="0" cap="none" spc="0" normalizeH="0" baseline="0" noProof="0" dirty="0">
                <a:ln>
                  <a:noFill/>
                </a:ln>
                <a:solidFill>
                  <a:srgbClr val="212121"/>
                </a:solidFill>
                <a:effectLst/>
                <a:uLnTx/>
                <a:uFillTx/>
                <a:latin typeface="Calibri"/>
                <a:ea typeface="Calibri"/>
                <a:cs typeface="Calibri"/>
                <a:sym typeface="Calibri"/>
              </a:rPr>
              <a:t>a) Folkhälsomyndighetens och Mediemyndighetens kunskapssammanställning.</a:t>
            </a:r>
            <a:br>
              <a:rPr kumimoji="0" lang="sv-SE" sz="2000" b="0" i="0" u="none" strike="noStrike" kern="0" cap="none" spc="0" normalizeH="0" baseline="0" noProof="0" dirty="0">
                <a:ln>
                  <a:noFill/>
                </a:ln>
                <a:solidFill>
                  <a:srgbClr val="212121"/>
                </a:solidFill>
                <a:effectLst/>
                <a:uLnTx/>
                <a:uFillTx/>
                <a:latin typeface="Calibri"/>
                <a:ea typeface="Calibri"/>
                <a:cs typeface="Calibri"/>
                <a:sym typeface="Calibri"/>
              </a:rPr>
            </a:br>
            <a:r>
              <a:rPr kumimoji="0" lang="sv-SE" sz="2000" b="0" i="0" u="none" strike="noStrike" kern="0" cap="none" spc="0" normalizeH="0" baseline="0" noProof="0" dirty="0">
                <a:ln>
                  <a:noFill/>
                </a:ln>
                <a:solidFill>
                  <a:srgbClr val="212121"/>
                </a:solidFill>
                <a:effectLst/>
                <a:uLnTx/>
                <a:uFillTx/>
                <a:latin typeface="Calibri"/>
                <a:ea typeface="Calibri"/>
                <a:cs typeface="Calibri"/>
                <a:sym typeface="Calibri"/>
              </a:rPr>
              <a:t>	b) Folkhälsomyndighetens Rekommendationer om medieanvändning</a:t>
            </a:r>
          </a:p>
          <a:p>
            <a:pPr marL="0" marR="0" lvl="0" indent="0" algn="l" defTabSz="914400" rtl="0" eaLnBrk="1" fontAlgn="auto" latinLnBrk="0" hangingPunct="1">
              <a:lnSpc>
                <a:spcPct val="150000"/>
              </a:lnSpc>
              <a:spcBef>
                <a:spcPts val="0"/>
              </a:spcBef>
              <a:spcAft>
                <a:spcPts val="0"/>
              </a:spcAft>
              <a:buClr>
                <a:srgbClr val="FFFFFF"/>
              </a:buClr>
              <a:buSzPts val="5600"/>
              <a:buFont typeface="Avenir"/>
              <a:buNone/>
              <a:tabLst/>
              <a:defRPr/>
            </a:pPr>
            <a:r>
              <a:rPr kumimoji="0" lang="sv-SE" sz="2000" b="0" i="0" u="none" strike="noStrike" kern="0" cap="none" spc="0" normalizeH="0" baseline="0" noProof="0" dirty="0">
                <a:ln>
                  <a:noFill/>
                </a:ln>
                <a:solidFill>
                  <a:srgbClr val="212121"/>
                </a:solidFill>
                <a:effectLst/>
                <a:uLnTx/>
                <a:uFillTx/>
                <a:latin typeface="Calibri"/>
                <a:ea typeface="Calibri"/>
                <a:cs typeface="Calibri"/>
                <a:sym typeface="Calibri"/>
              </a:rPr>
              <a:t>	c) Finns det anledning att ytterligare förflytta normer gällande ungas medieanvändning</a:t>
            </a:r>
            <a:br>
              <a:rPr kumimoji="0" lang="sv-SE" sz="2267" b="0" i="0" u="none" strike="noStrike" kern="0" cap="none" spc="0" normalizeH="0" baseline="0" noProof="0" dirty="0">
                <a:ln>
                  <a:noFill/>
                </a:ln>
                <a:solidFill>
                  <a:srgbClr val="212121"/>
                </a:solidFill>
                <a:effectLst/>
                <a:uLnTx/>
                <a:uFillTx/>
                <a:latin typeface="Calibri"/>
                <a:ea typeface="Calibri"/>
                <a:cs typeface="Calibri"/>
                <a:sym typeface="Calibri"/>
              </a:rPr>
            </a:br>
            <a:endParaRPr kumimoji="0" lang="sv-SE" sz="2267" b="0" i="0" u="none" strike="noStrike" kern="0" cap="none" spc="0" normalizeH="0" baseline="0" noProof="0" dirty="0">
              <a:ln>
                <a:noFill/>
              </a:ln>
              <a:solidFill>
                <a:srgbClr val="21212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r>
              <a:rPr kumimoji="0" lang="sv-SE" sz="2800" b="1"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t>2. Att lyfta blicken mot mega-trender, meta-kris och existentiella hot</a:t>
            </a:r>
            <a:br>
              <a:rPr kumimoji="0" lang="sv-SE" sz="2800" b="1"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br>
            <a:br>
              <a:rPr kumimoji="0" lang="sv-SE" sz="2267" b="0"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br>
            <a:endParaRPr kumimoji="0" lang="sv-SE" sz="2267" b="0"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r>
              <a:rPr kumimoji="0" lang="sv-SE" sz="2800" b="1"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t>3. Möjliga rotorsaker, kan vi ställa om mot en hållbar och välmående värld </a:t>
            </a:r>
          </a:p>
        </p:txBody>
      </p:sp>
    </p:spTree>
    <p:extLst>
      <p:ext uri="{BB962C8B-B14F-4D97-AF65-F5344CB8AC3E}">
        <p14:creationId xmlns:p14="http://schemas.microsoft.com/office/powerpoint/2010/main" val="577213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6EA55-7E8F-CAAF-679D-596069BB4AF0}"/>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98BA7C24-9AE3-BE53-1F61-4126095700F1}"/>
              </a:ext>
            </a:extLst>
          </p:cNvPr>
          <p:cNvPicPr>
            <a:picLocks noChangeAspect="1"/>
          </p:cNvPicPr>
          <p:nvPr/>
        </p:nvPicPr>
        <p:blipFill>
          <a:blip r:embed="rId3"/>
          <a:stretch>
            <a:fillRect/>
          </a:stretch>
        </p:blipFill>
        <p:spPr>
          <a:xfrm>
            <a:off x="0" y="14923"/>
            <a:ext cx="12192000" cy="6851904"/>
          </a:xfrm>
          <a:prstGeom prst="rect">
            <a:avLst/>
          </a:prstGeom>
        </p:spPr>
      </p:pic>
      <p:sp>
        <p:nvSpPr>
          <p:cNvPr id="4" name="Google Shape;397;p92">
            <a:extLst>
              <a:ext uri="{FF2B5EF4-FFF2-40B4-BE49-F238E27FC236}">
                <a16:creationId xmlns:a16="http://schemas.microsoft.com/office/drawing/2014/main" id="{14E65FCA-1157-5DBB-54EE-77C4BF74AA65}"/>
              </a:ext>
            </a:extLst>
          </p:cNvPr>
          <p:cNvSpPr txBox="1">
            <a:spLocks/>
          </p:cNvSpPr>
          <p:nvPr/>
        </p:nvSpPr>
        <p:spPr>
          <a:xfrm>
            <a:off x="540097" y="1552813"/>
            <a:ext cx="8635612" cy="440611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lang="sv-SE" sz="2400" kern="0" dirty="0">
                <a:solidFill>
                  <a:srgbClr val="212121">
                    <a:lumMod val="90000"/>
                    <a:lumOff val="10000"/>
                  </a:srgbClr>
                </a:solidFill>
                <a:latin typeface="Calibri" panose="020F0502020204030204"/>
              </a:rPr>
              <a:t>Tack för en fantastisk och genomarbetad sammanställning! </a:t>
            </a:r>
            <a:br>
              <a:rPr lang="sv-SE" sz="2400" kern="0" dirty="0">
                <a:solidFill>
                  <a:srgbClr val="212121">
                    <a:lumMod val="90000"/>
                    <a:lumOff val="10000"/>
                  </a:srgbClr>
                </a:solidFill>
                <a:latin typeface="Calibri" panose="020F0502020204030204"/>
              </a:rPr>
            </a:br>
            <a:endParaRPr lang="sv-SE" sz="2400" kern="0" dirty="0">
              <a:solidFill>
                <a:srgbClr val="212121">
                  <a:lumMod val="90000"/>
                  <a:lumOff val="10000"/>
                </a:srgbClr>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lang="sv-SE" sz="2400" kern="0" dirty="0">
                <a:solidFill>
                  <a:srgbClr val="212121">
                    <a:lumMod val="90000"/>
                    <a:lumOff val="10000"/>
                  </a:srgbClr>
                </a:solidFill>
                <a:latin typeface="Calibri" panose="020F0502020204030204"/>
              </a:rPr>
              <a:t>Några av </a:t>
            </a:r>
            <a:r>
              <a:rPr lang="sv-SE" sz="2400" b="1" u="sng" kern="0" dirty="0">
                <a:solidFill>
                  <a:srgbClr val="212121">
                    <a:lumMod val="90000"/>
                    <a:lumOff val="10000"/>
                  </a:srgbClr>
                </a:solidFill>
                <a:latin typeface="Calibri" panose="020F0502020204030204"/>
              </a:rPr>
              <a:t>styrkorna</a:t>
            </a:r>
            <a:r>
              <a:rPr lang="sv-SE" sz="2400" kern="0" dirty="0">
                <a:solidFill>
                  <a:srgbClr val="212121">
                    <a:lumMod val="90000"/>
                    <a:lumOff val="10000"/>
                  </a:srgbClr>
                </a:solidFill>
                <a:latin typeface="Calibri" panose="020F0502020204030204"/>
              </a:rPr>
              <a:t> som jag särskilt vill lyfta inkluderar: </a:t>
            </a:r>
            <a:br>
              <a:rPr lang="sv-SE" sz="2400" kern="0" dirty="0">
                <a:solidFill>
                  <a:srgbClr val="212121">
                    <a:lumMod val="90000"/>
                    <a:lumOff val="10000"/>
                  </a:srgbClr>
                </a:solidFill>
                <a:latin typeface="Calibri" panose="020F0502020204030204"/>
              </a:rPr>
            </a:br>
            <a:endParaRPr lang="sv-SE" sz="2400" kern="0" dirty="0">
              <a:solidFill>
                <a:srgbClr val="212121">
                  <a:lumMod val="90000"/>
                  <a:lumOff val="10000"/>
                </a:srgbClr>
              </a:solidFill>
              <a:latin typeface="Calibri" panose="020F0502020204030204"/>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dirty="0">
                <a:solidFill>
                  <a:srgbClr val="212121">
                    <a:lumMod val="90000"/>
                    <a:lumOff val="10000"/>
                  </a:srgbClr>
                </a:solidFill>
                <a:latin typeface="Calibri" panose="020F0502020204030204"/>
              </a:rPr>
              <a:t>Den grundliga sammanställningen av forskningsläget</a:t>
            </a:r>
            <a:br>
              <a:rPr lang="sv-SE" sz="2000" kern="0" dirty="0">
                <a:solidFill>
                  <a:srgbClr val="212121">
                    <a:lumMod val="90000"/>
                    <a:lumOff val="10000"/>
                  </a:srgbClr>
                </a:solidFill>
                <a:latin typeface="Calibri" panose="020F0502020204030204"/>
              </a:rPr>
            </a:br>
            <a:endParaRPr lang="sv-SE" sz="2000" kern="0" dirty="0">
              <a:solidFill>
                <a:srgbClr val="212121">
                  <a:lumMod val="90000"/>
                  <a:lumOff val="10000"/>
                </a:srgbClr>
              </a:solidFill>
              <a:latin typeface="Calibri" panose="020F0502020204030204"/>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dirty="0">
                <a:solidFill>
                  <a:srgbClr val="212121">
                    <a:lumMod val="90000"/>
                    <a:lumOff val="10000"/>
                  </a:srgbClr>
                </a:solidFill>
                <a:latin typeface="Calibri" panose="020F0502020204030204"/>
              </a:rPr>
              <a:t>Flera källor i form av forskning, expertpanel, enkätundersökningar, dialoger med barn och unga, föräldrar och ungdomsorganisationer. </a:t>
            </a:r>
            <a:br>
              <a:rPr lang="sv-SE" sz="2000" kern="0" dirty="0">
                <a:solidFill>
                  <a:srgbClr val="212121">
                    <a:lumMod val="90000"/>
                    <a:lumOff val="10000"/>
                  </a:srgbClr>
                </a:solidFill>
                <a:latin typeface="Calibri" panose="020F0502020204030204"/>
              </a:rPr>
            </a:br>
            <a:endParaRPr lang="sv-SE" sz="2000" kern="0" dirty="0">
              <a:solidFill>
                <a:srgbClr val="212121">
                  <a:lumMod val="90000"/>
                  <a:lumOff val="10000"/>
                </a:srgbClr>
              </a:solidFill>
              <a:latin typeface="Calibri" panose="020F0502020204030204"/>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dirty="0">
                <a:solidFill>
                  <a:srgbClr val="212121">
                    <a:lumMod val="90000"/>
                    <a:lumOff val="10000"/>
                  </a:srgbClr>
                </a:solidFill>
                <a:latin typeface="Calibri" panose="020F0502020204030204"/>
              </a:rPr>
              <a:t>Samarbetet med norska ”Folkhälsomyndigheten” med flera</a:t>
            </a:r>
            <a:br>
              <a:rPr lang="sv-SE" sz="2000" kern="0" dirty="0">
                <a:solidFill>
                  <a:srgbClr val="212121">
                    <a:lumMod val="90000"/>
                    <a:lumOff val="10000"/>
                  </a:srgbClr>
                </a:solidFill>
                <a:latin typeface="Calibri" panose="020F0502020204030204"/>
              </a:rPr>
            </a:br>
            <a:endParaRPr lang="sv-SE" sz="2000" kern="0" dirty="0">
              <a:solidFill>
                <a:srgbClr val="212121">
                  <a:lumMod val="90000"/>
                  <a:lumOff val="10000"/>
                </a:srgbClr>
              </a:solidFill>
              <a:latin typeface="Calibri" panose="020F0502020204030204"/>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dirty="0">
                <a:solidFill>
                  <a:srgbClr val="212121">
                    <a:lumMod val="90000"/>
                    <a:lumOff val="10000"/>
                  </a:srgbClr>
                </a:solidFill>
                <a:latin typeface="Calibri" panose="020F0502020204030204"/>
              </a:rPr>
              <a:t>Tydliga slutsatser </a:t>
            </a:r>
            <a:r>
              <a:rPr lang="sv-SE" sz="1600" kern="0" dirty="0">
                <a:solidFill>
                  <a:srgbClr val="212121">
                    <a:lumMod val="90000"/>
                    <a:lumOff val="10000"/>
                  </a:srgbClr>
                </a:solidFill>
                <a:latin typeface="Calibri" panose="020F0502020204030204"/>
              </a:rPr>
              <a:t>(om än lite svåra att få snabb överblick över)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br>
              <a:rPr lang="sv-SE" sz="2000" kern="0" dirty="0">
                <a:solidFill>
                  <a:srgbClr val="212121">
                    <a:lumMod val="90000"/>
                    <a:lumOff val="10000"/>
                  </a:srgbClr>
                </a:solidFill>
                <a:latin typeface="Calibri" panose="020F0502020204030204"/>
              </a:rPr>
            </a:br>
            <a:endPar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0" marR="0" lvl="0" indent="0" algn="l"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
        <p:nvSpPr>
          <p:cNvPr id="2" name="Rubrik 1">
            <a:extLst>
              <a:ext uri="{FF2B5EF4-FFF2-40B4-BE49-F238E27FC236}">
                <a16:creationId xmlns:a16="http://schemas.microsoft.com/office/drawing/2014/main" id="{1C3CEE57-52F4-4A35-D179-E8750D10299C}"/>
              </a:ext>
            </a:extLst>
          </p:cNvPr>
          <p:cNvSpPr txBox="1">
            <a:spLocks/>
          </p:cNvSpPr>
          <p:nvPr/>
        </p:nvSpPr>
        <p:spPr>
          <a:xfrm>
            <a:off x="540097" y="471624"/>
            <a:ext cx="111353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kumimoji="0" lang="sv-SE" sz="2800" b="1"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Folkhälsomyndighetens &amp; Mediemyndighetens kunskapssammanställning</a:t>
            </a:r>
            <a:endParaRPr kumimoji="0" lang="sv-SE" sz="2800" b="0"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pic>
        <p:nvPicPr>
          <p:cNvPr id="3" name="Bildobjekt 2">
            <a:extLst>
              <a:ext uri="{FF2B5EF4-FFF2-40B4-BE49-F238E27FC236}">
                <a16:creationId xmlns:a16="http://schemas.microsoft.com/office/drawing/2014/main" id="{6073B0EF-7343-EF9A-6006-6EA2780747C0}"/>
              </a:ext>
            </a:extLst>
          </p:cNvPr>
          <p:cNvPicPr>
            <a:picLocks noChangeAspect="1"/>
          </p:cNvPicPr>
          <p:nvPr/>
        </p:nvPicPr>
        <p:blipFill>
          <a:blip r:embed="rId4"/>
          <a:stretch>
            <a:fillRect/>
          </a:stretch>
        </p:blipFill>
        <p:spPr>
          <a:xfrm>
            <a:off x="9035971" y="1552813"/>
            <a:ext cx="2961516" cy="4007555"/>
          </a:xfrm>
          <a:prstGeom prst="rect">
            <a:avLst/>
          </a:prstGeom>
        </p:spPr>
      </p:pic>
    </p:spTree>
    <p:extLst>
      <p:ext uri="{BB962C8B-B14F-4D97-AF65-F5344CB8AC3E}">
        <p14:creationId xmlns:p14="http://schemas.microsoft.com/office/powerpoint/2010/main" val="2730315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3862C-8C9D-0FA2-36CC-B3A2CB3B824D}"/>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E7E0C4C9-1494-2D99-A504-141DCAE81EAE}"/>
              </a:ext>
            </a:extLst>
          </p:cNvPr>
          <p:cNvPicPr>
            <a:picLocks noChangeAspect="1"/>
          </p:cNvPicPr>
          <p:nvPr/>
        </p:nvPicPr>
        <p:blipFill>
          <a:blip r:embed="rId3"/>
          <a:stretch>
            <a:fillRect/>
          </a:stretch>
        </p:blipFill>
        <p:spPr>
          <a:xfrm>
            <a:off x="0" y="14923"/>
            <a:ext cx="12192000" cy="6851904"/>
          </a:xfrm>
          <a:prstGeom prst="rect">
            <a:avLst/>
          </a:prstGeom>
        </p:spPr>
      </p:pic>
      <p:sp>
        <p:nvSpPr>
          <p:cNvPr id="4" name="Google Shape;397;p92">
            <a:extLst>
              <a:ext uri="{FF2B5EF4-FFF2-40B4-BE49-F238E27FC236}">
                <a16:creationId xmlns:a16="http://schemas.microsoft.com/office/drawing/2014/main" id="{142B6E03-7E63-9FEE-EC0A-A90E5D46A430}"/>
              </a:ext>
            </a:extLst>
          </p:cNvPr>
          <p:cNvSpPr txBox="1">
            <a:spLocks/>
          </p:cNvSpPr>
          <p:nvPr/>
        </p:nvSpPr>
        <p:spPr>
          <a:xfrm>
            <a:off x="540097" y="1349613"/>
            <a:ext cx="8635612" cy="440611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2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Några </a:t>
            </a:r>
            <a:r>
              <a:rPr lang="sv-SE" sz="2400" b="1" u="sng" kern="0" dirty="0">
                <a:solidFill>
                  <a:srgbClr val="212121">
                    <a:lumMod val="90000"/>
                    <a:lumOff val="10000"/>
                  </a:srgbClr>
                </a:solidFill>
                <a:latin typeface="Calibri" panose="020F0502020204030204"/>
              </a:rPr>
              <a:t>utmaningar eller frågetecken</a:t>
            </a:r>
            <a:r>
              <a:rPr kumimoji="0" lang="sv-SE" sz="2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 som väcks hos mig är:</a:t>
            </a:r>
            <a:br>
              <a:rPr kumimoji="0" lang="sv-SE" sz="2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endParaRPr kumimoji="0" lang="sv-SE" sz="2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kumimoji="0" lang="sv-SE" sz="2000" b="1"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Undanträngningseffekter</a:t>
            </a:r>
            <a: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 </a:t>
            </a:r>
            <a:r>
              <a:rPr kumimoji="0" lang="sv-SE" sz="1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(socialt, träning, sömn) </a:t>
            </a:r>
            <a: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av 6,5 timmar digitala medier per dag för 13-18 åringar, lyfts det tillräckligt?  </a:t>
            </a:r>
            <a:r>
              <a:rPr kumimoji="0" lang="sv-SE" sz="1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(skola &amp; TV ej inkluderat)</a:t>
            </a:r>
            <a:br>
              <a:rPr kumimoji="0" lang="sv-SE" sz="1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endPar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dirty="0">
                <a:solidFill>
                  <a:srgbClr val="212121">
                    <a:lumMod val="90000"/>
                    <a:lumOff val="10000"/>
                  </a:srgbClr>
                </a:solidFill>
                <a:latin typeface="Calibri" panose="020F0502020204030204"/>
              </a:rPr>
              <a:t>H</a:t>
            </a:r>
            <a: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ar man </a:t>
            </a:r>
            <a:r>
              <a:rPr kumimoji="0" lang="sv-SE" sz="2000" b="1"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sållat forskning för hårt </a:t>
            </a:r>
            <a: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så att man missat viktig information? </a:t>
            </a:r>
            <a:b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r>
              <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Detta är ett nytt forskningsfält. Rätt att använda SBU, GRADE, AMSTAR 2? Till exempel används 10 av 1 441 funna studier för att studier på samband mellan “Digitala medier och psykisk hälsa”  (mindre än 1% )</a:t>
            </a:r>
            <a:br>
              <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br>
              <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endPar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Att </a:t>
            </a:r>
            <a:r>
              <a:rPr lang="sv-SE" sz="2000" b="1" kern="0" dirty="0">
                <a:solidFill>
                  <a:srgbClr val="212121">
                    <a:lumMod val="90000"/>
                    <a:lumOff val="10000"/>
                  </a:srgbClr>
                </a:solidFill>
                <a:latin typeface="Calibri" panose="020F0502020204030204"/>
              </a:rPr>
              <a:t>o</a:t>
            </a:r>
            <a:r>
              <a:rPr kumimoji="0" lang="sv-SE" sz="2000" b="1" i="0" u="none" strike="noStrike" kern="0" cap="none" spc="0" normalizeH="0" baseline="0" noProof="0" dirty="0" err="1">
                <a:ln>
                  <a:noFill/>
                </a:ln>
                <a:solidFill>
                  <a:srgbClr val="212121">
                    <a:lumMod val="90000"/>
                    <a:lumOff val="10000"/>
                  </a:srgbClr>
                </a:solidFill>
                <a:effectLst/>
                <a:uLnTx/>
                <a:uFillTx/>
                <a:latin typeface="Calibri" panose="020F0502020204030204"/>
                <a:sym typeface="Avenir"/>
              </a:rPr>
              <a:t>rsakssambandet</a:t>
            </a:r>
            <a: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 ofta inte går att fastställa, är det verkligen ett giltigt skäl till att undvika dra slutsatser i den grad  man gör?</a:t>
            </a:r>
            <a:b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b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Borde inte WHOs försiktighetsprincip gälla här?   </a:t>
            </a:r>
            <a:r>
              <a:rPr kumimoji="0" lang="sv-SE" sz="16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(jämför rökning)</a:t>
            </a:r>
            <a:b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endPar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0" marR="0" lvl="0" indent="0" algn="l"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
        <p:nvSpPr>
          <p:cNvPr id="2" name="Rubrik 1">
            <a:extLst>
              <a:ext uri="{FF2B5EF4-FFF2-40B4-BE49-F238E27FC236}">
                <a16:creationId xmlns:a16="http://schemas.microsoft.com/office/drawing/2014/main" id="{310098A9-692F-5DE6-446A-D757AC269FC7}"/>
              </a:ext>
            </a:extLst>
          </p:cNvPr>
          <p:cNvSpPr txBox="1">
            <a:spLocks/>
          </p:cNvSpPr>
          <p:nvPr/>
        </p:nvSpPr>
        <p:spPr>
          <a:xfrm>
            <a:off x="540097" y="471624"/>
            <a:ext cx="111353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kumimoji="0" lang="sv-SE" sz="2800" b="1"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Folkhälsomyndighetens &amp; Mediemyndighetens kunskapssammanställning</a:t>
            </a:r>
            <a:endParaRPr kumimoji="0" lang="sv-SE" sz="2800" b="0"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pic>
        <p:nvPicPr>
          <p:cNvPr id="3" name="Bildobjekt 2">
            <a:extLst>
              <a:ext uri="{FF2B5EF4-FFF2-40B4-BE49-F238E27FC236}">
                <a16:creationId xmlns:a16="http://schemas.microsoft.com/office/drawing/2014/main" id="{80762287-076B-20A4-FD96-83E30812E809}"/>
              </a:ext>
            </a:extLst>
          </p:cNvPr>
          <p:cNvPicPr>
            <a:picLocks noChangeAspect="1"/>
          </p:cNvPicPr>
          <p:nvPr/>
        </p:nvPicPr>
        <p:blipFill>
          <a:blip r:embed="rId4"/>
          <a:stretch>
            <a:fillRect/>
          </a:stretch>
        </p:blipFill>
        <p:spPr>
          <a:xfrm>
            <a:off x="9983880" y="2300406"/>
            <a:ext cx="1668023" cy="2257187"/>
          </a:xfrm>
          <a:prstGeom prst="rect">
            <a:avLst/>
          </a:prstGeom>
        </p:spPr>
      </p:pic>
    </p:spTree>
    <p:extLst>
      <p:ext uri="{BB962C8B-B14F-4D97-AF65-F5344CB8AC3E}">
        <p14:creationId xmlns:p14="http://schemas.microsoft.com/office/powerpoint/2010/main" val="3038514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03740-C744-6A27-1FB1-37992E19B637}"/>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FB5B37B4-E59C-1DCD-B631-7B583F62EB0B}"/>
              </a:ext>
            </a:extLst>
          </p:cNvPr>
          <p:cNvPicPr>
            <a:picLocks noChangeAspect="1"/>
          </p:cNvPicPr>
          <p:nvPr/>
        </p:nvPicPr>
        <p:blipFill>
          <a:blip r:embed="rId3"/>
          <a:stretch>
            <a:fillRect/>
          </a:stretch>
        </p:blipFill>
        <p:spPr>
          <a:xfrm>
            <a:off x="0" y="14923"/>
            <a:ext cx="12192000" cy="6851904"/>
          </a:xfrm>
          <a:prstGeom prst="rect">
            <a:avLst/>
          </a:prstGeom>
        </p:spPr>
      </p:pic>
      <p:sp>
        <p:nvSpPr>
          <p:cNvPr id="4" name="Google Shape;397;p92">
            <a:extLst>
              <a:ext uri="{FF2B5EF4-FFF2-40B4-BE49-F238E27FC236}">
                <a16:creationId xmlns:a16="http://schemas.microsoft.com/office/drawing/2014/main" id="{E022B005-B3E4-F023-936F-363D826BE666}"/>
              </a:ext>
            </a:extLst>
          </p:cNvPr>
          <p:cNvSpPr txBox="1">
            <a:spLocks/>
          </p:cNvSpPr>
          <p:nvPr/>
        </p:nvSpPr>
        <p:spPr>
          <a:xfrm>
            <a:off x="3814659" y="1076657"/>
            <a:ext cx="8254511" cy="440611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2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Givet kunskapssammanställning som visar till exempel samband hög användning kan leda till:</a:t>
            </a:r>
          </a:p>
          <a:p>
            <a:pPr marL="342900" marR="0" lvl="0" indent="-342900" algn="l" defTabSz="914400" rtl="0" eaLnBrk="1" fontAlgn="auto" latinLnBrk="0" hangingPunct="1">
              <a:spcBef>
                <a:spcPts val="0"/>
              </a:spcBef>
              <a:spcAft>
                <a:spcPts val="0"/>
              </a:spcAft>
              <a:buClr>
                <a:srgbClr val="212121">
                  <a:lumMod val="75000"/>
                  <a:lumOff val="25000"/>
                </a:srgbClr>
              </a:buClr>
              <a:buSzPct val="120000"/>
              <a:buFont typeface="Arial" panose="020B0604020202020204" pitchFamily="34" charset="0"/>
              <a:buChar char="•"/>
              <a:tabLst/>
              <a:defRPr/>
            </a:pPr>
            <a: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sämre sömn</a:t>
            </a:r>
          </a:p>
          <a:p>
            <a:pPr marL="342900" marR="0" lvl="0" indent="-342900" algn="l" defTabSz="914400" rtl="0" eaLnBrk="1" fontAlgn="auto" latinLnBrk="0" hangingPunct="1">
              <a:spcBef>
                <a:spcPts val="0"/>
              </a:spcBef>
              <a:spcAft>
                <a:spcPts val="0"/>
              </a:spcAft>
              <a:buClr>
                <a:srgbClr val="212121">
                  <a:lumMod val="75000"/>
                  <a:lumOff val="25000"/>
                </a:srgbClr>
              </a:buClr>
              <a:buSzPct val="120000"/>
              <a:buFont typeface="Arial" panose="020B0604020202020204" pitchFamily="34" charset="0"/>
              <a:buChar char="•"/>
              <a:tabLst/>
              <a:defRPr/>
            </a:pPr>
            <a: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depressiva symtom </a:t>
            </a:r>
          </a:p>
          <a:p>
            <a:pPr marL="342900" marR="0" lvl="0" indent="-342900" algn="l" defTabSz="914400" rtl="0" eaLnBrk="1" fontAlgn="auto" latinLnBrk="0" hangingPunct="1">
              <a:spcBef>
                <a:spcPts val="0"/>
              </a:spcBef>
              <a:spcAft>
                <a:spcPts val="0"/>
              </a:spcAft>
              <a:buClr>
                <a:srgbClr val="212121">
                  <a:lumMod val="75000"/>
                  <a:lumOff val="25000"/>
                </a:srgbClr>
              </a:buClr>
              <a:buSzPct val="120000"/>
              <a:buFont typeface="Arial" panose="020B0604020202020204" pitchFamily="34" charset="0"/>
              <a:buChar char="•"/>
              <a:tabLst/>
              <a:defRPr/>
            </a:pPr>
            <a:r>
              <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missnöje med den egna kroppen</a:t>
            </a:r>
          </a:p>
          <a:p>
            <a:pPr marL="342900" marR="0" lvl="0" indent="-342900" algn="l" defTabSz="914400" rtl="0" eaLnBrk="1" fontAlgn="auto" latinLnBrk="0" hangingPunct="1">
              <a:spcBef>
                <a:spcPts val="0"/>
              </a:spcBef>
              <a:spcAft>
                <a:spcPts val="0"/>
              </a:spcAft>
              <a:buClr>
                <a:srgbClr val="212121">
                  <a:lumMod val="75000"/>
                  <a:lumOff val="25000"/>
                </a:srgbClr>
              </a:buClr>
              <a:buSzPct val="120000"/>
              <a:buFont typeface="Arial" panose="020B0604020202020204" pitchFamily="34" charset="0"/>
              <a:buChar char="•"/>
              <a:tabLst/>
              <a:defRPr/>
            </a:pPr>
            <a:r>
              <a:rPr lang="sv-SE" sz="1800" kern="0" dirty="0">
                <a:solidFill>
                  <a:srgbClr val="212121">
                    <a:lumMod val="90000"/>
                    <a:lumOff val="10000"/>
                  </a:srgbClr>
                </a:solidFill>
                <a:latin typeface="Calibri" panose="020F0502020204030204"/>
              </a:rPr>
              <a:t>(samt spelberoende, traumatiserande innehåll, </a:t>
            </a:r>
            <a:r>
              <a:rPr lang="sv-SE" sz="1800" kern="0" dirty="0" err="1">
                <a:solidFill>
                  <a:srgbClr val="212121">
                    <a:lumMod val="90000"/>
                    <a:lumOff val="10000"/>
                  </a:srgbClr>
                </a:solidFill>
                <a:latin typeface="Calibri" panose="020F0502020204030204"/>
              </a:rPr>
              <a:t>sexting</a:t>
            </a:r>
            <a:r>
              <a:rPr lang="sv-SE" sz="1800" kern="0" dirty="0">
                <a:solidFill>
                  <a:srgbClr val="212121">
                    <a:lumMod val="90000"/>
                    <a:lumOff val="10000"/>
                  </a:srgbClr>
                </a:solidFill>
                <a:latin typeface="Calibri" panose="020F0502020204030204"/>
              </a:rPr>
              <a:t> &amp; </a:t>
            </a:r>
            <a:r>
              <a:rPr lang="sv-SE" sz="1800" kern="0" dirty="0" err="1">
                <a:solidFill>
                  <a:srgbClr val="212121">
                    <a:lumMod val="90000"/>
                    <a:lumOff val="10000"/>
                  </a:srgbClr>
                </a:solidFill>
                <a:latin typeface="Calibri" panose="020F0502020204030204"/>
              </a:rPr>
              <a:t>grooming</a:t>
            </a:r>
            <a:r>
              <a:rPr lang="sv-SE" sz="1800" kern="0" dirty="0">
                <a:solidFill>
                  <a:srgbClr val="212121">
                    <a:lumMod val="90000"/>
                    <a:lumOff val="10000"/>
                  </a:srgbClr>
                </a:solidFill>
                <a:latin typeface="Calibri" panose="020F0502020204030204"/>
              </a:rPr>
              <a:t>, nätmobbning, porr, polarisering)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tabLst/>
              <a:defRPr/>
            </a:pPr>
            <a:endParaRPr lang="sv-SE" sz="2400" kern="0" dirty="0">
              <a:solidFill>
                <a:srgbClr val="212121">
                  <a:lumMod val="90000"/>
                  <a:lumOff val="10000"/>
                </a:srgbClr>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tabLst/>
              <a:defRPr/>
            </a:pPr>
            <a:r>
              <a:rPr lang="sv-SE" sz="2400" kern="0" dirty="0">
                <a:solidFill>
                  <a:srgbClr val="212121">
                    <a:lumMod val="90000"/>
                    <a:lumOff val="10000"/>
                  </a:srgbClr>
                </a:solidFill>
                <a:latin typeface="Calibri" panose="020F0502020204030204"/>
              </a:rPr>
              <a:t>Och att det </a:t>
            </a:r>
            <a:r>
              <a:rPr lang="sv-SE" sz="1600" kern="0" dirty="0">
                <a:solidFill>
                  <a:srgbClr val="212121">
                    <a:lumMod val="90000"/>
                    <a:lumOff val="10000"/>
                  </a:srgbClr>
                </a:solidFill>
                <a:latin typeface="Calibri" panose="020F0502020204030204"/>
              </a:rPr>
              <a:t>(enligt unga själva) </a:t>
            </a:r>
            <a:r>
              <a:rPr lang="sv-SE" sz="2400" kern="0" dirty="0">
                <a:solidFill>
                  <a:srgbClr val="212121">
                    <a:lumMod val="90000"/>
                    <a:lumOff val="10000"/>
                  </a:srgbClr>
                </a:solidFill>
                <a:latin typeface="Calibri" panose="020F0502020204030204"/>
              </a:rPr>
              <a:t>är  lätt att fastna på bekostnad av:</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dirty="0">
                <a:solidFill>
                  <a:srgbClr val="212121">
                    <a:lumMod val="90000"/>
                    <a:lumOff val="10000"/>
                  </a:srgbClr>
                </a:solidFill>
                <a:latin typeface="Calibri" panose="020F0502020204030204"/>
              </a:rPr>
              <a:t>sömn</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dirty="0">
                <a:solidFill>
                  <a:srgbClr val="212121">
                    <a:lumMod val="90000"/>
                    <a:lumOff val="10000"/>
                  </a:srgbClr>
                </a:solidFill>
                <a:latin typeface="Calibri" panose="020F0502020204030204"/>
              </a:rPr>
              <a:t>relationer </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dirty="0">
                <a:solidFill>
                  <a:srgbClr val="212121">
                    <a:lumMod val="90000"/>
                    <a:lumOff val="10000"/>
                  </a:srgbClr>
                </a:solidFill>
                <a:latin typeface="Calibri" panose="020F0502020204030204"/>
              </a:rPr>
              <a:t>fysisk aktivitet. </a:t>
            </a:r>
            <a:endPar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lang="sv-SE" sz="2400" kern="0" dirty="0">
                <a:solidFill>
                  <a:srgbClr val="212121">
                    <a:lumMod val="90000"/>
                    <a:lumOff val="10000"/>
                  </a:srgbClr>
                </a:solidFill>
                <a:latin typeface="Calibri" panose="020F0502020204030204"/>
              </a:rPr>
              <a:t>… </a:t>
            </a:r>
            <a:r>
              <a:rPr lang="sv-SE" sz="2200" kern="0" dirty="0">
                <a:solidFill>
                  <a:srgbClr val="212121">
                    <a:lumMod val="90000"/>
                    <a:lumOff val="10000"/>
                  </a:srgbClr>
                </a:solidFill>
                <a:latin typeface="Calibri" panose="020F0502020204030204"/>
              </a:rPr>
              <a:t>tycker jag att det är </a:t>
            </a:r>
            <a:r>
              <a:rPr lang="sv-SE" sz="2200" b="1" kern="0" dirty="0">
                <a:solidFill>
                  <a:srgbClr val="212121">
                    <a:lumMod val="90000"/>
                    <a:lumOff val="10000"/>
                  </a:srgbClr>
                </a:solidFill>
                <a:latin typeface="Calibri" panose="020F0502020204030204"/>
              </a:rPr>
              <a:t>bra, rimliga och kloka rekommendationer</a:t>
            </a:r>
            <a:r>
              <a:rPr lang="sv-SE" sz="2200" kern="0" dirty="0">
                <a:solidFill>
                  <a:srgbClr val="212121">
                    <a:lumMod val="90000"/>
                    <a:lumOff val="10000"/>
                  </a:srgbClr>
                </a:solidFill>
                <a:latin typeface="Calibri" panose="020F0502020204030204"/>
              </a:rPr>
              <a:t> </a:t>
            </a:r>
            <a:br>
              <a:rPr kumimoji="0" lang="sv-SE" sz="24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endParaRPr kumimoji="0" lang="sv-SE" sz="20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L="0" marR="0" lvl="0" indent="0" algn="l"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
        <p:nvSpPr>
          <p:cNvPr id="2" name="Rubrik 1">
            <a:extLst>
              <a:ext uri="{FF2B5EF4-FFF2-40B4-BE49-F238E27FC236}">
                <a16:creationId xmlns:a16="http://schemas.microsoft.com/office/drawing/2014/main" id="{29E928B5-0D57-F5A1-2422-3645EF14F290}"/>
              </a:ext>
            </a:extLst>
          </p:cNvPr>
          <p:cNvSpPr txBox="1">
            <a:spLocks/>
          </p:cNvSpPr>
          <p:nvPr/>
        </p:nvSpPr>
        <p:spPr>
          <a:xfrm>
            <a:off x="122829" y="416133"/>
            <a:ext cx="111353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defTabSz="228600" rtl="0" eaLnBrk="0" fontAlgn="base" latinLnBrk="0" hangingPunct="0">
              <a:lnSpc>
                <a:spcPct val="100000"/>
              </a:lnSpc>
              <a:spcBef>
                <a:spcPct val="0"/>
              </a:spcBef>
              <a:spcAft>
                <a:spcPct val="0"/>
              </a:spcAft>
              <a:buClrTx/>
              <a:buSzTx/>
              <a:buFontTx/>
              <a:buNone/>
              <a:tabLst/>
              <a:defRPr/>
            </a:pPr>
            <a:r>
              <a:rPr kumimoji="0" lang="sv-SE" sz="2800" b="1"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Folkhälsomyndighetens rekommendationer</a:t>
            </a:r>
            <a:endParaRPr kumimoji="0" lang="sv-SE" sz="2800" b="0"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pic>
        <p:nvPicPr>
          <p:cNvPr id="5" name="Bildobjekt 4">
            <a:extLst>
              <a:ext uri="{FF2B5EF4-FFF2-40B4-BE49-F238E27FC236}">
                <a16:creationId xmlns:a16="http://schemas.microsoft.com/office/drawing/2014/main" id="{AA6FF95F-001C-1824-BBDC-246E54E7B4EF}"/>
              </a:ext>
            </a:extLst>
          </p:cNvPr>
          <p:cNvPicPr>
            <a:picLocks noChangeAspect="1"/>
          </p:cNvPicPr>
          <p:nvPr/>
        </p:nvPicPr>
        <p:blipFill>
          <a:blip r:embed="rId4"/>
          <a:stretch>
            <a:fillRect/>
          </a:stretch>
        </p:blipFill>
        <p:spPr>
          <a:xfrm>
            <a:off x="122829" y="1219415"/>
            <a:ext cx="3316406" cy="4666508"/>
          </a:xfrm>
          <a:prstGeom prst="rect">
            <a:avLst/>
          </a:prstGeom>
        </p:spPr>
      </p:pic>
    </p:spTree>
    <p:extLst>
      <p:ext uri="{BB962C8B-B14F-4D97-AF65-F5344CB8AC3E}">
        <p14:creationId xmlns:p14="http://schemas.microsoft.com/office/powerpoint/2010/main" val="2317676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 calcmode="lin" valueType="num">
                                      <p:cBhvr additive="base">
                                        <p:cTn id="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6" end="6"/>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7" end="7"/>
                                            </p:txEl>
                                          </p:spTgt>
                                        </p:tgtEl>
                                        <p:attrNameLst>
                                          <p:attrName>style.visibility</p:attrName>
                                        </p:attrNameLst>
                                      </p:cBhvr>
                                      <p:to>
                                        <p:strVal val="visible"/>
                                      </p:to>
                                    </p:set>
                                    <p:anim calcmode="lin" valueType="num">
                                      <p:cBhvr additive="base">
                                        <p:cTn id="1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7" end="7"/>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anim calcmode="lin" valueType="num">
                                      <p:cBhvr additive="base">
                                        <p:cTn id="1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8" end="8"/>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9" end="9"/>
                                            </p:txEl>
                                          </p:spTgt>
                                        </p:tgtEl>
                                        <p:attrNameLst>
                                          <p:attrName>style.visibility</p:attrName>
                                        </p:attrNameLst>
                                      </p:cBhvr>
                                      <p:to>
                                        <p:strVal val="visible"/>
                                      </p:to>
                                    </p:set>
                                    <p:anim calcmode="lin" valueType="num">
                                      <p:cBhvr additive="base">
                                        <p:cTn id="19"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11" end="11"/>
                                            </p:txEl>
                                          </p:spTgt>
                                        </p:tgtEl>
                                        <p:attrNameLst>
                                          <p:attrName>style.visibility</p:attrName>
                                        </p:attrNameLst>
                                      </p:cBhvr>
                                      <p:to>
                                        <p:strVal val="visible"/>
                                      </p:to>
                                    </p:set>
                                    <p:anim calcmode="lin" valueType="num">
                                      <p:cBhvr additive="base">
                                        <p:cTn id="25"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87EA3-DA22-829B-902B-8ED77DAFFC0B}"/>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1DA5A6C4-E3F6-F5B2-DAC9-BB935A84F083}"/>
              </a:ext>
            </a:extLst>
          </p:cNvPr>
          <p:cNvPicPr>
            <a:picLocks noChangeAspect="1"/>
          </p:cNvPicPr>
          <p:nvPr/>
        </p:nvPicPr>
        <p:blipFill>
          <a:blip r:embed="rId3"/>
          <a:stretch>
            <a:fillRect/>
          </a:stretch>
        </p:blipFill>
        <p:spPr>
          <a:xfrm>
            <a:off x="0" y="14923"/>
            <a:ext cx="12192000" cy="6851904"/>
          </a:xfrm>
          <a:prstGeom prst="rect">
            <a:avLst/>
          </a:prstGeom>
        </p:spPr>
      </p:pic>
      <p:sp>
        <p:nvSpPr>
          <p:cNvPr id="4" name="Google Shape;397;p92">
            <a:extLst>
              <a:ext uri="{FF2B5EF4-FFF2-40B4-BE49-F238E27FC236}">
                <a16:creationId xmlns:a16="http://schemas.microsoft.com/office/drawing/2014/main" id="{35452D4D-91FE-48C5-374A-57DB5CA764C7}"/>
              </a:ext>
            </a:extLst>
          </p:cNvPr>
          <p:cNvSpPr txBox="1">
            <a:spLocks/>
          </p:cNvSpPr>
          <p:nvPr/>
        </p:nvSpPr>
        <p:spPr>
          <a:xfrm>
            <a:off x="444123" y="1191219"/>
            <a:ext cx="5055800" cy="440611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tabLst/>
              <a:defRPr/>
            </a:pPr>
            <a:r>
              <a:rPr lang="sv-SE" sz="1800" kern="0" dirty="0" err="1">
                <a:solidFill>
                  <a:srgbClr val="212121">
                    <a:lumMod val="90000"/>
                    <a:lumOff val="10000"/>
                  </a:srgbClr>
                </a:solidFill>
                <a:latin typeface="Calibri" panose="020F0502020204030204"/>
              </a:rPr>
              <a:t>Haidts</a:t>
            </a:r>
            <a:r>
              <a:rPr lang="sv-SE" sz="1800" kern="0" dirty="0">
                <a:solidFill>
                  <a:srgbClr val="212121">
                    <a:lumMod val="90000"/>
                    <a:lumOff val="10000"/>
                  </a:srgbClr>
                </a:solidFill>
                <a:latin typeface="Calibri" panose="020F0502020204030204"/>
              </a:rPr>
              <a:t> förslag som får stor global uppslutning (särskilt US, UK &amp; Kanada). I korthet, skapa norm och gemensamma överenskommelser om till exempel: </a:t>
            </a:r>
            <a:br>
              <a:rPr lang="sv-SE" sz="1800" kern="0" dirty="0">
                <a:solidFill>
                  <a:srgbClr val="212121">
                    <a:lumMod val="90000"/>
                    <a:lumOff val="10000"/>
                  </a:srgbClr>
                </a:solidFill>
                <a:latin typeface="Calibri" panose="020F0502020204030204"/>
              </a:rPr>
            </a:br>
            <a:endParaRPr lang="sv-SE" sz="1600" kern="0" dirty="0">
              <a:solidFill>
                <a:srgbClr val="212121">
                  <a:lumMod val="90000"/>
                  <a:lumOff val="10000"/>
                </a:srgbClr>
              </a:solidFill>
              <a:latin typeface="Calibri" panose="020F0502020204030204"/>
            </a:endParaRPr>
          </a:p>
          <a:p>
            <a:pPr marR="0" lvl="0" indent="-457200"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r>
              <a:rPr kumimoji="0" lang="sv-SE" sz="1600" b="1"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Ingen smartphone före högstadiet </a:t>
            </a:r>
            <a:r>
              <a:rPr kumimoji="0" lang="sv-SE" sz="16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(14 år)</a:t>
            </a:r>
            <a:br>
              <a:rPr kumimoji="0" lang="sv-SE" sz="16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r>
              <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(telefoner med begränsade </a:t>
            </a:r>
            <a:r>
              <a:rPr kumimoji="0" lang="sv-SE" sz="1200" b="0" i="0" u="none" strike="noStrike" kern="0" cap="none" spc="0" normalizeH="0" baseline="0" noProof="0" dirty="0" err="1">
                <a:ln>
                  <a:noFill/>
                </a:ln>
                <a:solidFill>
                  <a:srgbClr val="212121">
                    <a:lumMod val="90000"/>
                    <a:lumOff val="10000"/>
                  </a:srgbClr>
                </a:solidFill>
                <a:effectLst/>
                <a:uLnTx/>
                <a:uFillTx/>
                <a:latin typeface="Calibri" panose="020F0502020204030204"/>
                <a:sym typeface="Avenir"/>
              </a:rPr>
              <a:t>appar</a:t>
            </a:r>
            <a:r>
              <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t> och ingen webbläsare ok)</a:t>
            </a:r>
            <a:br>
              <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rPr>
            </a:br>
            <a:endParaRPr kumimoji="0" lang="sv-SE" sz="1200" b="0" i="0" u="none" strike="noStrike" kern="0" cap="none" spc="0" normalizeH="0" baseline="0" noProof="0" dirty="0">
              <a:ln>
                <a:noFill/>
              </a:ln>
              <a:solidFill>
                <a:srgbClr val="212121">
                  <a:lumMod val="90000"/>
                  <a:lumOff val="10000"/>
                </a:srgbClr>
              </a:solidFill>
              <a:effectLst/>
              <a:uLnTx/>
              <a:uFillTx/>
              <a:latin typeface="Calibri" panose="020F0502020204030204"/>
              <a:sym typeface="Avenir"/>
            </a:endParaRPr>
          </a:p>
          <a:p>
            <a:pPr marR="0" lvl="0" indent="-457200"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r>
              <a:rPr kumimoji="0" lang="sv-SE" sz="1600" b="1" i="0" u="none" strike="noStrike" kern="0" cap="none" spc="0" normalizeH="0" baseline="0" noProof="0" dirty="0">
                <a:ln>
                  <a:noFill/>
                </a:ln>
                <a:solidFill>
                  <a:srgbClr val="212121">
                    <a:lumMod val="90000"/>
                    <a:lumOff val="10000"/>
                  </a:srgbClr>
                </a:solidFill>
                <a:effectLst/>
                <a:uLnTx/>
                <a:uFillTx/>
                <a:latin typeface="+mn-lt"/>
                <a:sym typeface="Avenir"/>
              </a:rPr>
              <a:t>Inga sociala medier före 16 års ålder</a:t>
            </a:r>
            <a:br>
              <a:rPr kumimoji="0" lang="sv-SE" sz="1600" b="1" i="0" u="none" strike="noStrike" kern="0" cap="none" spc="0" normalizeH="0" baseline="0" noProof="0" dirty="0">
                <a:ln>
                  <a:noFill/>
                </a:ln>
                <a:solidFill>
                  <a:srgbClr val="212121">
                    <a:lumMod val="90000"/>
                    <a:lumOff val="10000"/>
                  </a:srgbClr>
                </a:solidFill>
                <a:effectLst/>
                <a:uLnTx/>
                <a:uFillTx/>
                <a:latin typeface="+mn-lt"/>
                <a:sym typeface="Avenir"/>
              </a:rPr>
            </a:br>
            <a:r>
              <a:rPr kumimoji="0" lang="sv-SE" sz="1200" b="1" i="0" u="none" strike="noStrike" kern="0" cap="none" spc="0" normalizeH="0" baseline="0" noProof="0" dirty="0">
                <a:ln>
                  <a:noFill/>
                </a:ln>
                <a:solidFill>
                  <a:srgbClr val="212121">
                    <a:lumMod val="90000"/>
                    <a:lumOff val="10000"/>
                  </a:srgbClr>
                </a:solidFill>
                <a:effectLst/>
                <a:uLnTx/>
                <a:uFillTx/>
                <a:latin typeface="+mn-lt"/>
                <a:sym typeface="Avenir"/>
              </a:rPr>
              <a:t> </a:t>
            </a:r>
            <a:endParaRPr lang="sv-SE" sz="1200" b="1" kern="0" dirty="0">
              <a:solidFill>
                <a:srgbClr val="212121">
                  <a:lumMod val="90000"/>
                  <a:lumOff val="10000"/>
                </a:srgbClr>
              </a:solidFill>
              <a:latin typeface="+mn-lt"/>
            </a:endParaRPr>
          </a:p>
          <a:p>
            <a:pPr marR="0" lvl="0" indent="-457200"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r>
              <a:rPr kumimoji="0" lang="sv-SE" sz="1600" b="1" i="0" u="none" strike="noStrike" kern="0" cap="none" spc="0" normalizeH="0" baseline="0" noProof="0" dirty="0">
                <a:ln>
                  <a:noFill/>
                </a:ln>
                <a:solidFill>
                  <a:srgbClr val="212121">
                    <a:lumMod val="90000"/>
                    <a:lumOff val="10000"/>
                  </a:srgbClr>
                </a:solidFill>
                <a:effectLst/>
                <a:uLnTx/>
                <a:uFillTx/>
                <a:latin typeface="+mn-lt"/>
                <a:sym typeface="Avenir"/>
              </a:rPr>
              <a:t>Telefonfria skolor</a:t>
            </a:r>
            <a:br>
              <a:rPr kumimoji="0" lang="sv-SE" sz="1600" b="1" i="0" u="none" strike="noStrike" kern="0" cap="none" spc="0" normalizeH="0" baseline="0" noProof="0" dirty="0">
                <a:ln>
                  <a:noFill/>
                </a:ln>
                <a:solidFill>
                  <a:srgbClr val="212121">
                    <a:lumMod val="90000"/>
                    <a:lumOff val="10000"/>
                  </a:srgbClr>
                </a:solidFill>
                <a:effectLst/>
                <a:uLnTx/>
                <a:uFillTx/>
                <a:latin typeface="+mn-lt"/>
                <a:sym typeface="Avenir"/>
              </a:rPr>
            </a:br>
            <a:endParaRPr lang="sv-SE" sz="1600" b="1" kern="0" dirty="0">
              <a:solidFill>
                <a:srgbClr val="212121">
                  <a:lumMod val="90000"/>
                  <a:lumOff val="10000"/>
                </a:srgbClr>
              </a:solidFill>
              <a:latin typeface="+mn-lt"/>
            </a:endParaRPr>
          </a:p>
          <a:p>
            <a:pPr marR="0" lvl="0" indent="-457200"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r>
              <a:rPr kumimoji="0" lang="sv-SE" sz="1600" b="1" i="0" u="none" strike="noStrike" kern="0" cap="none" spc="0" normalizeH="0" baseline="0" noProof="0" dirty="0">
                <a:ln>
                  <a:noFill/>
                </a:ln>
                <a:solidFill>
                  <a:srgbClr val="212121">
                    <a:lumMod val="90000"/>
                    <a:lumOff val="10000"/>
                  </a:srgbClr>
                </a:solidFill>
                <a:effectLst/>
                <a:uLnTx/>
                <a:uFillTx/>
                <a:latin typeface="+mn-lt"/>
                <a:sym typeface="Avenir"/>
              </a:rPr>
              <a:t>Mer självständighet, fri lek i den verkliga världen</a:t>
            </a:r>
            <a:br>
              <a:rPr kumimoji="0" lang="sv-SE" sz="1600" b="0" i="0" u="none" strike="noStrike" kern="0" cap="none" spc="0" normalizeH="0" baseline="0" noProof="0" dirty="0">
                <a:ln>
                  <a:noFill/>
                </a:ln>
                <a:solidFill>
                  <a:srgbClr val="212121">
                    <a:lumMod val="90000"/>
                    <a:lumOff val="10000"/>
                  </a:srgbClr>
                </a:solidFill>
                <a:effectLst/>
                <a:uLnTx/>
                <a:uFillTx/>
                <a:latin typeface="+mn-lt"/>
                <a:sym typeface="Avenir"/>
              </a:rPr>
            </a:br>
            <a:r>
              <a:rPr kumimoji="0" lang="sv-SE" sz="1200" b="0" i="0" u="none" strike="noStrike" kern="0" cap="none" spc="0" normalizeH="0" baseline="0" noProof="0" dirty="0">
                <a:ln>
                  <a:noFill/>
                </a:ln>
                <a:solidFill>
                  <a:srgbClr val="212121">
                    <a:lumMod val="90000"/>
                    <a:lumOff val="10000"/>
                  </a:srgbClr>
                </a:solidFill>
                <a:effectLst/>
                <a:uLnTx/>
                <a:uFillTx/>
                <a:latin typeface="+mn-lt"/>
                <a:sym typeface="Avenir"/>
              </a:rPr>
              <a:t>(Det är så barn naturligt utvecklar sociala färdigheter, övervinner ångest och blir självstyrande unga vuxna)</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tabLst/>
              <a:defRPr/>
            </a:pPr>
            <a:r>
              <a:rPr lang="sv-SE" sz="1200" kern="0" dirty="0">
                <a:solidFill>
                  <a:srgbClr val="212121">
                    <a:lumMod val="90000"/>
                    <a:lumOff val="10000"/>
                  </a:srgbClr>
                </a:solidFill>
              </a:rPr>
              <a:t>  </a:t>
            </a:r>
            <a:endParaRPr kumimoji="0" lang="sv-SE" sz="1200" b="0" i="0" u="none" strike="noStrike" kern="0" cap="none" spc="0" normalizeH="0" baseline="0" noProof="0" dirty="0">
              <a:ln>
                <a:noFill/>
              </a:ln>
              <a:solidFill>
                <a:srgbClr val="212121">
                  <a:lumMod val="90000"/>
                  <a:lumOff val="10000"/>
                </a:srgbClr>
              </a:solidFill>
              <a:effectLst/>
              <a:uLnTx/>
              <a:uFillTx/>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tabLst/>
              <a:defRPr/>
            </a:pPr>
            <a:r>
              <a:rPr lang="sv-SE" sz="2000" kern="0" dirty="0">
                <a:solidFill>
                  <a:srgbClr val="212121">
                    <a:lumMod val="90000"/>
                    <a:lumOff val="10000"/>
                  </a:srgbClr>
                </a:solidFill>
                <a:latin typeface="Calibri" panose="020F0502020204030204"/>
              </a:rPr>
              <a:t>Tre svenska initiativ på detta tema:</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dirty="0">
                <a:solidFill>
                  <a:srgbClr val="212121">
                    <a:lumMod val="90000"/>
                    <a:lumOff val="10000"/>
                  </a:srgbClr>
                </a:solidFill>
                <a:latin typeface="Calibri" panose="020F0502020204030204"/>
              </a:rPr>
              <a:t>Tid för livet</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dirty="0">
                <a:solidFill>
                  <a:srgbClr val="212121">
                    <a:lumMod val="90000"/>
                    <a:lumOff val="10000"/>
                  </a:srgbClr>
                </a:solidFill>
                <a:latin typeface="Calibri" panose="020F0502020204030204"/>
              </a:rPr>
              <a:t>Det syns  inte</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lang="sv-SE" sz="2000" kern="0" dirty="0" err="1">
                <a:solidFill>
                  <a:srgbClr val="212121">
                    <a:lumMod val="90000"/>
                    <a:lumOff val="10000"/>
                  </a:srgbClr>
                </a:solidFill>
                <a:latin typeface="Calibri" panose="020F0502020204030204"/>
              </a:rPr>
              <a:t>SmartphoneFri</a:t>
            </a:r>
            <a:r>
              <a:rPr lang="sv-SE" sz="2000" kern="0" dirty="0">
                <a:solidFill>
                  <a:srgbClr val="212121">
                    <a:lumMod val="90000"/>
                    <a:lumOff val="10000"/>
                  </a:srgbClr>
                </a:solidFill>
                <a:latin typeface="Calibri" panose="020F0502020204030204"/>
              </a:rPr>
              <a:t> barndom Sverige </a:t>
            </a:r>
            <a:br>
              <a:rPr lang="sv-SE" sz="2400" kern="0" dirty="0">
                <a:solidFill>
                  <a:srgbClr val="212121">
                    <a:lumMod val="90000"/>
                    <a:lumOff val="10000"/>
                  </a:srgbClr>
                </a:solidFill>
                <a:latin typeface="Calibri" panose="020F0502020204030204"/>
              </a:rPr>
            </a:br>
            <a:r>
              <a:rPr lang="sv-SE" sz="2400" kern="0" dirty="0">
                <a:solidFill>
                  <a:srgbClr val="212121">
                    <a:lumMod val="90000"/>
                    <a:lumOff val="10000"/>
                  </a:srgbClr>
                </a:solidFill>
                <a:latin typeface="Calibri" panose="020F0502020204030204"/>
              </a:rPr>
              <a:t> </a:t>
            </a: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
        <p:nvSpPr>
          <p:cNvPr id="2" name="Rubrik 1">
            <a:extLst>
              <a:ext uri="{FF2B5EF4-FFF2-40B4-BE49-F238E27FC236}">
                <a16:creationId xmlns:a16="http://schemas.microsoft.com/office/drawing/2014/main" id="{ED8D9314-20E8-ABEA-F330-417D2C517FD7}"/>
              </a:ext>
            </a:extLst>
          </p:cNvPr>
          <p:cNvSpPr txBox="1">
            <a:spLocks/>
          </p:cNvSpPr>
          <p:nvPr/>
        </p:nvSpPr>
        <p:spPr>
          <a:xfrm>
            <a:off x="518621" y="416133"/>
            <a:ext cx="111353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defTabSz="228600" rtl="0" eaLnBrk="0" fontAlgn="base" latinLnBrk="0" hangingPunct="0">
              <a:lnSpc>
                <a:spcPct val="100000"/>
              </a:lnSpc>
              <a:spcBef>
                <a:spcPct val="0"/>
              </a:spcBef>
              <a:spcAft>
                <a:spcPct val="0"/>
              </a:spcAft>
              <a:buClrTx/>
              <a:buSzTx/>
              <a:buFontTx/>
              <a:buNone/>
              <a:tabLst/>
              <a:defRPr/>
            </a:pPr>
            <a:r>
              <a:rPr kumimoji="0" lang="sv-SE" sz="2800" b="1"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Är Folkhälsomyndighetens rekommendationer tillräckliga? Kanske inte?</a:t>
            </a:r>
            <a:endParaRPr kumimoji="0" lang="sv-SE" sz="2800" b="0"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pic>
        <p:nvPicPr>
          <p:cNvPr id="3" name="Bildobjekt 2">
            <a:extLst>
              <a:ext uri="{FF2B5EF4-FFF2-40B4-BE49-F238E27FC236}">
                <a16:creationId xmlns:a16="http://schemas.microsoft.com/office/drawing/2014/main" id="{D4D5B425-7A79-6D61-5875-044618D26584}"/>
              </a:ext>
            </a:extLst>
          </p:cNvPr>
          <p:cNvPicPr>
            <a:picLocks noChangeAspect="1"/>
          </p:cNvPicPr>
          <p:nvPr/>
        </p:nvPicPr>
        <p:blipFill>
          <a:blip r:embed="rId4"/>
          <a:stretch>
            <a:fillRect/>
          </a:stretch>
        </p:blipFill>
        <p:spPr>
          <a:xfrm>
            <a:off x="5649935" y="1361584"/>
            <a:ext cx="3225055" cy="4606119"/>
          </a:xfrm>
          <a:prstGeom prst="rect">
            <a:avLst/>
          </a:prstGeom>
        </p:spPr>
      </p:pic>
      <p:pic>
        <p:nvPicPr>
          <p:cNvPr id="6" name="Bildobjekt 5">
            <a:extLst>
              <a:ext uri="{FF2B5EF4-FFF2-40B4-BE49-F238E27FC236}">
                <a16:creationId xmlns:a16="http://schemas.microsoft.com/office/drawing/2014/main" id="{BA03F8A5-DC21-E8B7-112A-F6AEFECC7FEF}"/>
              </a:ext>
            </a:extLst>
          </p:cNvPr>
          <p:cNvPicPr>
            <a:picLocks noChangeAspect="1"/>
          </p:cNvPicPr>
          <p:nvPr/>
        </p:nvPicPr>
        <p:blipFill>
          <a:blip r:embed="rId5"/>
          <a:stretch>
            <a:fillRect/>
          </a:stretch>
        </p:blipFill>
        <p:spPr>
          <a:xfrm>
            <a:off x="8959189" y="1361584"/>
            <a:ext cx="3070746" cy="2192601"/>
          </a:xfrm>
          <a:prstGeom prst="rect">
            <a:avLst/>
          </a:prstGeom>
        </p:spPr>
      </p:pic>
      <p:pic>
        <p:nvPicPr>
          <p:cNvPr id="7" name="Bildobjekt 6">
            <a:extLst>
              <a:ext uri="{FF2B5EF4-FFF2-40B4-BE49-F238E27FC236}">
                <a16:creationId xmlns:a16="http://schemas.microsoft.com/office/drawing/2014/main" id="{7DA014DB-D8FE-285C-034A-D11CE8C6D9D7}"/>
              </a:ext>
            </a:extLst>
          </p:cNvPr>
          <p:cNvPicPr>
            <a:picLocks noChangeAspect="1"/>
          </p:cNvPicPr>
          <p:nvPr/>
        </p:nvPicPr>
        <p:blipFill>
          <a:blip r:embed="rId6"/>
          <a:srcRect r="-410" b="29554"/>
          <a:stretch/>
        </p:blipFill>
        <p:spPr>
          <a:xfrm>
            <a:off x="8959189" y="4483598"/>
            <a:ext cx="3082798" cy="1484105"/>
          </a:xfrm>
          <a:prstGeom prst="rect">
            <a:avLst/>
          </a:prstGeom>
        </p:spPr>
      </p:pic>
      <p:pic>
        <p:nvPicPr>
          <p:cNvPr id="10" name="Bildobjekt 9">
            <a:extLst>
              <a:ext uri="{FF2B5EF4-FFF2-40B4-BE49-F238E27FC236}">
                <a16:creationId xmlns:a16="http://schemas.microsoft.com/office/drawing/2014/main" id="{68AFF682-88CD-4902-5BF8-76AC93CFDC77}"/>
              </a:ext>
            </a:extLst>
          </p:cNvPr>
          <p:cNvPicPr>
            <a:picLocks noChangeAspect="1"/>
          </p:cNvPicPr>
          <p:nvPr/>
        </p:nvPicPr>
        <p:blipFill>
          <a:blip r:embed="rId7"/>
          <a:stretch>
            <a:fillRect/>
          </a:stretch>
        </p:blipFill>
        <p:spPr>
          <a:xfrm>
            <a:off x="8959188" y="3130138"/>
            <a:ext cx="3159323" cy="1484105"/>
          </a:xfrm>
          <a:prstGeom prst="rect">
            <a:avLst/>
          </a:prstGeom>
        </p:spPr>
      </p:pic>
    </p:spTree>
    <p:extLst>
      <p:ext uri="{BB962C8B-B14F-4D97-AF65-F5344CB8AC3E}">
        <p14:creationId xmlns:p14="http://schemas.microsoft.com/office/powerpoint/2010/main" val="79337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additive="base">
                                        <p:cTn id="1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 calcmode="lin" valueType="num">
                                      <p:cBhvr additive="base">
                                        <p:cTn id="2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additive="base">
                                        <p:cTn id="2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anim calcmode="lin" valueType="num">
                                      <p:cBhvr additive="base">
                                        <p:cTn id="3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 calcmode="lin" valueType="num">
                                      <p:cBhvr additive="base">
                                        <p:cTn id="37"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
                                            <p:txEl>
                                              <p:pRg st="9" end="9"/>
                                            </p:txEl>
                                          </p:spTgt>
                                        </p:tgtEl>
                                        <p:attrNameLst>
                                          <p:attrName>style.visibility</p:attrName>
                                        </p:attrNameLst>
                                      </p:cBhvr>
                                      <p:to>
                                        <p:strVal val="visible"/>
                                      </p:to>
                                    </p:set>
                                    <p:anim calcmode="lin" valueType="num">
                                      <p:cBhvr additive="base">
                                        <p:cTn id="4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4083A25D-6BE7-F8ED-AD4E-4384CDAEB158}"/>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59BA1E91-6EB2-1299-8827-B878D9A043B0}"/>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82533514-7125-209D-0C72-741A0C0E0ED1}"/>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B3FFA7CC-E0D9-836C-9072-758385392AC4}"/>
              </a:ext>
            </a:extLst>
          </p:cNvPr>
          <p:cNvPicPr preferRelativeResize="0"/>
          <p:nvPr/>
        </p:nvPicPr>
        <p:blipFill rotWithShape="1">
          <a:blip r:embed="rId3">
            <a:alphaModFix/>
          </a:blip>
          <a:srcRect/>
          <a:stretch/>
        </p:blipFill>
        <p:spPr>
          <a:xfrm>
            <a:off x="0" y="14"/>
            <a:ext cx="12192000" cy="6857985"/>
          </a:xfrm>
          <a:prstGeom prst="rect">
            <a:avLst/>
          </a:prstGeom>
          <a:noFill/>
          <a:ln>
            <a:noFill/>
          </a:ln>
        </p:spPr>
      </p:pic>
      <p:sp>
        <p:nvSpPr>
          <p:cNvPr id="6" name="Rubrik 1">
            <a:extLst>
              <a:ext uri="{FF2B5EF4-FFF2-40B4-BE49-F238E27FC236}">
                <a16:creationId xmlns:a16="http://schemas.microsoft.com/office/drawing/2014/main" id="{343CF990-AC9B-FCB0-0CAD-68BF94AAC8F9}"/>
              </a:ext>
            </a:extLst>
          </p:cNvPr>
          <p:cNvSpPr txBox="1">
            <a:spLocks/>
          </p:cNvSpPr>
          <p:nvPr/>
        </p:nvSpPr>
        <p:spPr>
          <a:xfrm>
            <a:off x="2716394" y="288744"/>
            <a:ext cx="6981059"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kumimoji="0" lang="sv-SE" sz="4000" b="1"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Översikt</a:t>
            </a:r>
            <a:endParaRPr kumimoji="0" lang="sv-SE" sz="4000" b="0"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sp>
        <p:nvSpPr>
          <p:cNvPr id="9" name="Google Shape;1669;p327">
            <a:extLst>
              <a:ext uri="{FF2B5EF4-FFF2-40B4-BE49-F238E27FC236}">
                <a16:creationId xmlns:a16="http://schemas.microsoft.com/office/drawing/2014/main" id="{498BA8A4-8C38-3552-C9A2-B4DB096AF99B}"/>
              </a:ext>
            </a:extLst>
          </p:cNvPr>
          <p:cNvSpPr txBox="1">
            <a:spLocks/>
          </p:cNvSpPr>
          <p:nvPr/>
        </p:nvSpPr>
        <p:spPr>
          <a:xfrm>
            <a:off x="504964" y="1092847"/>
            <a:ext cx="11530826" cy="456766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57200" algn="ctr" rtl="0">
              <a:lnSpc>
                <a:spcPct val="100000"/>
              </a:lnSpc>
              <a:spcBef>
                <a:spcPts val="0"/>
              </a:spcBef>
              <a:spcAft>
                <a:spcPts val="0"/>
              </a:spcAft>
              <a:buClr>
                <a:srgbClr val="FFFFFF"/>
              </a:buClr>
              <a:buSzPts val="5600"/>
              <a:buFont typeface="Avenir"/>
              <a:buNone/>
              <a:defRPr sz="3733" b="0" i="0" u="none" strike="noStrike" cap="none">
                <a:solidFill>
                  <a:srgbClr val="FFFFFF"/>
                </a:solidFill>
                <a:latin typeface="Avenir"/>
                <a:ea typeface="Avenir"/>
                <a:cs typeface="Avenir"/>
                <a:sym typeface="Avenir"/>
              </a:defRPr>
            </a:lvl1pPr>
            <a:lvl2pPr marL="914400" marR="0" lvl="1"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2pPr>
            <a:lvl3pPr marL="1371600" marR="0" lvl="2"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3pPr>
            <a:lvl4pPr marL="1828800" marR="0" lvl="3"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4pPr>
            <a:lvl5pPr marL="2286000" marR="0" lvl="4"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5pPr>
            <a:lvl6pPr marL="2743200" marR="0" lvl="5"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6pPr>
            <a:lvl7pPr marL="3200400" marR="0" lvl="6"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7pPr>
            <a:lvl8pPr marL="3657600" marR="0" lvl="7"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8pPr>
            <a:lvl9pPr marL="4114800" marR="0" lvl="8"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r>
              <a:rPr kumimoji="0" lang="sv-SE" sz="2800" b="1"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t>1. Barn, unga och skärmar</a:t>
            </a:r>
          </a:p>
          <a:p>
            <a:pPr marL="0" marR="0" lvl="0" indent="0" algn="l" defTabSz="914400" rtl="0" eaLnBrk="1" fontAlgn="auto" latinLnBrk="0" hangingPunct="1">
              <a:lnSpc>
                <a:spcPct val="150000"/>
              </a:lnSpc>
              <a:spcBef>
                <a:spcPts val="0"/>
              </a:spcBef>
              <a:spcAft>
                <a:spcPts val="0"/>
              </a:spcAft>
              <a:buClr>
                <a:srgbClr val="FFFFFF"/>
              </a:buClr>
              <a:buSzPts val="5600"/>
              <a:buFont typeface="Avenir"/>
              <a:buNone/>
              <a:tabLst/>
              <a:defRPr/>
            </a:pPr>
            <a:r>
              <a:rPr kumimoji="0" lang="sv-SE" sz="2267" b="0"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t>	</a:t>
            </a:r>
            <a:r>
              <a:rPr kumimoji="0" lang="sv-SE" sz="2000" b="0"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t>a)Folkhälsomyndighetens och Mediemyndighetens kunskapssammanställning.</a:t>
            </a:r>
            <a:br>
              <a:rPr kumimoji="0" lang="sv-SE" sz="2000" b="0"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br>
            <a:r>
              <a:rPr kumimoji="0" lang="sv-SE" sz="2000" b="0"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t>	b)Folkhälsomyndighetens Rekommendationer om medieanvändning</a:t>
            </a:r>
          </a:p>
          <a:p>
            <a:pPr marL="0" marR="0" lvl="0" indent="0" algn="l" defTabSz="914400" rtl="0" eaLnBrk="1" fontAlgn="auto" latinLnBrk="0" hangingPunct="1">
              <a:lnSpc>
                <a:spcPct val="150000"/>
              </a:lnSpc>
              <a:spcBef>
                <a:spcPts val="0"/>
              </a:spcBef>
              <a:spcAft>
                <a:spcPts val="0"/>
              </a:spcAft>
              <a:buClr>
                <a:srgbClr val="FFFFFF"/>
              </a:buClr>
              <a:buSzPts val="5600"/>
              <a:buFont typeface="Avenir"/>
              <a:buNone/>
              <a:tabLst/>
              <a:defRPr/>
            </a:pPr>
            <a:r>
              <a:rPr kumimoji="0" lang="sv-SE" sz="2000" b="0"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t>	c) Finns det anledning att ytterligare förflytta normer gällande ungas medieanvändning</a:t>
            </a:r>
            <a:br>
              <a:rPr kumimoji="0" lang="sv-SE" sz="2267" b="0" i="0" u="none" strike="noStrike" kern="0" cap="none" spc="0" normalizeH="0" baseline="0" noProof="0" dirty="0">
                <a:ln>
                  <a:noFill/>
                </a:ln>
                <a:solidFill>
                  <a:srgbClr val="212121"/>
                </a:solidFill>
                <a:effectLst/>
                <a:uLnTx/>
                <a:uFillTx/>
                <a:latin typeface="Calibri"/>
                <a:ea typeface="Calibri"/>
                <a:cs typeface="Calibri"/>
                <a:sym typeface="Calibri"/>
              </a:rPr>
            </a:br>
            <a:endParaRPr kumimoji="0" lang="sv-SE" sz="2267" b="0" i="0" u="none" strike="noStrike" kern="0" cap="none" spc="0" normalizeH="0" baseline="0" noProof="0" dirty="0">
              <a:ln>
                <a:noFill/>
              </a:ln>
              <a:solidFill>
                <a:srgbClr val="21212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r>
              <a:rPr kumimoji="0" lang="sv-SE" sz="2800" b="1" i="0" u="none" strike="noStrike" kern="0" cap="none" spc="0" normalizeH="0" baseline="0" noProof="0" dirty="0">
                <a:ln>
                  <a:noFill/>
                </a:ln>
                <a:solidFill>
                  <a:srgbClr val="212121"/>
                </a:solidFill>
                <a:effectLst/>
                <a:uLnTx/>
                <a:uFillTx/>
                <a:latin typeface="Calibri"/>
                <a:ea typeface="Calibri"/>
                <a:cs typeface="Calibri"/>
                <a:sym typeface="Calibri"/>
              </a:rPr>
              <a:t>2. Att lyfta blicken mot mega-trender, meta-kris och existentiella hot</a:t>
            </a:r>
            <a:br>
              <a:rPr kumimoji="0" lang="sv-SE" sz="2800" b="1" i="0" u="none" strike="noStrike" kern="0" cap="none" spc="0" normalizeH="0" baseline="0" noProof="0" dirty="0">
                <a:ln>
                  <a:noFill/>
                </a:ln>
                <a:solidFill>
                  <a:srgbClr val="212121"/>
                </a:solidFill>
                <a:effectLst/>
                <a:uLnTx/>
                <a:uFillTx/>
                <a:latin typeface="Calibri"/>
                <a:ea typeface="Calibri"/>
                <a:cs typeface="Calibri"/>
                <a:sym typeface="Calibri"/>
              </a:rPr>
            </a:br>
            <a:br>
              <a:rPr kumimoji="0" lang="sv-SE" sz="2267" b="0" i="0" u="none" strike="noStrike" kern="0" cap="none" spc="0" normalizeH="0" baseline="0" noProof="0" dirty="0">
                <a:ln>
                  <a:noFill/>
                </a:ln>
                <a:solidFill>
                  <a:srgbClr val="212121"/>
                </a:solidFill>
                <a:effectLst/>
                <a:uLnTx/>
                <a:uFillTx/>
                <a:latin typeface="Calibri"/>
                <a:ea typeface="Calibri"/>
                <a:cs typeface="Calibri"/>
                <a:sym typeface="Calibri"/>
              </a:rPr>
            </a:br>
            <a:endParaRPr kumimoji="0" lang="sv-SE" sz="2267" b="0" i="0" u="none" strike="noStrike" kern="0" cap="none" spc="0" normalizeH="0" baseline="0" noProof="0" dirty="0">
              <a:ln>
                <a:noFill/>
              </a:ln>
              <a:solidFill>
                <a:srgbClr val="21212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r>
              <a:rPr kumimoji="0" lang="sv-SE" sz="2800" b="1"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t>3. Möjliga rotorsaker? Kan vi ställa om mot en hållbar och välmående värld? </a:t>
            </a:r>
          </a:p>
        </p:txBody>
      </p:sp>
    </p:spTree>
    <p:extLst>
      <p:ext uri="{BB962C8B-B14F-4D97-AF65-F5344CB8AC3E}">
        <p14:creationId xmlns:p14="http://schemas.microsoft.com/office/powerpoint/2010/main" val="3052220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37"/>
        <p:cNvGrpSpPr/>
        <p:nvPr/>
      </p:nvGrpSpPr>
      <p:grpSpPr>
        <a:xfrm>
          <a:off x="0" y="0"/>
          <a:ext cx="0" cy="0"/>
          <a:chOff x="0" y="0"/>
          <a:chExt cx="0" cy="0"/>
        </a:xfrm>
      </p:grpSpPr>
      <p:sp>
        <p:nvSpPr>
          <p:cNvPr id="1738" name="Google Shape;1738;p370"/>
          <p:cNvSpPr txBox="1">
            <a:spLocks noGrp="1"/>
          </p:cNvSpPr>
          <p:nvPr>
            <p:ph type="title"/>
          </p:nvPr>
        </p:nvSpPr>
        <p:spPr>
          <a:xfrm>
            <a:off x="609600" y="375187"/>
            <a:ext cx="10363200" cy="1143200"/>
          </a:xfrm>
          <a:prstGeom prst="rect">
            <a:avLst/>
          </a:prstGeom>
          <a:noFill/>
          <a:ln>
            <a:noFill/>
          </a:ln>
        </p:spPr>
        <p:txBody>
          <a:bodyPr spcFirstLastPara="1" wrap="square" lIns="91433" tIns="45700" rIns="91433" bIns="45700" anchor="t" anchorCtr="0">
            <a:noAutofit/>
          </a:bodyPr>
          <a:lstStyle/>
          <a:p>
            <a:r>
              <a:rPr lang="en" sz="2400" dirty="0"/>
              <a:t>Vi </a:t>
            </a:r>
            <a:r>
              <a:rPr lang="en" sz="2400" dirty="0" err="1"/>
              <a:t>står</a:t>
            </a:r>
            <a:r>
              <a:rPr lang="en" sz="2400" dirty="0"/>
              <a:t> </a:t>
            </a:r>
            <a:r>
              <a:rPr lang="en" sz="2400" dirty="0" err="1"/>
              <a:t>inför</a:t>
            </a:r>
            <a:r>
              <a:rPr lang="en" sz="2400" dirty="0"/>
              <a:t> </a:t>
            </a:r>
            <a:r>
              <a:rPr lang="en" sz="2400" dirty="0" err="1"/>
              <a:t>nya</a:t>
            </a:r>
            <a:r>
              <a:rPr lang="en" sz="2400" dirty="0"/>
              <a:t> hot</a:t>
            </a:r>
            <a:endParaRPr sz="2400" b="0" dirty="0"/>
          </a:p>
        </p:txBody>
      </p:sp>
      <p:pic>
        <p:nvPicPr>
          <p:cNvPr id="1739" name="Google Shape;1739;p370"/>
          <p:cNvPicPr preferRelativeResize="0"/>
          <p:nvPr/>
        </p:nvPicPr>
        <p:blipFill rotWithShape="1">
          <a:blip r:embed="rId3">
            <a:alphaModFix/>
          </a:blip>
          <a:srcRect/>
          <a:stretch/>
        </p:blipFill>
        <p:spPr>
          <a:xfrm>
            <a:off x="609601" y="6315740"/>
            <a:ext cx="11350625" cy="220237"/>
          </a:xfrm>
          <a:prstGeom prst="rect">
            <a:avLst/>
          </a:prstGeom>
          <a:noFill/>
          <a:ln>
            <a:noFill/>
          </a:ln>
        </p:spPr>
      </p:pic>
      <p:sp>
        <p:nvSpPr>
          <p:cNvPr id="1740" name="Google Shape;1740;p370"/>
          <p:cNvSpPr txBox="1">
            <a:spLocks noGrp="1"/>
          </p:cNvSpPr>
          <p:nvPr>
            <p:ph type="body" idx="1"/>
          </p:nvPr>
        </p:nvSpPr>
        <p:spPr>
          <a:xfrm>
            <a:off x="609600" y="1118148"/>
            <a:ext cx="9572400" cy="4114800"/>
          </a:xfrm>
          <a:prstGeom prst="rect">
            <a:avLst/>
          </a:prstGeom>
          <a:noFill/>
          <a:ln>
            <a:noFill/>
          </a:ln>
        </p:spPr>
        <p:txBody>
          <a:bodyPr spcFirstLastPara="1" wrap="square" lIns="91433" tIns="45700" rIns="91433" bIns="45700" anchor="t" anchorCtr="0">
            <a:noAutofit/>
          </a:bodyPr>
          <a:lstStyle/>
          <a:p>
            <a:pPr marL="338658" indent="-338658">
              <a:spcBef>
                <a:spcPts val="0"/>
              </a:spcBef>
              <a:buSzPts val="1800"/>
              <a:buFont typeface="Arial"/>
              <a:buChar char="•"/>
            </a:pPr>
            <a:r>
              <a:rPr lang="en" sz="2400" dirty="0" err="1"/>
              <a:t>Pandemier</a:t>
            </a:r>
            <a:r>
              <a:rPr lang="en" sz="2400" dirty="0"/>
              <a:t>, </a:t>
            </a:r>
            <a:r>
              <a:rPr lang="en" sz="2400" dirty="0" err="1"/>
              <a:t>Informationskrig</a:t>
            </a:r>
            <a:br>
              <a:rPr lang="en" sz="2400" dirty="0"/>
            </a:br>
            <a:r>
              <a:rPr lang="en" sz="1600" dirty="0"/>
              <a:t>(fake news, war on sensemaking)</a:t>
            </a:r>
            <a:br>
              <a:rPr lang="en" sz="2400" dirty="0"/>
            </a:br>
            <a:r>
              <a:rPr lang="en" sz="1200" dirty="0"/>
              <a:t> </a:t>
            </a:r>
            <a:endParaRPr sz="1200" dirty="0"/>
          </a:p>
          <a:p>
            <a:pPr marL="338658" indent="-338658">
              <a:spcBef>
                <a:spcPts val="533"/>
              </a:spcBef>
              <a:buSzPts val="1800"/>
              <a:buFont typeface="Arial"/>
              <a:buChar char="•"/>
            </a:pPr>
            <a:r>
              <a:rPr lang="en" sz="2400" dirty="0" err="1"/>
              <a:t>Klimatkris</a:t>
            </a:r>
            <a:br>
              <a:rPr lang="en" sz="2400" dirty="0"/>
            </a:br>
            <a:r>
              <a:rPr lang="en" sz="1600" dirty="0"/>
              <a:t>(e.g. mass extinction &amp; </a:t>
            </a:r>
            <a:br>
              <a:rPr lang="en" sz="1600" dirty="0"/>
            </a:br>
            <a:r>
              <a:rPr lang="en" sz="1600" dirty="0"/>
              <a:t>and nature disasters) </a:t>
            </a:r>
            <a:endParaRPr dirty="0"/>
          </a:p>
          <a:p>
            <a:pPr marL="0" indent="0">
              <a:spcBef>
                <a:spcPts val="533"/>
              </a:spcBef>
              <a:buSzPts val="1800"/>
              <a:buNone/>
            </a:pPr>
            <a:r>
              <a:rPr lang="sv-SE" sz="1200" dirty="0"/>
              <a:t> </a:t>
            </a:r>
            <a:endParaRPr sz="1200" dirty="0"/>
          </a:p>
          <a:p>
            <a:pPr marL="338658" indent="-338658">
              <a:spcBef>
                <a:spcPts val="533"/>
              </a:spcBef>
              <a:buSzPts val="1800"/>
              <a:buFont typeface="Arial"/>
              <a:buChar char="•"/>
            </a:pPr>
            <a:r>
              <a:rPr lang="en" sz="2400" dirty="0" err="1"/>
              <a:t>Existensiella</a:t>
            </a:r>
            <a:r>
              <a:rPr lang="en" sz="2400" dirty="0"/>
              <a:t> hot</a:t>
            </a:r>
            <a:br>
              <a:rPr lang="en" sz="2400" dirty="0"/>
            </a:br>
            <a:r>
              <a:rPr lang="en" sz="1600" dirty="0"/>
              <a:t>(e.g. nuclear weapons, </a:t>
            </a:r>
            <a:br>
              <a:rPr lang="en" sz="1600" dirty="0"/>
            </a:br>
            <a:r>
              <a:rPr lang="en" sz="1600" dirty="0"/>
              <a:t>large scale wars and AI)</a:t>
            </a:r>
            <a:endParaRPr dirty="0"/>
          </a:p>
        </p:txBody>
      </p:sp>
      <p:pic>
        <p:nvPicPr>
          <p:cNvPr id="1741" name="Google Shape;1741;p370"/>
          <p:cNvPicPr preferRelativeResize="0"/>
          <p:nvPr/>
        </p:nvPicPr>
        <p:blipFill rotWithShape="1">
          <a:blip r:embed="rId4">
            <a:alphaModFix/>
          </a:blip>
          <a:srcRect/>
          <a:stretch/>
        </p:blipFill>
        <p:spPr>
          <a:xfrm>
            <a:off x="8305800" y="0"/>
            <a:ext cx="3886200" cy="1291427"/>
          </a:xfrm>
          <a:prstGeom prst="rect">
            <a:avLst/>
          </a:prstGeom>
          <a:noFill/>
          <a:ln>
            <a:noFill/>
          </a:ln>
        </p:spPr>
      </p:pic>
      <p:pic>
        <p:nvPicPr>
          <p:cNvPr id="1742" name="Google Shape;1742;p370"/>
          <p:cNvPicPr preferRelativeResize="0"/>
          <p:nvPr/>
        </p:nvPicPr>
        <p:blipFill rotWithShape="1">
          <a:blip r:embed="rId5">
            <a:alphaModFix/>
          </a:blip>
          <a:srcRect l="15716"/>
          <a:stretch/>
        </p:blipFill>
        <p:spPr>
          <a:xfrm>
            <a:off x="6675120" y="-48128"/>
            <a:ext cx="5516881" cy="6924803"/>
          </a:xfrm>
          <a:prstGeom prst="rect">
            <a:avLst/>
          </a:prstGeom>
          <a:noFill/>
          <a:ln>
            <a:noFill/>
          </a:ln>
        </p:spPr>
      </p:pic>
      <p:sp>
        <p:nvSpPr>
          <p:cNvPr id="1743" name="Google Shape;1743;p370"/>
          <p:cNvSpPr txBox="1"/>
          <p:nvPr/>
        </p:nvSpPr>
        <p:spPr>
          <a:xfrm>
            <a:off x="7010400" y="1001451"/>
            <a:ext cx="5901200" cy="5224000"/>
          </a:xfrm>
          <a:prstGeom prst="rect">
            <a:avLst/>
          </a:prstGeom>
          <a:noFill/>
          <a:ln>
            <a:noFill/>
          </a:ln>
        </p:spPr>
        <p:txBody>
          <a:bodyPr spcFirstLastPara="1" wrap="square" lIns="45700" tIns="22867" rIns="45700" bIns="22867" anchor="t" anchorCtr="0">
            <a:noAutofit/>
          </a:bodyPr>
          <a:lstStyle/>
          <a:p>
            <a:pPr marL="0" marR="0" lvl="0" indent="0" algn="l" defTabSz="1219170" rtl="0" eaLnBrk="1" fontAlgn="auto" latinLnBrk="0" hangingPunct="1">
              <a:lnSpc>
                <a:spcPct val="100000"/>
              </a:lnSpc>
              <a:spcBef>
                <a:spcPts val="0"/>
              </a:spcBef>
              <a:spcAft>
                <a:spcPts val="0"/>
              </a:spcAft>
              <a:buClr>
                <a:srgbClr val="870052"/>
              </a:buClr>
              <a:buSzPts val="900"/>
              <a:buFontTx/>
              <a:buNone/>
              <a:tabLst/>
              <a:defRPr/>
            </a:pPr>
            <a:br>
              <a:rPr kumimoji="0" lang="en" sz="1200" b="0" i="0" u="none" strike="noStrike" kern="0" cap="none" spc="0" normalizeH="0" baseline="0" noProof="0" dirty="0">
                <a:ln>
                  <a:noFill/>
                </a:ln>
                <a:solidFill>
                  <a:srgbClr val="FFFFFF"/>
                </a:solidFill>
                <a:effectLst/>
                <a:uLnTx/>
                <a:uFillTx/>
                <a:latin typeface="Arial"/>
                <a:ea typeface="Arial"/>
                <a:cs typeface="Arial"/>
                <a:sym typeface="Arial"/>
              </a:rPr>
            </a:br>
            <a:endParaRPr kumimoji="0" sz="12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1219170" rtl="0" eaLnBrk="1" fontAlgn="auto" latinLnBrk="0" hangingPunct="1">
              <a:lnSpc>
                <a:spcPct val="100000"/>
              </a:lnSpc>
              <a:spcBef>
                <a:spcPts val="667"/>
              </a:spcBef>
              <a:spcAft>
                <a:spcPts val="0"/>
              </a:spcAft>
              <a:buClr>
                <a:srgbClr val="870052"/>
              </a:buClr>
              <a:buSzPts val="2500"/>
              <a:buFontTx/>
              <a:buNone/>
              <a:tabLst/>
              <a:defRPr/>
            </a:pPr>
            <a:r>
              <a:rPr kumimoji="0" lang="en" sz="3333" b="0" i="0" u="none" strike="noStrike" kern="0" cap="none" spc="0" normalizeH="0" baseline="0" noProof="0" dirty="0">
                <a:ln>
                  <a:noFill/>
                </a:ln>
                <a:solidFill>
                  <a:srgbClr val="FFFFFF"/>
                </a:solidFill>
                <a:effectLst/>
                <a:uLnTx/>
                <a:uFillTx/>
                <a:latin typeface="Arial"/>
                <a:ea typeface="Arial"/>
                <a:cs typeface="Arial"/>
                <a:sym typeface="Arial"/>
              </a:rPr>
              <a:t>46 %</a:t>
            </a:r>
            <a:endParaRPr kumimoji="0" sz="1467"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267"/>
              </a:spcBef>
              <a:spcAft>
                <a:spcPts val="0"/>
              </a:spcAft>
              <a:buClr>
                <a:srgbClr val="870052"/>
              </a:buClr>
              <a:buSzPts val="1200"/>
              <a:buFontTx/>
              <a:buNone/>
              <a:tabLst/>
              <a:defRPr/>
            </a:pPr>
            <a:r>
              <a:rPr kumimoji="0" lang="en" sz="16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 sz="1600" b="0" i="0" u="none" strike="noStrike" kern="0" cap="none" spc="0" normalizeH="0" baseline="0" noProof="0" dirty="0" err="1">
                <a:ln>
                  <a:noFill/>
                </a:ln>
                <a:solidFill>
                  <a:srgbClr val="FFFFFF"/>
                </a:solidFill>
                <a:effectLst/>
                <a:uLnTx/>
                <a:uFillTx/>
                <a:latin typeface="Arial"/>
                <a:ea typeface="Arial"/>
                <a:cs typeface="Arial"/>
                <a:sym typeface="Arial"/>
              </a:rPr>
              <a:t>Unga</a:t>
            </a:r>
            <a:r>
              <a:rPr kumimoji="0" lang="en" sz="16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 sz="1600" b="0" i="0" u="none" strike="noStrike" kern="0" cap="none" spc="0" normalizeH="0" baseline="0" noProof="0" dirty="0" err="1">
                <a:ln>
                  <a:noFill/>
                </a:ln>
                <a:solidFill>
                  <a:srgbClr val="FFFFFF"/>
                </a:solidFill>
                <a:effectLst/>
                <a:uLnTx/>
                <a:uFillTx/>
                <a:latin typeface="Arial"/>
                <a:ea typeface="Arial"/>
                <a:cs typeface="Arial"/>
                <a:sym typeface="Arial"/>
              </a:rPr>
              <a:t>svenskar</a:t>
            </a:r>
            <a:r>
              <a:rPr kumimoji="0" lang="en" sz="16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 sz="1600" b="0" i="0" u="none" strike="noStrike" kern="0" cap="none" spc="0" normalizeH="0" baseline="0" noProof="0" dirty="0" err="1">
                <a:ln>
                  <a:noFill/>
                </a:ln>
                <a:solidFill>
                  <a:srgbClr val="FFFFFF"/>
                </a:solidFill>
                <a:effectLst/>
                <a:uLnTx/>
                <a:uFillTx/>
                <a:latin typeface="Arial"/>
                <a:ea typeface="Arial"/>
                <a:cs typeface="Arial"/>
                <a:sym typeface="Arial"/>
              </a:rPr>
              <a:t>känner</a:t>
            </a:r>
            <a:r>
              <a:rPr kumimoji="0" lang="en" sz="16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 sz="1600" b="0" i="0" u="none" strike="noStrike" kern="0" cap="none" spc="0" normalizeH="0" baseline="0" noProof="0" dirty="0" err="1">
                <a:ln>
                  <a:noFill/>
                </a:ln>
                <a:solidFill>
                  <a:srgbClr val="FFFFFF"/>
                </a:solidFill>
                <a:effectLst/>
                <a:uLnTx/>
                <a:uFillTx/>
                <a:latin typeface="Arial"/>
                <a:ea typeface="Arial"/>
                <a:cs typeface="Arial"/>
                <a:sym typeface="Arial"/>
              </a:rPr>
              <a:t>hopplöshet</a:t>
            </a:r>
            <a:br>
              <a:rPr kumimoji="0" lang="en" sz="1600" b="0" i="0" u="none" strike="noStrike" kern="0" cap="none" spc="0" normalizeH="0" baseline="0" noProof="0" dirty="0">
                <a:ln>
                  <a:noFill/>
                </a:ln>
                <a:solidFill>
                  <a:srgbClr val="FFFFFF"/>
                </a:solidFill>
                <a:effectLst/>
                <a:uLnTx/>
                <a:uFillTx/>
                <a:latin typeface="Arial"/>
                <a:ea typeface="Arial"/>
                <a:cs typeface="Arial"/>
                <a:sym typeface="Arial"/>
              </a:rPr>
            </a:br>
            <a:r>
              <a:rPr kumimoji="0" lang="en" sz="16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 sz="1200" b="0" i="0" u="none" strike="noStrike" kern="0" cap="none" spc="0" normalizeH="0" baseline="0" noProof="0" dirty="0">
                <a:ln>
                  <a:noFill/>
                </a:ln>
                <a:solidFill>
                  <a:srgbClr val="FFFFFF"/>
                </a:solidFill>
                <a:effectLst/>
                <a:uLnTx/>
                <a:uFillTx/>
                <a:latin typeface="Arial"/>
                <a:ea typeface="Arial"/>
                <a:cs typeface="Arial"/>
                <a:sym typeface="Arial"/>
              </a:rPr>
              <a:t>(Novus 2021)</a:t>
            </a:r>
            <a:endParaRPr kumimoji="0" sz="1467"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267"/>
              </a:spcBef>
              <a:spcAft>
                <a:spcPts val="0"/>
              </a:spcAft>
              <a:buClr>
                <a:srgbClr val="870052"/>
              </a:buClr>
              <a:buSzPts val="900"/>
              <a:buFontTx/>
              <a:buNone/>
              <a:tabLst/>
              <a:defRPr/>
            </a:pPr>
            <a:r>
              <a:rPr kumimoji="0" lang="en" sz="1200" b="0" i="0" u="none" strike="noStrike" kern="0" cap="none" spc="0" normalizeH="0" baseline="0" noProof="0" dirty="0">
                <a:ln>
                  <a:noFill/>
                </a:ln>
                <a:solidFill>
                  <a:srgbClr val="FFFFFF"/>
                </a:solidFill>
                <a:effectLst/>
                <a:uLnTx/>
                <a:uFillTx/>
                <a:latin typeface="Arial"/>
                <a:ea typeface="Arial"/>
                <a:cs typeface="Arial"/>
                <a:sym typeface="Arial"/>
              </a:rPr>
              <a:t> </a:t>
            </a:r>
            <a:br>
              <a:rPr kumimoji="0" lang="en" sz="1200" b="0" i="0" u="none" strike="noStrike" kern="0" cap="none" spc="0" normalizeH="0" baseline="0" noProof="0" dirty="0">
                <a:ln>
                  <a:noFill/>
                </a:ln>
                <a:solidFill>
                  <a:srgbClr val="FFFFFF"/>
                </a:solidFill>
                <a:effectLst/>
                <a:uLnTx/>
                <a:uFillTx/>
                <a:latin typeface="Arial"/>
                <a:ea typeface="Arial"/>
                <a:cs typeface="Arial"/>
                <a:sym typeface="Arial"/>
              </a:rPr>
            </a:br>
            <a:endParaRPr kumimoji="0" sz="12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1219170" rtl="0" eaLnBrk="1" fontAlgn="auto" latinLnBrk="0" hangingPunct="1">
              <a:lnSpc>
                <a:spcPct val="100000"/>
              </a:lnSpc>
              <a:spcBef>
                <a:spcPts val="267"/>
              </a:spcBef>
              <a:spcAft>
                <a:spcPts val="0"/>
              </a:spcAft>
              <a:buClr>
                <a:srgbClr val="870052"/>
              </a:buClr>
              <a:buSzPts val="900"/>
              <a:buFontTx/>
              <a:buNone/>
              <a:tabLst/>
              <a:defRPr/>
            </a:pPr>
            <a:endParaRPr kumimoji="0" sz="12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1219170" rtl="0" eaLnBrk="1" fontAlgn="auto" latinLnBrk="0" hangingPunct="1">
              <a:lnSpc>
                <a:spcPct val="100000"/>
              </a:lnSpc>
              <a:spcBef>
                <a:spcPts val="267"/>
              </a:spcBef>
              <a:spcAft>
                <a:spcPts val="0"/>
              </a:spcAft>
              <a:buClr>
                <a:srgbClr val="870052"/>
              </a:buClr>
              <a:buSzPts val="900"/>
              <a:buFontTx/>
              <a:buNone/>
              <a:tabLst/>
              <a:defRPr/>
            </a:pPr>
            <a:endParaRPr kumimoji="0" sz="12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1219170" rtl="0" eaLnBrk="1" fontAlgn="auto" latinLnBrk="0" hangingPunct="1">
              <a:lnSpc>
                <a:spcPct val="100000"/>
              </a:lnSpc>
              <a:spcBef>
                <a:spcPts val="267"/>
              </a:spcBef>
              <a:spcAft>
                <a:spcPts val="0"/>
              </a:spcAft>
              <a:buClr>
                <a:srgbClr val="870052"/>
              </a:buClr>
              <a:buSzPts val="900"/>
              <a:buFontTx/>
              <a:buNone/>
              <a:tabLst/>
              <a:defRPr/>
            </a:pPr>
            <a:endParaRPr kumimoji="0" sz="12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1219170" rtl="0" eaLnBrk="1" fontAlgn="auto" latinLnBrk="0" hangingPunct="1">
              <a:lnSpc>
                <a:spcPct val="100000"/>
              </a:lnSpc>
              <a:spcBef>
                <a:spcPts val="267"/>
              </a:spcBef>
              <a:spcAft>
                <a:spcPts val="0"/>
              </a:spcAft>
              <a:buClr>
                <a:srgbClr val="870052"/>
              </a:buClr>
              <a:buSzPts val="900"/>
              <a:buFontTx/>
              <a:buNone/>
              <a:tabLst/>
              <a:defRPr/>
            </a:pPr>
            <a:endParaRPr kumimoji="0" sz="12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1219170" rtl="0" eaLnBrk="1" fontAlgn="auto" latinLnBrk="0" hangingPunct="1">
              <a:lnSpc>
                <a:spcPct val="100000"/>
              </a:lnSpc>
              <a:spcBef>
                <a:spcPts val="267"/>
              </a:spcBef>
              <a:spcAft>
                <a:spcPts val="0"/>
              </a:spcAft>
              <a:buClr>
                <a:srgbClr val="870052"/>
              </a:buClr>
              <a:buSzPts val="900"/>
              <a:buFontTx/>
              <a:buNone/>
              <a:tabLst/>
              <a:defRPr/>
            </a:pPr>
            <a:endParaRPr kumimoji="0" sz="12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1219170" rtl="0" eaLnBrk="1" fontAlgn="auto" latinLnBrk="0" hangingPunct="1">
              <a:lnSpc>
                <a:spcPct val="100000"/>
              </a:lnSpc>
              <a:spcBef>
                <a:spcPts val="667"/>
              </a:spcBef>
              <a:spcAft>
                <a:spcPts val="0"/>
              </a:spcAft>
              <a:buClr>
                <a:srgbClr val="870052"/>
              </a:buClr>
              <a:buSzPts val="2500"/>
              <a:buFontTx/>
              <a:buNone/>
              <a:tabLst/>
              <a:defRPr/>
            </a:pPr>
            <a:r>
              <a:rPr kumimoji="0" lang="en" sz="3333" b="0" i="0" u="none" strike="noStrike" kern="0" cap="none" spc="0" normalizeH="0" baseline="0" noProof="0" dirty="0">
                <a:ln>
                  <a:noFill/>
                </a:ln>
                <a:solidFill>
                  <a:srgbClr val="FFFFFF"/>
                </a:solidFill>
                <a:effectLst/>
                <a:uLnTx/>
                <a:uFillTx/>
                <a:latin typeface="Arial"/>
                <a:ea typeface="Arial"/>
                <a:cs typeface="Arial"/>
                <a:sym typeface="Arial"/>
              </a:rPr>
              <a:t>56% </a:t>
            </a:r>
            <a:endParaRPr kumimoji="0" sz="1467"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267"/>
              </a:spcBef>
              <a:spcAft>
                <a:spcPts val="0"/>
              </a:spcAft>
              <a:buClr>
                <a:srgbClr val="870052"/>
              </a:buClr>
              <a:buSzPts val="1200"/>
              <a:buFontTx/>
              <a:buNone/>
              <a:tabLst/>
              <a:defRPr/>
            </a:pPr>
            <a:r>
              <a:rPr kumimoji="0" lang="en" sz="1600" b="0" i="0" u="none" strike="noStrike" kern="0" cap="none" spc="0" normalizeH="0" baseline="0" noProof="0" dirty="0">
                <a:ln>
                  <a:noFill/>
                </a:ln>
                <a:solidFill>
                  <a:srgbClr val="FFFFFF"/>
                </a:solidFill>
                <a:effectLst/>
                <a:uLnTx/>
                <a:uFillTx/>
                <a:latin typeface="Arial"/>
                <a:ea typeface="Arial"/>
                <a:cs typeface="Arial"/>
                <a:sym typeface="Arial"/>
              </a:rPr>
              <a:t>- Youth globally says </a:t>
            </a:r>
            <a:r>
              <a:rPr kumimoji="0" lang="en" sz="1600" b="1" i="0" u="none" strike="noStrike" kern="0" cap="none" spc="0" normalizeH="0" baseline="0" noProof="0" dirty="0">
                <a:ln>
                  <a:noFill/>
                </a:ln>
                <a:solidFill>
                  <a:srgbClr val="FFFFFF"/>
                </a:solidFill>
                <a:effectLst/>
                <a:uLnTx/>
                <a:uFillTx/>
                <a:latin typeface="Arial"/>
                <a:ea typeface="Arial"/>
                <a:cs typeface="Arial"/>
                <a:sym typeface="Arial"/>
              </a:rPr>
              <a:t>”Humanity is doomed”</a:t>
            </a:r>
            <a:br>
              <a:rPr kumimoji="0" lang="en" sz="1600" b="0" i="0" u="none" strike="noStrike" kern="0" cap="none" spc="0" normalizeH="0" baseline="0" noProof="0" dirty="0">
                <a:ln>
                  <a:noFill/>
                </a:ln>
                <a:solidFill>
                  <a:srgbClr val="FFFFFF"/>
                </a:solidFill>
                <a:effectLst/>
                <a:uLnTx/>
                <a:uFillTx/>
                <a:latin typeface="Arial"/>
                <a:ea typeface="Arial"/>
                <a:cs typeface="Arial"/>
                <a:sym typeface="Arial"/>
              </a:rPr>
            </a:br>
            <a:r>
              <a:rPr kumimoji="0" lang="en" sz="16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 sz="1200" b="0" i="0" u="none" strike="noStrike" kern="0" cap="none" spc="0" normalizeH="0" baseline="0" noProof="0" dirty="0">
                <a:ln>
                  <a:noFill/>
                </a:ln>
                <a:solidFill>
                  <a:srgbClr val="FFFFFF"/>
                </a:solidFill>
                <a:effectLst/>
                <a:uLnTx/>
                <a:uFillTx/>
                <a:latin typeface="Arial"/>
                <a:ea typeface="Arial"/>
                <a:cs typeface="Arial"/>
                <a:sym typeface="Arial"/>
              </a:rPr>
              <a:t>(The Lancet 2021) </a:t>
            </a:r>
            <a:endParaRPr kumimoji="0" sz="1467"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50000"/>
              </a:lnSpc>
              <a:spcBef>
                <a:spcPts val="533"/>
              </a:spcBef>
              <a:spcAft>
                <a:spcPts val="0"/>
              </a:spcAft>
              <a:buClr>
                <a:srgbClr val="870052"/>
              </a:buClr>
              <a:buSzPts val="1800"/>
              <a:buFontTx/>
              <a:buNone/>
              <a:tabLst/>
              <a:defRPr/>
            </a:pPr>
            <a:endParaRPr kumimoji="0" sz="2400" b="0" i="0" u="none" strike="noStrike" kern="0" cap="none" spc="0" normalizeH="0" baseline="0" noProof="0" dirty="0">
              <a:ln>
                <a:noFill/>
              </a:ln>
              <a:solidFill>
                <a:srgbClr val="B2B2B2"/>
              </a:solidFill>
              <a:effectLst/>
              <a:uLnTx/>
              <a:uFillTx/>
              <a:latin typeface="Arial"/>
              <a:ea typeface="Arial"/>
              <a:cs typeface="Arial"/>
              <a:sym typeface="Arial"/>
            </a:endParaRPr>
          </a:p>
        </p:txBody>
      </p:sp>
      <p:pic>
        <p:nvPicPr>
          <p:cNvPr id="2" name="Bildobjekt 1">
            <a:extLst>
              <a:ext uri="{FF2B5EF4-FFF2-40B4-BE49-F238E27FC236}">
                <a16:creationId xmlns:a16="http://schemas.microsoft.com/office/drawing/2014/main" id="{C1A758B7-B0C8-FE4A-C134-CE4FEEC22268}"/>
              </a:ext>
            </a:extLst>
          </p:cNvPr>
          <p:cNvPicPr>
            <a:picLocks noChangeAspect="1"/>
          </p:cNvPicPr>
          <p:nvPr/>
        </p:nvPicPr>
        <p:blipFill>
          <a:blip r:embed="rId6"/>
          <a:stretch>
            <a:fillRect/>
          </a:stretch>
        </p:blipFill>
        <p:spPr>
          <a:xfrm>
            <a:off x="609600" y="4359996"/>
            <a:ext cx="4739722" cy="3911488"/>
          </a:xfrm>
          <a:prstGeom prst="rect">
            <a:avLst/>
          </a:prstGeom>
          <a:ln w="3175">
            <a:solidFill>
              <a:schemeClr val="bg1">
                <a:lumMod val="65000"/>
              </a:schemeClr>
            </a:solidFill>
          </a:ln>
        </p:spPr>
      </p:pic>
    </p:spTree>
    <p:extLst>
      <p:ext uri="{BB962C8B-B14F-4D97-AF65-F5344CB8AC3E}">
        <p14:creationId xmlns:p14="http://schemas.microsoft.com/office/powerpoint/2010/main" val="1673761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42"/>
                                        </p:tgtEl>
                                        <p:attrNameLst>
                                          <p:attrName>style.visibility</p:attrName>
                                        </p:attrNameLst>
                                      </p:cBhvr>
                                      <p:to>
                                        <p:strVal val="visible"/>
                                      </p:to>
                                    </p:set>
                                    <p:anim calcmode="lin" valueType="num">
                                      <p:cBhvr additive="base">
                                        <p:cTn id="7" dur="500"/>
                                        <p:tgtEl>
                                          <p:spTgt spid="1742"/>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0"/>
                                  </p:stCondLst>
                                  <p:childTnLst>
                                    <p:set>
                                      <p:cBhvr>
                                        <p:cTn id="9" dur="1" fill="hold">
                                          <p:stCondLst>
                                            <p:cond delay="0"/>
                                          </p:stCondLst>
                                        </p:cTn>
                                        <p:tgtEl>
                                          <p:spTgt spid="1743"/>
                                        </p:tgtEl>
                                        <p:attrNameLst>
                                          <p:attrName>style.visibility</p:attrName>
                                        </p:attrNameLst>
                                      </p:cBhvr>
                                      <p:to>
                                        <p:strVal val="visible"/>
                                      </p:to>
                                    </p:set>
                                    <p:anim calcmode="lin" valueType="num">
                                      <p:cBhvr additive="base">
                                        <p:cTn id="10" dur="500"/>
                                        <p:tgtEl>
                                          <p:spTgt spid="1743"/>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0"/>
                                  </p:stCondLst>
                                  <p:childTnLst>
                                    <p:set>
                                      <p:cBhvr>
                                        <p:cTn id="12" dur="1" fill="hold">
                                          <p:stCondLst>
                                            <p:cond delay="0"/>
                                          </p:stCondLst>
                                        </p:cTn>
                                        <p:tgtEl>
                                          <p:spTgt spid="1743">
                                            <p:txEl>
                                              <p:pRg st="1" end="1"/>
                                            </p:txEl>
                                          </p:spTgt>
                                        </p:tgtEl>
                                        <p:attrNameLst>
                                          <p:attrName>style.visibility</p:attrName>
                                        </p:attrNameLst>
                                      </p:cBhvr>
                                      <p:to>
                                        <p:strVal val="visible"/>
                                      </p:to>
                                    </p:set>
                                    <p:anim calcmode="lin" valueType="num">
                                      <p:cBhvr additive="base">
                                        <p:cTn id="13" dur="500" fill="hold"/>
                                        <p:tgtEl>
                                          <p:spTgt spid="174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7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743">
                                            <p:txEl>
                                              <p:pRg st="10" end="10"/>
                                            </p:txEl>
                                          </p:spTgt>
                                        </p:tgtEl>
                                        <p:attrNameLst>
                                          <p:attrName>style.visibility</p:attrName>
                                        </p:attrNameLst>
                                      </p:cBhvr>
                                      <p:to>
                                        <p:strVal val="visible"/>
                                      </p:to>
                                    </p:set>
                                    <p:anim calcmode="lin" valueType="num">
                                      <p:cBhvr additive="base">
                                        <p:cTn id="19" dur="500" fill="hold"/>
                                        <p:tgtEl>
                                          <p:spTgt spid="1743">
                                            <p:txEl>
                                              <p:pRg st="10" end="1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743">
                                            <p:txEl>
                                              <p:pRg st="10" end="10"/>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743">
                                            <p:txEl>
                                              <p:pRg st="9" end="9"/>
                                            </p:txEl>
                                          </p:spTgt>
                                        </p:tgtEl>
                                        <p:attrNameLst>
                                          <p:attrName>style.visibility</p:attrName>
                                        </p:attrNameLst>
                                      </p:cBhvr>
                                      <p:to>
                                        <p:strVal val="visible"/>
                                      </p:to>
                                    </p:set>
                                    <p:anim calcmode="lin" valueType="num">
                                      <p:cBhvr additive="base">
                                        <p:cTn id="23" dur="500" fill="hold"/>
                                        <p:tgtEl>
                                          <p:spTgt spid="1743">
                                            <p:txEl>
                                              <p:pRg st="9" end="9"/>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74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1+#ppt_w/2"/>
                                          </p:val>
                                        </p:tav>
                                        <p:tav tm="100000">
                                          <p:val>
                                            <p:strVal val="#ppt_x"/>
                                          </p:val>
                                        </p:tav>
                                      </p:tavLst>
                                    </p:anim>
                                    <p:anim calcmode="lin" valueType="num">
                                      <p:cBhvr additive="base">
                                        <p:cTn id="3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36F34D45-1D4C-BE82-C3F4-089F332F7CDE}"/>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583CF347-DCDE-1FA4-9F0F-51B2145F8908}"/>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F8B7E0EC-D8DC-0096-E41E-E265FEF73472}"/>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BF203EEE-F081-5511-1802-64BAE97C62AA}"/>
              </a:ext>
            </a:extLst>
          </p:cNvPr>
          <p:cNvPicPr preferRelativeResize="0"/>
          <p:nvPr/>
        </p:nvPicPr>
        <p:blipFill rotWithShape="1">
          <a:blip r:embed="rId3">
            <a:alphaModFix/>
          </a:blip>
          <a:srcRect/>
          <a:stretch/>
        </p:blipFill>
        <p:spPr>
          <a:xfrm>
            <a:off x="-20320" y="0"/>
            <a:ext cx="12192000" cy="6868159"/>
          </a:xfrm>
          <a:prstGeom prst="rect">
            <a:avLst/>
          </a:prstGeom>
          <a:noFill/>
          <a:ln>
            <a:noFill/>
          </a:ln>
        </p:spPr>
      </p:pic>
      <p:sp>
        <p:nvSpPr>
          <p:cNvPr id="6" name="Rubrik 1">
            <a:extLst>
              <a:ext uri="{FF2B5EF4-FFF2-40B4-BE49-F238E27FC236}">
                <a16:creationId xmlns:a16="http://schemas.microsoft.com/office/drawing/2014/main" id="{BB458709-FE36-394F-7F7C-FFE990803CA9}"/>
              </a:ext>
            </a:extLst>
          </p:cNvPr>
          <p:cNvSpPr txBox="1">
            <a:spLocks/>
          </p:cNvSpPr>
          <p:nvPr/>
        </p:nvSpPr>
        <p:spPr>
          <a:xfrm>
            <a:off x="175707" y="485483"/>
            <a:ext cx="7840332"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kumimoji="0" lang="sv-SE" sz="3300" b="1"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En skarp varning från forskare i The Lancet</a:t>
            </a:r>
            <a:endParaRPr kumimoji="0" lang="sv-SE" sz="3300" b="0"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sp>
        <p:nvSpPr>
          <p:cNvPr id="9" name="Google Shape;1669;p327">
            <a:extLst>
              <a:ext uri="{FF2B5EF4-FFF2-40B4-BE49-F238E27FC236}">
                <a16:creationId xmlns:a16="http://schemas.microsoft.com/office/drawing/2014/main" id="{42FE10F0-DA10-0167-D630-F8B78A0E785A}"/>
              </a:ext>
            </a:extLst>
          </p:cNvPr>
          <p:cNvSpPr txBox="1">
            <a:spLocks/>
          </p:cNvSpPr>
          <p:nvPr/>
        </p:nvSpPr>
        <p:spPr>
          <a:xfrm>
            <a:off x="415189" y="1145633"/>
            <a:ext cx="7600850" cy="972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57200" algn="ctr" rtl="0">
              <a:lnSpc>
                <a:spcPct val="100000"/>
              </a:lnSpc>
              <a:spcBef>
                <a:spcPts val="0"/>
              </a:spcBef>
              <a:spcAft>
                <a:spcPts val="0"/>
              </a:spcAft>
              <a:buClr>
                <a:srgbClr val="FFFFFF"/>
              </a:buClr>
              <a:buSzPts val="5600"/>
              <a:buFont typeface="Avenir"/>
              <a:buNone/>
              <a:defRPr sz="3733" b="0" i="0" u="none" strike="noStrike" cap="none">
                <a:solidFill>
                  <a:srgbClr val="FFFFFF"/>
                </a:solidFill>
                <a:latin typeface="Avenir"/>
                <a:ea typeface="Avenir"/>
                <a:cs typeface="Avenir"/>
                <a:sym typeface="Avenir"/>
              </a:defRPr>
            </a:lvl1pPr>
            <a:lvl2pPr marL="914400" marR="0" lvl="1"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2pPr>
            <a:lvl3pPr marL="1371600" marR="0" lvl="2"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3pPr>
            <a:lvl4pPr marL="1828800" marR="0" lvl="3"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4pPr>
            <a:lvl5pPr marL="2286000" marR="0" lvl="4"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5pPr>
            <a:lvl6pPr marL="2743200" marR="0" lvl="5"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6pPr>
            <a:lvl7pPr marL="3200400" marR="0" lvl="6"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7pPr>
            <a:lvl8pPr marL="3657600" marR="0" lvl="7"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8pPr>
            <a:lvl9pPr marL="4114800" marR="0" lvl="8"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r>
              <a:rPr kumimoji="0" lang="sv-SE" sz="2267" b="0" i="0" u="none" strike="noStrike" kern="0" cap="none" spc="0" normalizeH="0" baseline="0" noProof="0" dirty="0">
                <a:ln>
                  <a:noFill/>
                </a:ln>
                <a:solidFill>
                  <a:srgbClr val="212121"/>
                </a:solidFill>
                <a:effectLst/>
                <a:uLnTx/>
                <a:uFillTx/>
                <a:latin typeface="Calibri"/>
                <a:ea typeface="Calibri"/>
                <a:cs typeface="Calibri"/>
                <a:sym typeface="Calibri"/>
              </a:rPr>
              <a:t>Ett stort antal forskare har kartlagt psykisk ohälsa bland unga globalt och säger bland annat… </a:t>
            </a:r>
            <a:endParaRPr kumimoji="0" lang="sv-SE" sz="3733" b="0" i="0" u="none" strike="noStrike" kern="0" cap="none" spc="0" normalizeH="0" baseline="0" noProof="0" dirty="0">
              <a:ln>
                <a:noFill/>
              </a:ln>
              <a:solidFill>
                <a:srgbClr val="212121"/>
              </a:solidFill>
              <a:effectLst/>
              <a:uLnTx/>
              <a:uFillTx/>
              <a:latin typeface="Calibri"/>
              <a:ea typeface="Calibri"/>
              <a:cs typeface="Calibri"/>
              <a:sym typeface="Calibri"/>
            </a:endParaRPr>
          </a:p>
        </p:txBody>
      </p:sp>
      <p:pic>
        <p:nvPicPr>
          <p:cNvPr id="2" name="Bildobjekt 1">
            <a:extLst>
              <a:ext uri="{FF2B5EF4-FFF2-40B4-BE49-F238E27FC236}">
                <a16:creationId xmlns:a16="http://schemas.microsoft.com/office/drawing/2014/main" id="{FEEF8128-39BD-67C0-245C-79FD18D621D8}"/>
              </a:ext>
            </a:extLst>
          </p:cNvPr>
          <p:cNvPicPr>
            <a:picLocks noChangeAspect="1"/>
          </p:cNvPicPr>
          <p:nvPr/>
        </p:nvPicPr>
        <p:blipFill>
          <a:blip r:embed="rId4"/>
          <a:stretch>
            <a:fillRect/>
          </a:stretch>
        </p:blipFill>
        <p:spPr>
          <a:xfrm>
            <a:off x="8284191" y="237148"/>
            <a:ext cx="3732102" cy="2118220"/>
          </a:xfrm>
          <a:prstGeom prst="rect">
            <a:avLst/>
          </a:prstGeom>
        </p:spPr>
      </p:pic>
      <p:pic>
        <p:nvPicPr>
          <p:cNvPr id="23554" name="Picture 2" descr="Boy sits behind his backpack leaning against lockers with his hand on his head while two other people walk down the hall.">
            <a:extLst>
              <a:ext uri="{FF2B5EF4-FFF2-40B4-BE49-F238E27FC236}">
                <a16:creationId xmlns:a16="http://schemas.microsoft.com/office/drawing/2014/main" id="{75A32A76-02D9-68A5-58C6-E5FA3D40550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038" t="21882" b="4121"/>
          <a:stretch/>
        </p:blipFill>
        <p:spPr bwMode="auto">
          <a:xfrm>
            <a:off x="8312861" y="2380336"/>
            <a:ext cx="3732102" cy="2278526"/>
          </a:xfrm>
          <a:prstGeom prst="rect">
            <a:avLst/>
          </a:prstGeom>
          <a:noFill/>
          <a:extLst>
            <a:ext uri="{909E8E84-426E-40DD-AFC4-6F175D3DCCD1}">
              <a14:hiddenFill xmlns:a14="http://schemas.microsoft.com/office/drawing/2010/main">
                <a:solidFill>
                  <a:srgbClr val="FFFFFF"/>
                </a:solidFill>
              </a14:hiddenFill>
            </a:ext>
          </a:extLst>
        </p:spPr>
      </p:pic>
      <p:pic>
        <p:nvPicPr>
          <p:cNvPr id="3" name="Bildobjekt 2">
            <a:extLst>
              <a:ext uri="{FF2B5EF4-FFF2-40B4-BE49-F238E27FC236}">
                <a16:creationId xmlns:a16="http://schemas.microsoft.com/office/drawing/2014/main" id="{F1D057B2-3F4B-292E-A850-BD46BEE7751A}"/>
              </a:ext>
            </a:extLst>
          </p:cNvPr>
          <p:cNvPicPr>
            <a:picLocks noChangeAspect="1"/>
          </p:cNvPicPr>
          <p:nvPr/>
        </p:nvPicPr>
        <p:blipFill>
          <a:blip r:embed="rId6"/>
          <a:stretch>
            <a:fillRect/>
          </a:stretch>
        </p:blipFill>
        <p:spPr>
          <a:xfrm>
            <a:off x="7519917" y="4761342"/>
            <a:ext cx="4565989" cy="1975759"/>
          </a:xfrm>
          <a:prstGeom prst="rect">
            <a:avLst/>
          </a:prstGeom>
        </p:spPr>
      </p:pic>
      <p:sp>
        <p:nvSpPr>
          <p:cNvPr id="5" name="textruta 4">
            <a:extLst>
              <a:ext uri="{FF2B5EF4-FFF2-40B4-BE49-F238E27FC236}">
                <a16:creationId xmlns:a16="http://schemas.microsoft.com/office/drawing/2014/main" id="{5A34E888-08F8-591D-EDA6-C2F9AE002BCF}"/>
              </a:ext>
            </a:extLst>
          </p:cNvPr>
          <p:cNvSpPr txBox="1"/>
          <p:nvPr/>
        </p:nvSpPr>
        <p:spPr>
          <a:xfrm>
            <a:off x="415189" y="2118033"/>
            <a:ext cx="6859068" cy="1969770"/>
          </a:xfrm>
          <a:prstGeom prst="rect">
            <a:avLst/>
          </a:prstGeom>
          <a:solidFill>
            <a:srgbClr val="D2EDD4">
              <a:alpha val="88690"/>
            </a:srgbClr>
          </a:solidFill>
          <a:ln w="6350">
            <a:solidFill>
              <a:schemeClr val="accent1">
                <a:shade val="15000"/>
              </a:schemeClr>
            </a:solidFill>
          </a:ln>
        </p:spPr>
        <p:txBody>
          <a:bodyPr wrap="square" rtlCol="0">
            <a:spAutoFit/>
          </a:bodyPr>
          <a:lstStyle/>
          <a:p>
            <a:r>
              <a:rPr lang="sv-SE" sz="1000" noProof="0" dirty="0">
                <a:solidFill>
                  <a:schemeClr val="bg1">
                    <a:lumMod val="90000"/>
                    <a:lumOff val="10000"/>
                  </a:schemeClr>
                </a:solidFill>
              </a:rPr>
              <a:t>  </a:t>
            </a:r>
            <a:br>
              <a:rPr lang="sv-SE" sz="1400" noProof="0" dirty="0">
                <a:solidFill>
                  <a:schemeClr val="bg1">
                    <a:lumMod val="90000"/>
                    <a:lumOff val="10000"/>
                  </a:schemeClr>
                </a:solidFill>
              </a:rPr>
            </a:br>
            <a:r>
              <a:rPr lang="sv-SE" sz="1400" noProof="0" dirty="0">
                <a:solidFill>
                  <a:schemeClr val="bg1">
                    <a:lumMod val="90000"/>
                    <a:lumOff val="10000"/>
                  </a:schemeClr>
                </a:solidFill>
              </a:rPr>
              <a:t>Den psykiska hälsan hos ungdomar och unga vuxna har försämrats delvis på grund av "skadliga megatrender" som ekonomisk ojämlikhet, oreglerade sociala medier, osäker arbetsmarknad och klimatförändringar, </a:t>
            </a:r>
            <a:r>
              <a:rPr lang="sv-SE" sz="1400" b="1" noProof="0" dirty="0">
                <a:solidFill>
                  <a:schemeClr val="bg1">
                    <a:lumMod val="90000"/>
                    <a:lumOff val="10000"/>
                  </a:schemeClr>
                </a:solidFill>
              </a:rPr>
              <a:t>vilket skapar en dyster nutid och framtid för unga </a:t>
            </a:r>
            <a:r>
              <a:rPr lang="sv-SE" sz="1400" noProof="0" dirty="0">
                <a:solidFill>
                  <a:schemeClr val="bg1">
                    <a:lumMod val="90000"/>
                    <a:lumOff val="10000"/>
                  </a:schemeClr>
                </a:solidFill>
              </a:rPr>
              <a:t>i många länder,</a:t>
            </a:r>
            <a:br>
              <a:rPr lang="sv-SE" sz="1400" noProof="0" dirty="0">
                <a:solidFill>
                  <a:schemeClr val="bg1">
                    <a:lumMod val="90000"/>
                    <a:lumOff val="10000"/>
                  </a:schemeClr>
                </a:solidFill>
              </a:rPr>
            </a:br>
            <a:r>
              <a:rPr lang="sv-SE" sz="1400" noProof="0" dirty="0">
                <a:solidFill>
                  <a:schemeClr val="bg1">
                    <a:lumMod val="90000"/>
                    <a:lumOff val="10000"/>
                  </a:schemeClr>
                </a:solidFill>
              </a:rPr>
              <a:t>/…/</a:t>
            </a:r>
          </a:p>
          <a:p>
            <a:r>
              <a:rPr lang="sv-SE" sz="1400" b="1" noProof="0" dirty="0">
                <a:solidFill>
                  <a:schemeClr val="bg1">
                    <a:lumMod val="90000"/>
                    <a:lumOff val="10000"/>
                  </a:schemeClr>
                </a:solidFill>
              </a:rPr>
              <a:t>Data pekar tydligt på ett allt sjukare samhälle</a:t>
            </a:r>
            <a:r>
              <a:rPr lang="sv-SE" sz="1400" noProof="0" dirty="0">
                <a:solidFill>
                  <a:schemeClr val="bg1">
                    <a:lumMod val="90000"/>
                    <a:lumOff val="10000"/>
                  </a:schemeClr>
                </a:solidFill>
              </a:rPr>
              <a:t>. Ingen kan längre påstå att de är ovetande. </a:t>
            </a:r>
            <a:br>
              <a:rPr lang="sv-SE" sz="1400" dirty="0">
                <a:solidFill>
                  <a:schemeClr val="bg1">
                    <a:lumMod val="90000"/>
                    <a:lumOff val="10000"/>
                  </a:schemeClr>
                </a:solidFill>
              </a:rPr>
            </a:br>
            <a:r>
              <a:rPr lang="sv-SE" sz="1000" dirty="0">
                <a:solidFill>
                  <a:schemeClr val="bg1">
                    <a:lumMod val="90000"/>
                    <a:lumOff val="10000"/>
                  </a:schemeClr>
                </a:solidFill>
              </a:rPr>
              <a:t> </a:t>
            </a:r>
            <a:endParaRPr lang="sv-SE" sz="1000" noProof="0" dirty="0">
              <a:solidFill>
                <a:schemeClr val="bg1">
                  <a:lumMod val="90000"/>
                  <a:lumOff val="10000"/>
                </a:schemeClr>
              </a:solidFill>
            </a:endParaRPr>
          </a:p>
        </p:txBody>
      </p:sp>
      <p:sp>
        <p:nvSpPr>
          <p:cNvPr id="7" name="textruta 6">
            <a:extLst>
              <a:ext uri="{FF2B5EF4-FFF2-40B4-BE49-F238E27FC236}">
                <a16:creationId xmlns:a16="http://schemas.microsoft.com/office/drawing/2014/main" id="{382DB2AC-143C-3A7F-BB97-4FFECE3BCD58}"/>
              </a:ext>
            </a:extLst>
          </p:cNvPr>
          <p:cNvSpPr txBox="1"/>
          <p:nvPr/>
        </p:nvSpPr>
        <p:spPr>
          <a:xfrm>
            <a:off x="383338" y="4357824"/>
            <a:ext cx="6859068" cy="2339102"/>
          </a:xfrm>
          <a:prstGeom prst="rect">
            <a:avLst/>
          </a:prstGeom>
          <a:solidFill>
            <a:srgbClr val="D2EDD4">
              <a:alpha val="88690"/>
            </a:srgbClr>
          </a:solidFill>
          <a:ln w="6350">
            <a:solidFill>
              <a:schemeClr val="accent1">
                <a:shade val="15000"/>
              </a:schemeClr>
            </a:solidFill>
          </a:ln>
        </p:spPr>
        <p:txBody>
          <a:bodyPr wrap="square" rtlCol="0">
            <a:spAutoFit/>
          </a:bodyPr>
          <a:lstStyle/>
          <a:p>
            <a:r>
              <a:rPr lang="sv-SE" sz="1000" noProof="0" dirty="0">
                <a:solidFill>
                  <a:schemeClr val="bg1">
                    <a:lumMod val="90000"/>
                    <a:lumOff val="10000"/>
                  </a:schemeClr>
                </a:solidFill>
              </a:rPr>
              <a:t>  </a:t>
            </a:r>
            <a:br>
              <a:rPr lang="sv-SE" sz="1400" noProof="0" dirty="0">
                <a:solidFill>
                  <a:schemeClr val="bg1">
                    <a:lumMod val="90000"/>
                    <a:lumOff val="10000"/>
                  </a:schemeClr>
                </a:solidFill>
              </a:rPr>
            </a:br>
            <a:r>
              <a:rPr lang="sv-SE" sz="1400" noProof="0" dirty="0">
                <a:solidFill>
                  <a:schemeClr val="bg1">
                    <a:lumMod val="90000"/>
                    <a:lumOff val="10000"/>
                  </a:schemeClr>
                </a:solidFill>
              </a:rPr>
              <a:t>Från slutsatser: </a:t>
            </a:r>
            <a:br>
              <a:rPr lang="sv-SE" sz="1400" noProof="0" dirty="0">
                <a:solidFill>
                  <a:schemeClr val="bg1">
                    <a:lumMod val="90000"/>
                    <a:lumOff val="10000"/>
                  </a:schemeClr>
                </a:solidFill>
              </a:rPr>
            </a:br>
            <a:br>
              <a:rPr lang="sv-SE" sz="1400" noProof="0" dirty="0">
                <a:solidFill>
                  <a:schemeClr val="bg1">
                    <a:lumMod val="90000"/>
                    <a:lumOff val="10000"/>
                  </a:schemeClr>
                </a:solidFill>
              </a:rPr>
            </a:br>
            <a:r>
              <a:rPr lang="sv-SE" sz="1400" noProof="0" dirty="0">
                <a:solidFill>
                  <a:schemeClr val="bg1">
                    <a:lumMod val="90000"/>
                    <a:lumOff val="10000"/>
                  </a:schemeClr>
                </a:solidFill>
              </a:rPr>
              <a:t>Skadorna som en kombination av dessa megatrender orsakar, är djupa och omfattande, både inom samhällen och globalt. Man skulle kunna hävda att </a:t>
            </a:r>
            <a:r>
              <a:rPr lang="sv-SE" sz="1400" b="1" noProof="0" dirty="0">
                <a:solidFill>
                  <a:schemeClr val="bg1">
                    <a:lumMod val="90000"/>
                    <a:lumOff val="10000"/>
                  </a:schemeClr>
                </a:solidFill>
              </a:rPr>
              <a:t>unga människor kommunicerar varningssignalerna för vår moderna värld</a:t>
            </a:r>
            <a:r>
              <a:rPr lang="sv-SE" sz="1400" noProof="0" dirty="0">
                <a:solidFill>
                  <a:schemeClr val="bg1">
                    <a:lumMod val="90000"/>
                    <a:lumOff val="10000"/>
                  </a:schemeClr>
                </a:solidFill>
              </a:rPr>
              <a:t> och pekar på att vårt samhälle och vår värld har allvarliga problem.</a:t>
            </a:r>
          </a:p>
          <a:p>
            <a:r>
              <a:rPr lang="sv-SE" sz="1400" noProof="0" dirty="0">
                <a:solidFill>
                  <a:schemeClr val="bg1">
                    <a:lumMod val="90000"/>
                    <a:lumOff val="10000"/>
                  </a:schemeClr>
                </a:solidFill>
              </a:rPr>
              <a:t>/…/</a:t>
            </a:r>
          </a:p>
          <a:p>
            <a:r>
              <a:rPr lang="sv-SE" sz="1400" noProof="0" dirty="0">
                <a:solidFill>
                  <a:schemeClr val="bg1">
                    <a:lumMod val="90000"/>
                    <a:lumOff val="10000"/>
                  </a:schemeClr>
                </a:solidFill>
              </a:rPr>
              <a:t>Den mentala hälsokrisen bland unga är mer än bara en varningssignal, och </a:t>
            </a:r>
            <a:r>
              <a:rPr lang="sv-SE" sz="1400" b="1" noProof="0" dirty="0">
                <a:solidFill>
                  <a:schemeClr val="bg1">
                    <a:lumMod val="90000"/>
                    <a:lumOff val="10000"/>
                  </a:schemeClr>
                </a:solidFill>
              </a:rPr>
              <a:t>nu kan vara vår sista chans att agera</a:t>
            </a:r>
            <a:r>
              <a:rPr lang="sv-SE" sz="1400" noProof="0" dirty="0">
                <a:solidFill>
                  <a:schemeClr val="bg1">
                    <a:lumMod val="90000"/>
                    <a:lumOff val="10000"/>
                  </a:schemeClr>
                </a:solidFill>
              </a:rPr>
              <a:t>. </a:t>
            </a:r>
            <a:br>
              <a:rPr lang="sv-SE" sz="1400" dirty="0">
                <a:solidFill>
                  <a:schemeClr val="bg1">
                    <a:lumMod val="90000"/>
                    <a:lumOff val="10000"/>
                  </a:schemeClr>
                </a:solidFill>
              </a:rPr>
            </a:br>
            <a:r>
              <a:rPr lang="sv-SE" sz="1000" dirty="0">
                <a:solidFill>
                  <a:schemeClr val="bg1">
                    <a:lumMod val="90000"/>
                    <a:lumOff val="10000"/>
                  </a:schemeClr>
                </a:solidFill>
              </a:rPr>
              <a:t> </a:t>
            </a:r>
            <a:endParaRPr lang="sv-SE" sz="1000" noProof="0" dirty="0">
              <a:solidFill>
                <a:schemeClr val="bg1">
                  <a:lumMod val="90000"/>
                  <a:lumOff val="10000"/>
                </a:schemeClr>
              </a:solidFill>
            </a:endParaRPr>
          </a:p>
        </p:txBody>
      </p:sp>
    </p:spTree>
    <p:extLst>
      <p:ext uri="{BB962C8B-B14F-4D97-AF65-F5344CB8AC3E}">
        <p14:creationId xmlns:p14="http://schemas.microsoft.com/office/powerpoint/2010/main" val="3796411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8A0D0158-606E-7E5A-7E55-7A6C6496CFBA}"/>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D57C3308-4051-07BE-29C5-E33224668289}"/>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97E995B2-0BC7-9F25-7A91-2D614FEED917}"/>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974F4DD1-E5F5-C47C-B7F6-F5524D6FAF71}"/>
              </a:ext>
            </a:extLst>
          </p:cNvPr>
          <p:cNvPicPr preferRelativeResize="0"/>
          <p:nvPr/>
        </p:nvPicPr>
        <p:blipFill rotWithShape="1">
          <a:blip r:embed="rId3">
            <a:alphaModFix/>
          </a:blip>
          <a:srcRect/>
          <a:stretch/>
        </p:blipFill>
        <p:spPr>
          <a:xfrm>
            <a:off x="0" y="14"/>
            <a:ext cx="12192000" cy="6857985"/>
          </a:xfrm>
          <a:prstGeom prst="rect">
            <a:avLst/>
          </a:prstGeom>
          <a:noFill/>
          <a:ln>
            <a:noFill/>
          </a:ln>
        </p:spPr>
      </p:pic>
      <p:sp>
        <p:nvSpPr>
          <p:cNvPr id="6" name="Rubrik 1">
            <a:extLst>
              <a:ext uri="{FF2B5EF4-FFF2-40B4-BE49-F238E27FC236}">
                <a16:creationId xmlns:a16="http://schemas.microsoft.com/office/drawing/2014/main" id="{7CAF0DAC-71CC-301A-4CD9-90801635884E}"/>
              </a:ext>
            </a:extLst>
          </p:cNvPr>
          <p:cNvSpPr txBox="1">
            <a:spLocks/>
          </p:cNvSpPr>
          <p:nvPr/>
        </p:nvSpPr>
        <p:spPr>
          <a:xfrm>
            <a:off x="2716394" y="288744"/>
            <a:ext cx="6981059"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kumimoji="0" lang="sv-SE" sz="4000" b="1"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Översikt</a:t>
            </a:r>
            <a:endParaRPr kumimoji="0" lang="sv-SE" sz="4000" b="0"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sp>
        <p:nvSpPr>
          <p:cNvPr id="9" name="Google Shape;1669;p327">
            <a:extLst>
              <a:ext uri="{FF2B5EF4-FFF2-40B4-BE49-F238E27FC236}">
                <a16:creationId xmlns:a16="http://schemas.microsoft.com/office/drawing/2014/main" id="{876ADF47-5B32-1C33-B4C6-313707899313}"/>
              </a:ext>
            </a:extLst>
          </p:cNvPr>
          <p:cNvSpPr txBox="1">
            <a:spLocks/>
          </p:cNvSpPr>
          <p:nvPr/>
        </p:nvSpPr>
        <p:spPr>
          <a:xfrm>
            <a:off x="504964" y="1092847"/>
            <a:ext cx="11530826" cy="456766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57200" algn="ctr" rtl="0">
              <a:lnSpc>
                <a:spcPct val="100000"/>
              </a:lnSpc>
              <a:spcBef>
                <a:spcPts val="0"/>
              </a:spcBef>
              <a:spcAft>
                <a:spcPts val="0"/>
              </a:spcAft>
              <a:buClr>
                <a:srgbClr val="FFFFFF"/>
              </a:buClr>
              <a:buSzPts val="5600"/>
              <a:buFont typeface="Avenir"/>
              <a:buNone/>
              <a:defRPr sz="3733" b="0" i="0" u="none" strike="noStrike" cap="none">
                <a:solidFill>
                  <a:srgbClr val="FFFFFF"/>
                </a:solidFill>
                <a:latin typeface="Avenir"/>
                <a:ea typeface="Avenir"/>
                <a:cs typeface="Avenir"/>
                <a:sym typeface="Avenir"/>
              </a:defRPr>
            </a:lvl1pPr>
            <a:lvl2pPr marL="914400" marR="0" lvl="1"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2pPr>
            <a:lvl3pPr marL="1371600" marR="0" lvl="2"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3pPr>
            <a:lvl4pPr marL="1828800" marR="0" lvl="3"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4pPr>
            <a:lvl5pPr marL="2286000" marR="0" lvl="4"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5pPr>
            <a:lvl6pPr marL="2743200" marR="0" lvl="5"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6pPr>
            <a:lvl7pPr marL="3200400" marR="0" lvl="6"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7pPr>
            <a:lvl8pPr marL="3657600" marR="0" lvl="7"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8pPr>
            <a:lvl9pPr marL="4114800" marR="0" lvl="8"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r>
              <a:rPr kumimoji="0" lang="sv-SE" sz="2800" b="1"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t>1. Barn, unga och skärmar</a:t>
            </a:r>
          </a:p>
          <a:p>
            <a:pPr marL="0" marR="0" lvl="0" indent="0" algn="l" defTabSz="914400" rtl="0" eaLnBrk="1" fontAlgn="auto" latinLnBrk="0" hangingPunct="1">
              <a:lnSpc>
                <a:spcPct val="150000"/>
              </a:lnSpc>
              <a:spcBef>
                <a:spcPts val="0"/>
              </a:spcBef>
              <a:spcAft>
                <a:spcPts val="0"/>
              </a:spcAft>
              <a:buClr>
                <a:srgbClr val="FFFFFF"/>
              </a:buClr>
              <a:buSzPts val="5600"/>
              <a:buFont typeface="Avenir"/>
              <a:buNone/>
              <a:tabLst/>
              <a:defRPr/>
            </a:pPr>
            <a:r>
              <a:rPr kumimoji="0" lang="sv-SE" sz="2267" b="0"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t>	</a:t>
            </a:r>
            <a:r>
              <a:rPr kumimoji="0" lang="sv-SE" sz="2000" b="0"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t>a)Folkhälsomyndighetens och Mediemyndighetens kunskapssammanställning.</a:t>
            </a:r>
            <a:br>
              <a:rPr kumimoji="0" lang="sv-SE" sz="2000" b="0"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br>
            <a:r>
              <a:rPr kumimoji="0" lang="sv-SE" sz="2000" b="0"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t>	b)Folkhälsomyndighetens Rekommendationer om medieanvändning</a:t>
            </a:r>
          </a:p>
          <a:p>
            <a:pPr marL="0" marR="0" lvl="0" indent="0" algn="l" defTabSz="914400" rtl="0" eaLnBrk="1" fontAlgn="auto" latinLnBrk="0" hangingPunct="1">
              <a:lnSpc>
                <a:spcPct val="150000"/>
              </a:lnSpc>
              <a:spcBef>
                <a:spcPts val="0"/>
              </a:spcBef>
              <a:spcAft>
                <a:spcPts val="0"/>
              </a:spcAft>
              <a:buClr>
                <a:srgbClr val="FFFFFF"/>
              </a:buClr>
              <a:buSzPts val="5600"/>
              <a:buFont typeface="Avenir"/>
              <a:buNone/>
              <a:tabLst/>
              <a:defRPr/>
            </a:pPr>
            <a:r>
              <a:rPr kumimoji="0" lang="sv-SE" sz="2000" b="0"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t>	c) Finns det anledning att ytterligare förflytta normer gällande ungas medieanvändning</a:t>
            </a:r>
            <a:br>
              <a:rPr kumimoji="0" lang="sv-SE" sz="2267" b="0" i="0" u="none" strike="noStrike" kern="0" cap="none" spc="0" normalizeH="0" baseline="0" noProof="0" dirty="0">
                <a:ln>
                  <a:noFill/>
                </a:ln>
                <a:solidFill>
                  <a:srgbClr val="212121"/>
                </a:solidFill>
                <a:effectLst/>
                <a:uLnTx/>
                <a:uFillTx/>
                <a:latin typeface="Calibri"/>
                <a:ea typeface="Calibri"/>
                <a:cs typeface="Calibri"/>
                <a:sym typeface="Calibri"/>
              </a:rPr>
            </a:br>
            <a:endParaRPr kumimoji="0" lang="sv-SE" sz="2267" b="0"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r>
              <a:rPr kumimoji="0" lang="sv-SE" sz="2800" b="1" i="0" u="none" strike="noStrike" kern="0" cap="none" spc="0" normalizeH="0" baseline="0" noProof="0" dirty="0">
                <a:ln>
                  <a:noFill/>
                </a:ln>
                <a:solidFill>
                  <a:schemeClr val="bg1">
                    <a:lumMod val="50000"/>
                    <a:lumOff val="50000"/>
                  </a:schemeClr>
                </a:solidFill>
                <a:effectLst/>
                <a:uLnTx/>
                <a:uFillTx/>
                <a:latin typeface="Calibri"/>
                <a:ea typeface="Calibri"/>
                <a:cs typeface="Calibri"/>
                <a:sym typeface="Calibri"/>
              </a:rPr>
              <a:t>2. Att lyfta blicken mot mega-trender, meta-kris och existentiella hot</a:t>
            </a:r>
            <a:br>
              <a:rPr kumimoji="0" lang="sv-SE" sz="2800" b="1" i="0" u="none" strike="noStrike" kern="0" cap="none" spc="0" normalizeH="0" baseline="0" noProof="0" dirty="0">
                <a:ln>
                  <a:noFill/>
                </a:ln>
                <a:solidFill>
                  <a:srgbClr val="212121"/>
                </a:solidFill>
                <a:effectLst/>
                <a:uLnTx/>
                <a:uFillTx/>
                <a:latin typeface="Calibri"/>
                <a:ea typeface="Calibri"/>
                <a:cs typeface="Calibri"/>
                <a:sym typeface="Calibri"/>
              </a:rPr>
            </a:br>
            <a:br>
              <a:rPr kumimoji="0" lang="sv-SE" sz="2267" b="0" i="0" u="none" strike="noStrike" kern="0" cap="none" spc="0" normalizeH="0" baseline="0" noProof="0" dirty="0">
                <a:ln>
                  <a:noFill/>
                </a:ln>
                <a:solidFill>
                  <a:srgbClr val="212121"/>
                </a:solidFill>
                <a:effectLst/>
                <a:uLnTx/>
                <a:uFillTx/>
                <a:latin typeface="Calibri"/>
                <a:ea typeface="Calibri"/>
                <a:cs typeface="Calibri"/>
                <a:sym typeface="Calibri"/>
              </a:rPr>
            </a:br>
            <a:endParaRPr kumimoji="0" lang="sv-SE" sz="2267" b="0" i="0" u="none" strike="noStrike" kern="0" cap="none" spc="0" normalizeH="0" baseline="0" noProof="0" dirty="0">
              <a:ln>
                <a:noFill/>
              </a:ln>
              <a:solidFill>
                <a:srgbClr val="21212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r>
              <a:rPr kumimoji="0" lang="sv-SE" sz="2800" b="1" i="0" u="none" strike="noStrike" kern="0" cap="none" spc="0" normalizeH="0" baseline="0" noProof="0" dirty="0">
                <a:ln>
                  <a:noFill/>
                </a:ln>
                <a:solidFill>
                  <a:srgbClr val="212121"/>
                </a:solidFill>
                <a:effectLst/>
                <a:uLnTx/>
                <a:uFillTx/>
                <a:latin typeface="Calibri"/>
                <a:ea typeface="Calibri"/>
                <a:cs typeface="Calibri"/>
                <a:sym typeface="Calibri"/>
              </a:rPr>
              <a:t>3. Möjliga rotorsaker? Kan vi ställa om mot en hållbar och välmående värld? </a:t>
            </a:r>
          </a:p>
        </p:txBody>
      </p:sp>
    </p:spTree>
    <p:extLst>
      <p:ext uri="{BB962C8B-B14F-4D97-AF65-F5344CB8AC3E}">
        <p14:creationId xmlns:p14="http://schemas.microsoft.com/office/powerpoint/2010/main" val="4109930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57"/>
        <p:cNvGrpSpPr/>
        <p:nvPr/>
      </p:nvGrpSpPr>
      <p:grpSpPr>
        <a:xfrm>
          <a:off x="0" y="0"/>
          <a:ext cx="0" cy="0"/>
          <a:chOff x="0" y="0"/>
          <a:chExt cx="0" cy="0"/>
        </a:xfrm>
      </p:grpSpPr>
      <p:pic>
        <p:nvPicPr>
          <p:cNvPr id="1658" name="Google Shape;1658;p363"/>
          <p:cNvPicPr preferRelativeResize="0"/>
          <p:nvPr/>
        </p:nvPicPr>
        <p:blipFill rotWithShape="1">
          <a:blip r:embed="rId3">
            <a:alphaModFix/>
          </a:blip>
          <a:srcRect/>
          <a:stretch/>
        </p:blipFill>
        <p:spPr>
          <a:xfrm>
            <a:off x="3051681" y="384671"/>
            <a:ext cx="6088651" cy="6088651"/>
          </a:xfrm>
          <a:prstGeom prst="rect">
            <a:avLst/>
          </a:prstGeom>
          <a:noFill/>
          <a:ln>
            <a:noFill/>
          </a:ln>
        </p:spPr>
      </p:pic>
      <p:sp>
        <p:nvSpPr>
          <p:cNvPr id="1659" name="Google Shape;1659;p363"/>
          <p:cNvSpPr txBox="1"/>
          <p:nvPr/>
        </p:nvSpPr>
        <p:spPr>
          <a:xfrm>
            <a:off x="11542835" y="123508"/>
            <a:ext cx="144800" cy="235962"/>
          </a:xfrm>
          <a:prstGeom prst="rect">
            <a:avLst/>
          </a:prstGeom>
          <a:noFill/>
          <a:ln>
            <a:noFill/>
          </a:ln>
        </p:spPr>
        <p:txBody>
          <a:bodyPr spcFirstLastPara="1" wrap="square" lIns="25400" tIns="25400" rIns="25400" bIns="25400" anchor="ctr" anchorCtr="0">
            <a:spAutoFit/>
          </a:bodyPr>
          <a:lstStyle/>
          <a:p>
            <a:pPr marL="0" marR="0" lvl="0" indent="0" algn="ctr" defTabSz="1219170" rtl="0" eaLnBrk="1" fontAlgn="auto" latinLnBrk="0" hangingPunct="1">
              <a:lnSpc>
                <a:spcPct val="100000"/>
              </a:lnSpc>
              <a:spcBef>
                <a:spcPts val="0"/>
              </a:spcBef>
              <a:spcAft>
                <a:spcPts val="0"/>
              </a:spcAft>
              <a:buClr>
                <a:srgbClr val="FFFFFF"/>
              </a:buClr>
              <a:buSzPts val="1800"/>
              <a:buFontTx/>
              <a:buNone/>
              <a:tabLst/>
              <a:defRPr/>
            </a:pPr>
            <a:r>
              <a:rPr kumimoji="0" lang="en" sz="12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F</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60" name="Google Shape;1660;p363"/>
          <p:cNvSpPr/>
          <p:nvPr/>
        </p:nvSpPr>
        <p:spPr>
          <a:xfrm>
            <a:off x="7175699" y="3120400"/>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conflict</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61" name="Google Shape;1661;p363"/>
          <p:cNvSpPr/>
          <p:nvPr/>
        </p:nvSpPr>
        <p:spPr>
          <a:xfrm>
            <a:off x="6189300" y="6100273"/>
            <a:ext cx="1828800" cy="230800"/>
          </a:xfrm>
          <a:prstGeom prst="roundRect">
            <a:avLst>
              <a:gd name="adj" fmla="val 0"/>
            </a:avLst>
          </a:prstGeom>
          <a:solidFill>
            <a:srgbClr val="000000">
              <a:alpha val="0"/>
            </a:srgbClr>
          </a:solidFill>
          <a:ln>
            <a:noFill/>
          </a:ln>
        </p:spPr>
        <p:txBody>
          <a:bodyPr spcFirstLastPara="1" wrap="square" lIns="25400" tIns="25400" rIns="25400" bIns="25400" anchor="t" anchorCtr="0">
            <a:noAutofit/>
          </a:bodyPr>
          <a:lstStyle/>
          <a:p>
            <a:pPr marL="0" marR="0" lvl="0" indent="0" algn="ctr" defTabSz="1219170" rtl="0" eaLnBrk="1" fontAlgn="auto" latinLnBrk="0" hangingPunct="1">
              <a:lnSpc>
                <a:spcPct val="100000"/>
              </a:lnSpc>
              <a:spcBef>
                <a:spcPts val="0"/>
              </a:spcBef>
              <a:spcAft>
                <a:spcPts val="0"/>
              </a:spcAft>
              <a:buClr>
                <a:srgbClr val="FFFFFF"/>
              </a:buClr>
              <a:buSzPts val="1800"/>
              <a:buFontTx/>
              <a:buNone/>
              <a:tabLst/>
              <a:defRPr/>
            </a:pPr>
            <a:r>
              <a:rPr kumimoji="0" lang="en" sz="12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Caption</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62" name="Google Shape;1662;p363"/>
          <p:cNvSpPr/>
          <p:nvPr/>
        </p:nvSpPr>
        <p:spPr>
          <a:xfrm>
            <a:off x="7299199" y="2444351"/>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political crisis</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63" name="Google Shape;1663;p363"/>
          <p:cNvSpPr/>
          <p:nvPr/>
        </p:nvSpPr>
        <p:spPr>
          <a:xfrm>
            <a:off x="6922161" y="1560288"/>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polarization</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64" name="Google Shape;1664;p363"/>
          <p:cNvSpPr/>
          <p:nvPr/>
        </p:nvSpPr>
        <p:spPr>
          <a:xfrm>
            <a:off x="4074961" y="1742300"/>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dirty="0">
                <a:ln>
                  <a:noFill/>
                </a:ln>
                <a:solidFill>
                  <a:srgbClr val="000000"/>
                </a:solidFill>
                <a:effectLst/>
                <a:uLnTx/>
                <a:uFillTx/>
                <a:latin typeface="Arial"/>
                <a:ea typeface="Arial"/>
                <a:cs typeface="Arial"/>
                <a:sym typeface="Arial"/>
              </a:rPr>
              <a:t>climate change</a:t>
            </a:r>
            <a:endParaRPr kumimoji="0" sz="667"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665" name="Google Shape;1665;p363"/>
          <p:cNvSpPr/>
          <p:nvPr/>
        </p:nvSpPr>
        <p:spPr>
          <a:xfrm>
            <a:off x="3308737" y="2944888"/>
            <a:ext cx="130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dirty="0">
                <a:ln>
                  <a:noFill/>
                </a:ln>
                <a:solidFill>
                  <a:srgbClr val="000000"/>
                </a:solidFill>
                <a:effectLst/>
                <a:uLnTx/>
                <a:uFillTx/>
                <a:latin typeface="Arial"/>
                <a:ea typeface="Arial"/>
                <a:cs typeface="Arial"/>
                <a:sym typeface="Arial"/>
              </a:rPr>
              <a:t>species extinction</a:t>
            </a:r>
            <a:endParaRPr kumimoji="0" sz="667"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666" name="Google Shape;1666;p363"/>
          <p:cNvSpPr/>
          <p:nvPr/>
        </p:nvSpPr>
        <p:spPr>
          <a:xfrm>
            <a:off x="5707911" y="2444351"/>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war</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66624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70"/>
        <p:cNvGrpSpPr/>
        <p:nvPr/>
      </p:nvGrpSpPr>
      <p:grpSpPr>
        <a:xfrm>
          <a:off x="0" y="0"/>
          <a:ext cx="0" cy="0"/>
          <a:chOff x="0" y="0"/>
          <a:chExt cx="0" cy="0"/>
        </a:xfrm>
      </p:grpSpPr>
      <p:pic>
        <p:nvPicPr>
          <p:cNvPr id="1671" name="Google Shape;1671;p364"/>
          <p:cNvPicPr preferRelativeResize="0"/>
          <p:nvPr/>
        </p:nvPicPr>
        <p:blipFill rotWithShape="1">
          <a:blip r:embed="rId3">
            <a:alphaModFix/>
          </a:blip>
          <a:srcRect/>
          <a:stretch/>
        </p:blipFill>
        <p:spPr>
          <a:xfrm>
            <a:off x="3051681" y="384671"/>
            <a:ext cx="6088651" cy="6088651"/>
          </a:xfrm>
          <a:prstGeom prst="rect">
            <a:avLst/>
          </a:prstGeom>
          <a:noFill/>
          <a:ln>
            <a:noFill/>
          </a:ln>
        </p:spPr>
      </p:pic>
      <p:sp>
        <p:nvSpPr>
          <p:cNvPr id="1672" name="Google Shape;1672;p364"/>
          <p:cNvSpPr txBox="1"/>
          <p:nvPr/>
        </p:nvSpPr>
        <p:spPr>
          <a:xfrm>
            <a:off x="11542835" y="123508"/>
            <a:ext cx="144800" cy="235962"/>
          </a:xfrm>
          <a:prstGeom prst="rect">
            <a:avLst/>
          </a:prstGeom>
          <a:noFill/>
          <a:ln>
            <a:noFill/>
          </a:ln>
        </p:spPr>
        <p:txBody>
          <a:bodyPr spcFirstLastPara="1" wrap="square" lIns="25400" tIns="25400" rIns="25400" bIns="25400" anchor="ctr" anchorCtr="0">
            <a:spAutoFit/>
          </a:bodyPr>
          <a:lstStyle/>
          <a:p>
            <a:pPr marL="0" marR="0" lvl="0" indent="0" algn="ctr" defTabSz="1219170" rtl="0" eaLnBrk="1" fontAlgn="auto" latinLnBrk="0" hangingPunct="1">
              <a:lnSpc>
                <a:spcPct val="100000"/>
              </a:lnSpc>
              <a:spcBef>
                <a:spcPts val="0"/>
              </a:spcBef>
              <a:spcAft>
                <a:spcPts val="0"/>
              </a:spcAft>
              <a:buClr>
                <a:srgbClr val="FFFFFF"/>
              </a:buClr>
              <a:buSzPts val="1800"/>
              <a:buFontTx/>
              <a:buNone/>
              <a:tabLst/>
              <a:defRPr/>
            </a:pPr>
            <a:r>
              <a:rPr kumimoji="0" lang="en" sz="12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F</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73" name="Google Shape;1673;p364"/>
          <p:cNvSpPr/>
          <p:nvPr/>
        </p:nvSpPr>
        <p:spPr>
          <a:xfrm>
            <a:off x="7175699" y="3120400"/>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conflict</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74" name="Google Shape;1674;p364"/>
          <p:cNvSpPr/>
          <p:nvPr/>
        </p:nvSpPr>
        <p:spPr>
          <a:xfrm>
            <a:off x="5488879" y="5987911"/>
            <a:ext cx="1214400" cy="455600"/>
          </a:xfrm>
          <a:prstGeom prst="roundRect">
            <a:avLst>
              <a:gd name="adj" fmla="val 20918"/>
            </a:avLst>
          </a:prstGeom>
          <a:solidFill>
            <a:srgbClr val="FFFFFF"/>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disconnect from</a:t>
            </a:r>
            <a:br>
              <a:rPr kumimoji="0" lang="en" sz="1067" b="0" i="0" u="none" strike="noStrike" kern="0" cap="none" spc="0" normalizeH="0" baseline="0" noProof="0">
                <a:ln>
                  <a:noFill/>
                </a:ln>
                <a:solidFill>
                  <a:srgbClr val="000000"/>
                </a:solidFill>
                <a:effectLst/>
                <a:uLnTx/>
                <a:uFillTx/>
                <a:latin typeface="Arial"/>
                <a:ea typeface="Arial"/>
                <a:cs typeface="Arial"/>
                <a:sym typeface="Arial"/>
              </a:rPr>
            </a:br>
            <a:r>
              <a:rPr kumimoji="0" lang="en" sz="1067" b="0" i="0" u="none" strike="noStrike" kern="0" cap="none" spc="0" normalizeH="0" baseline="0" noProof="0">
                <a:ln>
                  <a:noFill/>
                </a:ln>
                <a:solidFill>
                  <a:srgbClr val="000000"/>
                </a:solidFill>
                <a:effectLst/>
                <a:uLnTx/>
                <a:uFillTx/>
                <a:latin typeface="Arial"/>
                <a:ea typeface="Arial"/>
                <a:cs typeface="Arial"/>
                <a:sym typeface="Arial"/>
              </a:rPr>
              <a:t>PLANET</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75" name="Google Shape;1675;p364"/>
          <p:cNvSpPr/>
          <p:nvPr/>
        </p:nvSpPr>
        <p:spPr>
          <a:xfrm>
            <a:off x="6189300" y="6100272"/>
            <a:ext cx="1828800" cy="230800"/>
          </a:xfrm>
          <a:prstGeom prst="roundRect">
            <a:avLst>
              <a:gd name="adj" fmla="val 0"/>
            </a:avLst>
          </a:prstGeom>
          <a:solidFill>
            <a:srgbClr val="000000">
              <a:alpha val="0"/>
            </a:srgbClr>
          </a:solidFill>
          <a:ln>
            <a:noFill/>
          </a:ln>
        </p:spPr>
        <p:txBody>
          <a:bodyPr spcFirstLastPara="1" wrap="square" lIns="25400" tIns="25400" rIns="25400" bIns="25400" anchor="t" anchorCtr="0">
            <a:noAutofit/>
          </a:bodyPr>
          <a:lstStyle/>
          <a:p>
            <a:pPr marL="0" marR="0" lvl="0" indent="0" algn="ctr" defTabSz="1219170" rtl="0" eaLnBrk="1" fontAlgn="auto" latinLnBrk="0" hangingPunct="1">
              <a:lnSpc>
                <a:spcPct val="100000"/>
              </a:lnSpc>
              <a:spcBef>
                <a:spcPts val="0"/>
              </a:spcBef>
              <a:spcAft>
                <a:spcPts val="0"/>
              </a:spcAft>
              <a:buClr>
                <a:srgbClr val="FFFFFF"/>
              </a:buClr>
              <a:buSzPts val="1800"/>
              <a:buFontTx/>
              <a:buNone/>
              <a:tabLst/>
              <a:defRPr/>
            </a:pPr>
            <a:r>
              <a:rPr kumimoji="0" lang="en" sz="12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Caption</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76" name="Google Shape;1676;p364"/>
          <p:cNvSpPr/>
          <p:nvPr/>
        </p:nvSpPr>
        <p:spPr>
          <a:xfrm>
            <a:off x="7299199" y="2444351"/>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political crisis</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77" name="Google Shape;1677;p364"/>
          <p:cNvSpPr/>
          <p:nvPr/>
        </p:nvSpPr>
        <p:spPr>
          <a:xfrm>
            <a:off x="6922161" y="1560288"/>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polarization</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78" name="Google Shape;1678;p364"/>
          <p:cNvSpPr/>
          <p:nvPr/>
        </p:nvSpPr>
        <p:spPr>
          <a:xfrm>
            <a:off x="4074961" y="1742300"/>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climate change</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79" name="Google Shape;1679;p364"/>
          <p:cNvSpPr/>
          <p:nvPr/>
        </p:nvSpPr>
        <p:spPr>
          <a:xfrm>
            <a:off x="3308737" y="2944888"/>
            <a:ext cx="130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species extinction</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80" name="Google Shape;1680;p364"/>
          <p:cNvSpPr/>
          <p:nvPr/>
        </p:nvSpPr>
        <p:spPr>
          <a:xfrm>
            <a:off x="3987265" y="5305360"/>
            <a:ext cx="1214400" cy="455600"/>
          </a:xfrm>
          <a:prstGeom prst="roundRect">
            <a:avLst>
              <a:gd name="adj" fmla="val 20918"/>
            </a:avLst>
          </a:prstGeom>
          <a:solidFill>
            <a:srgbClr val="FFFFFF"/>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disconnect from</a:t>
            </a:r>
            <a:br>
              <a:rPr kumimoji="0" lang="en" sz="1067" b="0" i="0" u="none" strike="noStrike" kern="0" cap="none" spc="0" normalizeH="0" baseline="0" noProof="0">
                <a:ln>
                  <a:noFill/>
                </a:ln>
                <a:solidFill>
                  <a:srgbClr val="000000"/>
                </a:solidFill>
                <a:effectLst/>
                <a:uLnTx/>
                <a:uFillTx/>
                <a:latin typeface="Arial"/>
                <a:ea typeface="Arial"/>
                <a:cs typeface="Arial"/>
                <a:sym typeface="Arial"/>
              </a:rPr>
            </a:br>
            <a:r>
              <a:rPr kumimoji="0" lang="en" sz="1067" b="0" i="0" u="none" strike="noStrike" kern="0" cap="none" spc="0" normalizeH="0" baseline="0" noProof="0">
                <a:ln>
                  <a:noFill/>
                </a:ln>
                <a:solidFill>
                  <a:srgbClr val="000000"/>
                </a:solidFill>
                <a:effectLst/>
                <a:uLnTx/>
                <a:uFillTx/>
                <a:latin typeface="Arial"/>
                <a:ea typeface="Arial"/>
                <a:cs typeface="Arial"/>
                <a:sym typeface="Arial"/>
              </a:rPr>
              <a:t>SELF</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81" name="Google Shape;1681;p364"/>
          <p:cNvSpPr/>
          <p:nvPr/>
        </p:nvSpPr>
        <p:spPr>
          <a:xfrm>
            <a:off x="6803853" y="5246848"/>
            <a:ext cx="1214400" cy="455600"/>
          </a:xfrm>
          <a:prstGeom prst="roundRect">
            <a:avLst>
              <a:gd name="adj" fmla="val 20918"/>
            </a:avLst>
          </a:prstGeom>
          <a:solidFill>
            <a:srgbClr val="FFFFFF"/>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dirty="0">
                <a:ln>
                  <a:noFill/>
                </a:ln>
                <a:solidFill>
                  <a:srgbClr val="000000"/>
                </a:solidFill>
                <a:effectLst/>
                <a:uLnTx/>
                <a:uFillTx/>
                <a:latin typeface="Arial"/>
                <a:ea typeface="Arial"/>
                <a:cs typeface="Arial"/>
                <a:sym typeface="Arial"/>
              </a:rPr>
              <a:t>disconnect from</a:t>
            </a:r>
            <a:br>
              <a:rPr kumimoji="0" lang="en" sz="1067" b="0" i="0" u="none" strike="noStrike" kern="0" cap="none" spc="0" normalizeH="0" baseline="0" noProof="0" dirty="0">
                <a:ln>
                  <a:noFill/>
                </a:ln>
                <a:solidFill>
                  <a:srgbClr val="000000"/>
                </a:solidFill>
                <a:effectLst/>
                <a:uLnTx/>
                <a:uFillTx/>
                <a:latin typeface="Arial"/>
                <a:ea typeface="Arial"/>
                <a:cs typeface="Arial"/>
                <a:sym typeface="Arial"/>
              </a:rPr>
            </a:br>
            <a:r>
              <a:rPr kumimoji="0" lang="en" sz="1067" b="0" i="0" u="none" strike="noStrike" kern="0" cap="none" spc="0" normalizeH="0" baseline="0" noProof="0" dirty="0">
                <a:ln>
                  <a:noFill/>
                </a:ln>
                <a:solidFill>
                  <a:srgbClr val="000000"/>
                </a:solidFill>
                <a:effectLst/>
                <a:uLnTx/>
                <a:uFillTx/>
                <a:latin typeface="Arial"/>
                <a:ea typeface="Arial"/>
                <a:cs typeface="Arial"/>
                <a:sym typeface="Arial"/>
              </a:rPr>
              <a:t>OTHERS</a:t>
            </a:r>
            <a:endParaRPr kumimoji="0" sz="667"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682" name="Google Shape;1682;p364"/>
          <p:cNvSpPr/>
          <p:nvPr/>
        </p:nvSpPr>
        <p:spPr>
          <a:xfrm>
            <a:off x="5707911" y="2444351"/>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war</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 name="Google Shape;1681;p364">
            <a:extLst>
              <a:ext uri="{FF2B5EF4-FFF2-40B4-BE49-F238E27FC236}">
                <a16:creationId xmlns:a16="http://schemas.microsoft.com/office/drawing/2014/main" id="{CE05E064-D9F3-7216-1BEF-5A3BCC36FED3}"/>
              </a:ext>
            </a:extLst>
          </p:cNvPr>
          <p:cNvSpPr/>
          <p:nvPr/>
        </p:nvSpPr>
        <p:spPr>
          <a:xfrm>
            <a:off x="8486871" y="3276632"/>
            <a:ext cx="3587160" cy="3354694"/>
          </a:xfrm>
          <a:prstGeom prst="roundRect">
            <a:avLst>
              <a:gd name="adj" fmla="val 20918"/>
            </a:avLst>
          </a:prstGeom>
          <a:solidFill>
            <a:srgbClr val="FFFFFF"/>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defTabSz="1219170" rtl="0" eaLnBrk="1" fontAlgn="auto" latinLnBrk="0" hangingPunct="1">
              <a:lnSpc>
                <a:spcPct val="115000"/>
              </a:lnSpc>
              <a:spcBef>
                <a:spcPts val="0"/>
              </a:spcBef>
              <a:spcAft>
                <a:spcPts val="0"/>
              </a:spcAft>
              <a:buClr>
                <a:srgbClr val="000000"/>
              </a:buClr>
              <a:buSzPts val="1600"/>
              <a:buFontTx/>
              <a:buNone/>
              <a:tabLst/>
              <a:defRPr/>
            </a:pPr>
            <a:r>
              <a:rPr kumimoji="0" lang="sv-SE" sz="1600" b="1" i="0" u="none" strike="noStrike" kern="0" cap="none" spc="0" normalizeH="0" baseline="0" noProof="0" dirty="0">
                <a:ln>
                  <a:noFill/>
                </a:ln>
                <a:solidFill>
                  <a:srgbClr val="000000"/>
                </a:solidFill>
                <a:effectLst/>
                <a:uLnTx/>
                <a:uFillTx/>
                <a:latin typeface="Arial"/>
                <a:ea typeface="Arial"/>
                <a:cs typeface="Arial"/>
                <a:sym typeface="Arial"/>
              </a:rPr>
              <a:t>        En relationell kris</a:t>
            </a:r>
            <a:br>
              <a:rPr kumimoji="0" lang="sv-SE" sz="1600" b="1" i="0" u="none" strike="noStrike" kern="0" cap="none" spc="0" normalizeH="0" baseline="0" noProof="0" dirty="0">
                <a:ln>
                  <a:noFill/>
                </a:ln>
                <a:solidFill>
                  <a:srgbClr val="000000"/>
                </a:solidFill>
                <a:effectLst/>
                <a:uLnTx/>
                <a:uFillTx/>
                <a:latin typeface="Arial"/>
                <a:ea typeface="Arial"/>
                <a:cs typeface="Arial"/>
                <a:sym typeface="Arial"/>
              </a:rPr>
            </a:br>
            <a:r>
              <a:rPr kumimoji="0" lang="sv-SE" sz="1400" b="0" i="0" u="none" strike="noStrike" kern="0" cap="none" spc="0" normalizeH="0" baseline="0" noProof="0" dirty="0">
                <a:ln>
                  <a:noFill/>
                </a:ln>
                <a:solidFill>
                  <a:srgbClr val="000000"/>
                </a:solidFill>
                <a:effectLst/>
                <a:uLnTx/>
                <a:uFillTx/>
                <a:latin typeface="Arial"/>
                <a:ea typeface="Arial"/>
                <a:cs typeface="Arial"/>
                <a:sym typeface="Arial"/>
              </a:rPr>
              <a:t>Kriser, ohälsa och ohållbara planetära system uppkommer som effekter </a:t>
            </a:r>
            <a:r>
              <a:rPr kumimoji="0" lang="sv-SE" sz="1400" b="1" i="0" u="none" strike="noStrike" kern="0" cap="none" spc="0" normalizeH="0" baseline="0" noProof="0" dirty="0">
                <a:ln>
                  <a:noFill/>
                </a:ln>
                <a:solidFill>
                  <a:srgbClr val="000000"/>
                </a:solidFill>
                <a:effectLst/>
                <a:uLnTx/>
                <a:uFillTx/>
                <a:latin typeface="Arial"/>
                <a:ea typeface="Arial"/>
                <a:cs typeface="Arial"/>
                <a:sym typeface="Arial"/>
              </a:rPr>
              <a:t>när vi inte är i:</a:t>
            </a:r>
            <a:endParaRPr kumimoji="0" lang="sv-SE"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defTabSz="1219170" rtl="0" eaLnBrk="1" fontAlgn="auto" latinLnBrk="0" hangingPunct="1">
              <a:lnSpc>
                <a:spcPct val="115000"/>
              </a:lnSpc>
              <a:spcBef>
                <a:spcPts val="0"/>
              </a:spcBef>
              <a:spcAft>
                <a:spcPts val="0"/>
              </a:spcAft>
              <a:buClr>
                <a:srgbClr val="000000"/>
              </a:buClr>
              <a:buSzPts val="1600"/>
              <a:buFontTx/>
              <a:buNone/>
              <a:tabLst/>
              <a:defRPr/>
            </a:pPr>
            <a:r>
              <a:rPr kumimoji="0" lang="sv-SE" sz="1400" b="0" i="0" u="none" strike="noStrike" kern="0" cap="none" spc="0" normalizeH="0" baseline="0" noProof="0" dirty="0">
                <a:ln>
                  <a:noFill/>
                </a:ln>
                <a:solidFill>
                  <a:srgbClr val="000000"/>
                </a:solidFill>
                <a:effectLst/>
                <a:uLnTx/>
                <a:uFillTx/>
                <a:latin typeface="Arial"/>
                <a:ea typeface="Arial"/>
                <a:cs typeface="Arial"/>
                <a:sym typeface="Arial"/>
              </a:rPr>
              <a:t>- djup kontakt med oss själva</a:t>
            </a:r>
          </a:p>
          <a:p>
            <a:pPr marL="0" marR="0" lvl="0" indent="0" defTabSz="1219170" rtl="0" eaLnBrk="1" fontAlgn="auto" latinLnBrk="0" hangingPunct="1">
              <a:lnSpc>
                <a:spcPct val="115000"/>
              </a:lnSpc>
              <a:spcBef>
                <a:spcPts val="0"/>
              </a:spcBef>
              <a:spcAft>
                <a:spcPts val="0"/>
              </a:spcAft>
              <a:buClr>
                <a:srgbClr val="000000"/>
              </a:buClr>
              <a:buSzPts val="1600"/>
              <a:buFontTx/>
              <a:buNone/>
              <a:tabLst/>
              <a:defRPr/>
            </a:pPr>
            <a:r>
              <a:rPr kumimoji="0" lang="sv-SE" sz="1400" b="0" i="0" u="none" strike="noStrike" kern="0" cap="none" spc="0" normalizeH="0" baseline="0" noProof="0" dirty="0">
                <a:ln>
                  <a:noFill/>
                </a:ln>
                <a:solidFill>
                  <a:srgbClr val="000000"/>
                </a:solidFill>
                <a:effectLst/>
                <a:uLnTx/>
                <a:uFillTx/>
                <a:latin typeface="Arial"/>
                <a:ea typeface="Arial"/>
                <a:cs typeface="Arial"/>
                <a:sym typeface="Arial"/>
              </a:rPr>
              <a:t>- djup kontakt med varandra</a:t>
            </a:r>
          </a:p>
          <a:p>
            <a:pPr marL="0" marR="0" lvl="0" indent="0" defTabSz="1219170" rtl="0" eaLnBrk="1" fontAlgn="auto" latinLnBrk="0" hangingPunct="1">
              <a:lnSpc>
                <a:spcPct val="115000"/>
              </a:lnSpc>
              <a:spcBef>
                <a:spcPts val="0"/>
              </a:spcBef>
              <a:spcAft>
                <a:spcPts val="0"/>
              </a:spcAft>
              <a:buClr>
                <a:srgbClr val="000000"/>
              </a:buClr>
              <a:buSzPts val="1600"/>
              <a:buFontTx/>
              <a:buNone/>
              <a:tabLst/>
              <a:defRPr/>
            </a:pPr>
            <a:r>
              <a:rPr kumimoji="0" lang="sv-SE" sz="1400" b="0" i="0" u="none" strike="noStrike" kern="0" cap="none" spc="0" normalizeH="0" baseline="0" noProof="0" dirty="0">
                <a:ln>
                  <a:noFill/>
                </a:ln>
                <a:solidFill>
                  <a:srgbClr val="000000"/>
                </a:solidFill>
                <a:effectLst/>
                <a:uLnTx/>
                <a:uFillTx/>
                <a:latin typeface="Arial"/>
                <a:ea typeface="Arial"/>
                <a:cs typeface="Arial"/>
                <a:sym typeface="Arial"/>
              </a:rPr>
              <a:t>- djup kontakt med naturen</a:t>
            </a:r>
          </a:p>
          <a:p>
            <a:pPr marL="0" marR="0" lvl="0" indent="0" defTabSz="1219170" rtl="0" eaLnBrk="1" fontAlgn="auto" latinLnBrk="0" hangingPunct="1">
              <a:lnSpc>
                <a:spcPct val="115000"/>
              </a:lnSpc>
              <a:spcBef>
                <a:spcPts val="0"/>
              </a:spcBef>
              <a:spcAft>
                <a:spcPts val="0"/>
              </a:spcAft>
              <a:buClr>
                <a:srgbClr val="000000"/>
              </a:buClr>
              <a:buSzPts val="1600"/>
              <a:buFontTx/>
              <a:buNone/>
              <a:tabLst/>
              <a:defRPr/>
            </a:pPr>
            <a:br>
              <a:rPr kumimoji="0" lang="sv-SE" sz="1400" b="0" i="0" u="none" strike="noStrike" kern="0" cap="none" spc="0" normalizeH="0" baseline="0" noProof="0" dirty="0">
                <a:ln>
                  <a:noFill/>
                </a:ln>
                <a:solidFill>
                  <a:srgbClr val="000000"/>
                </a:solidFill>
                <a:effectLst/>
                <a:uLnTx/>
                <a:uFillTx/>
                <a:latin typeface="Arial"/>
                <a:ea typeface="Arial"/>
                <a:cs typeface="Arial"/>
                <a:sym typeface="Arial"/>
              </a:rPr>
            </a:br>
            <a:r>
              <a:rPr kumimoji="0" lang="sv-SE" sz="1200" b="0" i="0" u="none" strike="noStrike" kern="0" cap="none" spc="0" normalizeH="0" baseline="0" noProof="0" dirty="0">
                <a:ln>
                  <a:noFill/>
                </a:ln>
                <a:solidFill>
                  <a:srgbClr val="000000"/>
                </a:solidFill>
                <a:effectLst/>
                <a:uLnTx/>
                <a:uFillTx/>
                <a:latin typeface="Arial"/>
                <a:ea typeface="Arial"/>
                <a:cs typeface="Arial"/>
                <a:sym typeface="Arial"/>
              </a:rPr>
              <a:t>(- samt bristande relation med föregående-, </a:t>
            </a:r>
            <a:br>
              <a:rPr kumimoji="0" lang="sv-SE" sz="1200" b="0" i="0" u="none" strike="noStrike" kern="0" cap="none" spc="0" normalizeH="0" baseline="0" noProof="0" dirty="0">
                <a:ln>
                  <a:noFill/>
                </a:ln>
                <a:solidFill>
                  <a:srgbClr val="000000"/>
                </a:solidFill>
                <a:effectLst/>
                <a:uLnTx/>
                <a:uFillTx/>
                <a:latin typeface="Arial"/>
                <a:ea typeface="Arial"/>
                <a:cs typeface="Arial"/>
                <a:sym typeface="Arial"/>
              </a:rPr>
            </a:br>
            <a:r>
              <a:rPr kumimoji="0" lang="sv-SE" sz="1200" b="0" i="0" u="none" strike="noStrike" kern="0" cap="none" spc="0" normalizeH="0" baseline="0" noProof="0" dirty="0">
                <a:ln>
                  <a:noFill/>
                </a:ln>
                <a:solidFill>
                  <a:srgbClr val="000000"/>
                </a:solidFill>
                <a:effectLst/>
                <a:uLnTx/>
                <a:uFillTx/>
                <a:latin typeface="Arial"/>
                <a:ea typeface="Arial"/>
                <a:cs typeface="Arial"/>
                <a:sym typeface="Arial"/>
              </a:rPr>
              <a:t>    och kommande generationer)</a:t>
            </a:r>
          </a:p>
          <a:p>
            <a:pPr marL="0" marR="0" lvl="0" indent="0" defTabSz="1219170" rtl="0" eaLnBrk="1" fontAlgn="auto" latinLnBrk="0" hangingPunct="1">
              <a:lnSpc>
                <a:spcPct val="115000"/>
              </a:lnSpc>
              <a:spcBef>
                <a:spcPts val="0"/>
              </a:spcBef>
              <a:spcAft>
                <a:spcPts val="0"/>
              </a:spcAft>
              <a:buClr>
                <a:srgbClr val="000000"/>
              </a:buClr>
              <a:buSzPts val="1600"/>
              <a:buFontTx/>
              <a:buNone/>
              <a:tabLst/>
              <a:defRPr/>
            </a:pPr>
            <a:endParaRPr kumimoji="0" lang="sv-SE"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defTabSz="1219170" rtl="0" eaLnBrk="1" fontAlgn="auto" latinLnBrk="0" hangingPunct="1">
              <a:lnSpc>
                <a:spcPct val="115000"/>
              </a:lnSpc>
              <a:spcBef>
                <a:spcPts val="0"/>
              </a:spcBef>
              <a:spcAft>
                <a:spcPts val="0"/>
              </a:spcAft>
              <a:buClr>
                <a:srgbClr val="000000"/>
              </a:buClr>
              <a:buSzPts val="1600"/>
              <a:buFontTx/>
              <a:buNone/>
              <a:tabLst/>
              <a:defRPr/>
            </a:pPr>
            <a:r>
              <a:rPr kumimoji="0" lang="en" sz="1200" b="0" i="0" u="none" strike="noStrike" kern="0" cap="none" spc="0" normalizeH="0" baseline="0" noProof="0" dirty="0">
                <a:ln>
                  <a:noFill/>
                </a:ln>
                <a:solidFill>
                  <a:srgbClr val="000000"/>
                </a:solidFill>
                <a:effectLst/>
                <a:uLnTx/>
                <a:uFillTx/>
                <a:latin typeface="Arial"/>
                <a:ea typeface="Arial"/>
                <a:cs typeface="Arial"/>
                <a:sym typeface="Arial"/>
              </a:rPr>
              <a:t>Ives, </a:t>
            </a:r>
            <a:r>
              <a:rPr kumimoji="0" lang="en" sz="1200" b="0" i="0" u="none" strike="noStrike" kern="0" cap="none" spc="0" normalizeH="0" baseline="0" noProof="0" dirty="0" err="1">
                <a:ln>
                  <a:noFill/>
                </a:ln>
                <a:solidFill>
                  <a:srgbClr val="000000"/>
                </a:solidFill>
                <a:effectLst/>
                <a:uLnTx/>
                <a:uFillTx/>
                <a:latin typeface="Arial"/>
                <a:ea typeface="Arial"/>
                <a:cs typeface="Arial"/>
                <a:sym typeface="Arial"/>
              </a:rPr>
              <a:t>Wamsler</a:t>
            </a:r>
            <a:r>
              <a:rPr kumimoji="0" lang="en" sz="1200" b="0" i="0" u="none" strike="noStrike" kern="0" cap="none" spc="0" normalizeH="0" baseline="0" noProof="0" dirty="0">
                <a:ln>
                  <a:noFill/>
                </a:ln>
                <a:solidFill>
                  <a:srgbClr val="000000"/>
                </a:solidFill>
                <a:effectLst/>
                <a:uLnTx/>
                <a:uFillTx/>
                <a:latin typeface="Arial"/>
                <a:ea typeface="Arial"/>
                <a:cs typeface="Arial"/>
                <a:sym typeface="Arial"/>
              </a:rPr>
              <a:t> et al 2023</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42151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47">
          <a:extLst>
            <a:ext uri="{FF2B5EF4-FFF2-40B4-BE49-F238E27FC236}">
              <a16:creationId xmlns:a16="http://schemas.microsoft.com/office/drawing/2014/main" id="{B34EA93B-A662-3C70-BAFD-1FD19FE8A4F2}"/>
            </a:ext>
          </a:extLst>
        </p:cNvPr>
        <p:cNvGrpSpPr/>
        <p:nvPr/>
      </p:nvGrpSpPr>
      <p:grpSpPr>
        <a:xfrm>
          <a:off x="0" y="0"/>
          <a:ext cx="0" cy="0"/>
          <a:chOff x="0" y="0"/>
          <a:chExt cx="0" cy="0"/>
        </a:xfrm>
      </p:grpSpPr>
      <p:sp>
        <p:nvSpPr>
          <p:cNvPr id="1748" name="Google Shape;1748;p371">
            <a:extLst>
              <a:ext uri="{FF2B5EF4-FFF2-40B4-BE49-F238E27FC236}">
                <a16:creationId xmlns:a16="http://schemas.microsoft.com/office/drawing/2014/main" id="{B818FFB2-FB93-1DB3-7C21-E71164273267}"/>
              </a:ext>
            </a:extLst>
          </p:cNvPr>
          <p:cNvSpPr txBox="1">
            <a:spLocks noGrp="1"/>
          </p:cNvSpPr>
          <p:nvPr>
            <p:ph type="title"/>
          </p:nvPr>
        </p:nvSpPr>
        <p:spPr>
          <a:xfrm>
            <a:off x="719667" y="1054100"/>
            <a:ext cx="10363200" cy="1143200"/>
          </a:xfrm>
          <a:prstGeom prst="rect">
            <a:avLst/>
          </a:prstGeom>
        </p:spPr>
        <p:txBody>
          <a:bodyPr spcFirstLastPara="1" wrap="square" lIns="91434" tIns="45700" rIns="91434" bIns="45700" anchor="t" anchorCtr="0">
            <a:noAutofit/>
          </a:bodyPr>
          <a:lstStyle/>
          <a:p>
            <a:endParaRPr dirty="0"/>
          </a:p>
        </p:txBody>
      </p:sp>
      <p:sp>
        <p:nvSpPr>
          <p:cNvPr id="1749" name="Google Shape;1749;p371">
            <a:extLst>
              <a:ext uri="{FF2B5EF4-FFF2-40B4-BE49-F238E27FC236}">
                <a16:creationId xmlns:a16="http://schemas.microsoft.com/office/drawing/2014/main" id="{5D154517-BF9A-E210-C03D-6517BC39B974}"/>
              </a:ext>
            </a:extLst>
          </p:cNvPr>
          <p:cNvSpPr txBox="1">
            <a:spLocks noGrp="1"/>
          </p:cNvSpPr>
          <p:nvPr>
            <p:ph type="body" idx="1"/>
          </p:nvPr>
        </p:nvSpPr>
        <p:spPr>
          <a:xfrm>
            <a:off x="719667" y="2120900"/>
            <a:ext cx="10363200" cy="4114800"/>
          </a:xfrm>
          <a:prstGeom prst="rect">
            <a:avLst/>
          </a:prstGeom>
        </p:spPr>
        <p:txBody>
          <a:bodyPr spcFirstLastPara="1" wrap="square" lIns="91434" tIns="45700" rIns="91434" bIns="45700" anchor="t" anchorCtr="0">
            <a:noAutofit/>
          </a:bodyPr>
          <a:lstStyle/>
          <a:p>
            <a:pPr marL="0" indent="0">
              <a:buNone/>
            </a:pPr>
            <a:endParaRPr dirty="0"/>
          </a:p>
        </p:txBody>
      </p:sp>
      <p:pic>
        <p:nvPicPr>
          <p:cNvPr id="1750" name="Google Shape;1750;p371">
            <a:extLst>
              <a:ext uri="{FF2B5EF4-FFF2-40B4-BE49-F238E27FC236}">
                <a16:creationId xmlns:a16="http://schemas.microsoft.com/office/drawing/2014/main" id="{93B6B5E2-FD83-8F24-2B5F-66131C4002C5}"/>
              </a:ext>
            </a:extLst>
          </p:cNvPr>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751" name="Google Shape;1751;p371">
            <a:extLst>
              <a:ext uri="{FF2B5EF4-FFF2-40B4-BE49-F238E27FC236}">
                <a16:creationId xmlns:a16="http://schemas.microsoft.com/office/drawing/2014/main" id="{BB443280-C2C6-6A8E-BF82-0F76D9C76629}"/>
              </a:ext>
            </a:extLst>
          </p:cNvPr>
          <p:cNvPicPr preferRelativeResize="0"/>
          <p:nvPr/>
        </p:nvPicPr>
        <p:blipFill>
          <a:blip r:embed="rId4">
            <a:alphaModFix/>
          </a:blip>
          <a:stretch>
            <a:fillRect/>
          </a:stretch>
        </p:blipFill>
        <p:spPr>
          <a:xfrm>
            <a:off x="1" y="691864"/>
            <a:ext cx="7080367" cy="5156067"/>
          </a:xfrm>
          <a:prstGeom prst="rect">
            <a:avLst/>
          </a:prstGeom>
          <a:noFill/>
          <a:ln>
            <a:noFill/>
          </a:ln>
        </p:spPr>
      </p:pic>
      <p:pic>
        <p:nvPicPr>
          <p:cNvPr id="1752" name="Google Shape;1752;p371">
            <a:extLst>
              <a:ext uri="{FF2B5EF4-FFF2-40B4-BE49-F238E27FC236}">
                <a16:creationId xmlns:a16="http://schemas.microsoft.com/office/drawing/2014/main" id="{8F55B8FF-BB63-09EC-6CF1-8C52484C095C}"/>
              </a:ext>
            </a:extLst>
          </p:cNvPr>
          <p:cNvPicPr preferRelativeResize="0"/>
          <p:nvPr/>
        </p:nvPicPr>
        <p:blipFill>
          <a:blip r:embed="rId5">
            <a:alphaModFix/>
          </a:blip>
          <a:stretch>
            <a:fillRect/>
          </a:stretch>
        </p:blipFill>
        <p:spPr>
          <a:xfrm>
            <a:off x="2949367" y="749268"/>
            <a:ext cx="2534800" cy="1549634"/>
          </a:xfrm>
          <a:prstGeom prst="rect">
            <a:avLst/>
          </a:prstGeom>
          <a:noFill/>
          <a:ln>
            <a:noFill/>
          </a:ln>
        </p:spPr>
      </p:pic>
      <p:pic>
        <p:nvPicPr>
          <p:cNvPr id="1753" name="Google Shape;1753;p371">
            <a:extLst>
              <a:ext uri="{FF2B5EF4-FFF2-40B4-BE49-F238E27FC236}">
                <a16:creationId xmlns:a16="http://schemas.microsoft.com/office/drawing/2014/main" id="{77EB6FF1-1873-4037-F729-86829E4DC0F1}"/>
              </a:ext>
            </a:extLst>
          </p:cNvPr>
          <p:cNvPicPr preferRelativeResize="0"/>
          <p:nvPr/>
        </p:nvPicPr>
        <p:blipFill>
          <a:blip r:embed="rId6">
            <a:alphaModFix/>
          </a:blip>
          <a:stretch>
            <a:fillRect/>
          </a:stretch>
        </p:blipFill>
        <p:spPr>
          <a:xfrm>
            <a:off x="6994468" y="1386301"/>
            <a:ext cx="4826966" cy="5156066"/>
          </a:xfrm>
          <a:prstGeom prst="rect">
            <a:avLst/>
          </a:prstGeom>
          <a:noFill/>
          <a:ln>
            <a:noFill/>
          </a:ln>
        </p:spPr>
      </p:pic>
    </p:spTree>
    <p:extLst>
      <p:ext uri="{BB962C8B-B14F-4D97-AF65-F5344CB8AC3E}">
        <p14:creationId xmlns:p14="http://schemas.microsoft.com/office/powerpoint/2010/main" val="151662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53"/>
                                        </p:tgtEl>
                                        <p:attrNameLst>
                                          <p:attrName>style.visibility</p:attrName>
                                        </p:attrNameLst>
                                      </p:cBhvr>
                                      <p:to>
                                        <p:strVal val="visible"/>
                                      </p:to>
                                    </p:set>
                                    <p:anim calcmode="lin" valueType="num">
                                      <p:cBhvr additive="base">
                                        <p:cTn id="7" dur="500" fill="hold"/>
                                        <p:tgtEl>
                                          <p:spTgt spid="1753"/>
                                        </p:tgtEl>
                                        <p:attrNameLst>
                                          <p:attrName>ppt_x</p:attrName>
                                        </p:attrNameLst>
                                      </p:cBhvr>
                                      <p:tavLst>
                                        <p:tav tm="0">
                                          <p:val>
                                            <p:strVal val="1+#ppt_w/2"/>
                                          </p:val>
                                        </p:tav>
                                        <p:tav tm="100000">
                                          <p:val>
                                            <p:strVal val="#ppt_x"/>
                                          </p:val>
                                        </p:tav>
                                      </p:tavLst>
                                    </p:anim>
                                    <p:anim calcmode="lin" valueType="num">
                                      <p:cBhvr additive="base">
                                        <p:cTn id="8" dur="500" fill="hold"/>
                                        <p:tgtEl>
                                          <p:spTgt spid="17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86"/>
        <p:cNvGrpSpPr/>
        <p:nvPr/>
      </p:nvGrpSpPr>
      <p:grpSpPr>
        <a:xfrm>
          <a:off x="0" y="0"/>
          <a:ext cx="0" cy="0"/>
          <a:chOff x="0" y="0"/>
          <a:chExt cx="0" cy="0"/>
        </a:xfrm>
      </p:grpSpPr>
      <p:pic>
        <p:nvPicPr>
          <p:cNvPr id="1687" name="Google Shape;1687;p365"/>
          <p:cNvPicPr preferRelativeResize="0"/>
          <p:nvPr/>
        </p:nvPicPr>
        <p:blipFill rotWithShape="1">
          <a:blip r:embed="rId3">
            <a:alphaModFix/>
          </a:blip>
          <a:srcRect/>
          <a:stretch/>
        </p:blipFill>
        <p:spPr>
          <a:xfrm>
            <a:off x="1" y="0"/>
            <a:ext cx="12191999" cy="6858000"/>
          </a:xfrm>
          <a:prstGeom prst="rect">
            <a:avLst/>
          </a:prstGeom>
          <a:noFill/>
          <a:ln>
            <a:noFill/>
          </a:ln>
        </p:spPr>
      </p:pic>
      <p:sp>
        <p:nvSpPr>
          <p:cNvPr id="1688" name="Google Shape;1688;p365"/>
          <p:cNvSpPr txBox="1"/>
          <p:nvPr/>
        </p:nvSpPr>
        <p:spPr>
          <a:xfrm>
            <a:off x="11542835" y="123508"/>
            <a:ext cx="144800" cy="235962"/>
          </a:xfrm>
          <a:prstGeom prst="rect">
            <a:avLst/>
          </a:prstGeom>
          <a:noFill/>
          <a:ln>
            <a:noFill/>
          </a:ln>
        </p:spPr>
        <p:txBody>
          <a:bodyPr spcFirstLastPara="1" wrap="square" lIns="25400" tIns="25400" rIns="25400" bIns="25400" anchor="ctr" anchorCtr="0">
            <a:spAutoFit/>
          </a:bodyPr>
          <a:lstStyle/>
          <a:p>
            <a:pPr marL="0" marR="0" lvl="0" indent="0" algn="ctr" defTabSz="1219170" rtl="0" eaLnBrk="1" fontAlgn="auto" latinLnBrk="0" hangingPunct="1">
              <a:lnSpc>
                <a:spcPct val="100000"/>
              </a:lnSpc>
              <a:spcBef>
                <a:spcPts val="0"/>
              </a:spcBef>
              <a:spcAft>
                <a:spcPts val="0"/>
              </a:spcAft>
              <a:buClr>
                <a:srgbClr val="FFFFFF"/>
              </a:buClr>
              <a:buSzPts val="1800"/>
              <a:buFontTx/>
              <a:buNone/>
              <a:tabLst/>
              <a:defRPr/>
            </a:pPr>
            <a:r>
              <a:rPr kumimoji="0" lang="en" sz="12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F</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89" name="Google Shape;1689;p365"/>
          <p:cNvSpPr/>
          <p:nvPr/>
        </p:nvSpPr>
        <p:spPr>
          <a:xfrm>
            <a:off x="5488881" y="5340211"/>
            <a:ext cx="1214400" cy="455600"/>
          </a:xfrm>
          <a:prstGeom prst="roundRect">
            <a:avLst>
              <a:gd name="adj" fmla="val 20918"/>
            </a:avLst>
          </a:prstGeom>
          <a:solidFill>
            <a:srgbClr val="FF725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Connected to</a:t>
            </a:r>
            <a:br>
              <a:rPr kumimoji="0" lang="en" sz="1067" b="0" i="0" u="none" strike="noStrike" kern="0" cap="none" spc="0" normalizeH="0" baseline="0" noProof="0">
                <a:ln>
                  <a:noFill/>
                </a:ln>
                <a:solidFill>
                  <a:srgbClr val="000000"/>
                </a:solidFill>
                <a:effectLst/>
                <a:uLnTx/>
                <a:uFillTx/>
                <a:latin typeface="Arial"/>
                <a:ea typeface="Arial"/>
                <a:cs typeface="Arial"/>
                <a:sym typeface="Arial"/>
              </a:rPr>
            </a:br>
            <a:r>
              <a:rPr kumimoji="0" lang="en" sz="1067" b="0" i="0" u="none" strike="noStrike" kern="0" cap="none" spc="0" normalizeH="0" baseline="0" noProof="0">
                <a:ln>
                  <a:noFill/>
                </a:ln>
                <a:solidFill>
                  <a:srgbClr val="000000"/>
                </a:solidFill>
                <a:effectLst/>
                <a:uLnTx/>
                <a:uFillTx/>
                <a:latin typeface="Arial"/>
                <a:ea typeface="Arial"/>
                <a:cs typeface="Arial"/>
                <a:sym typeface="Arial"/>
              </a:rPr>
              <a:t>SELF</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90" name="Google Shape;1690;p365"/>
          <p:cNvSpPr/>
          <p:nvPr/>
        </p:nvSpPr>
        <p:spPr>
          <a:xfrm>
            <a:off x="6892969" y="5818348"/>
            <a:ext cx="1214400" cy="455600"/>
          </a:xfrm>
          <a:prstGeom prst="roundRect">
            <a:avLst>
              <a:gd name="adj" fmla="val 20918"/>
            </a:avLst>
          </a:prstGeom>
          <a:solidFill>
            <a:srgbClr val="FF725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Connected to</a:t>
            </a:r>
            <a:br>
              <a:rPr kumimoji="0" lang="en" sz="1067" b="0" i="0" u="none" strike="noStrike" kern="0" cap="none" spc="0" normalizeH="0" baseline="0" noProof="0">
                <a:ln>
                  <a:noFill/>
                </a:ln>
                <a:solidFill>
                  <a:srgbClr val="000000"/>
                </a:solidFill>
                <a:effectLst/>
                <a:uLnTx/>
                <a:uFillTx/>
                <a:latin typeface="Arial"/>
                <a:ea typeface="Arial"/>
                <a:cs typeface="Arial"/>
                <a:sym typeface="Arial"/>
              </a:rPr>
            </a:br>
            <a:r>
              <a:rPr kumimoji="0" lang="en" sz="1067" b="0" i="0" u="none" strike="noStrike" kern="0" cap="none" spc="0" normalizeH="0" baseline="0" noProof="0">
                <a:ln>
                  <a:noFill/>
                </a:ln>
                <a:solidFill>
                  <a:srgbClr val="000000"/>
                </a:solidFill>
                <a:effectLst/>
                <a:uLnTx/>
                <a:uFillTx/>
                <a:latin typeface="Arial"/>
                <a:ea typeface="Arial"/>
                <a:cs typeface="Arial"/>
                <a:sym typeface="Arial"/>
              </a:rPr>
              <a:t>OTHERS</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91" name="Google Shape;1691;p365"/>
          <p:cNvSpPr/>
          <p:nvPr/>
        </p:nvSpPr>
        <p:spPr>
          <a:xfrm>
            <a:off x="4076379" y="5818348"/>
            <a:ext cx="1214400" cy="455600"/>
          </a:xfrm>
          <a:prstGeom prst="roundRect">
            <a:avLst>
              <a:gd name="adj" fmla="val 20918"/>
            </a:avLst>
          </a:prstGeom>
          <a:solidFill>
            <a:srgbClr val="FF725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Connected to</a:t>
            </a:r>
            <a:br>
              <a:rPr kumimoji="0" lang="en" sz="1067" b="0" i="0" u="none" strike="noStrike" kern="0" cap="none" spc="0" normalizeH="0" baseline="0" noProof="0">
                <a:ln>
                  <a:noFill/>
                </a:ln>
                <a:solidFill>
                  <a:srgbClr val="000000"/>
                </a:solidFill>
                <a:effectLst/>
                <a:uLnTx/>
                <a:uFillTx/>
                <a:latin typeface="Arial"/>
                <a:ea typeface="Arial"/>
                <a:cs typeface="Arial"/>
                <a:sym typeface="Arial"/>
              </a:rPr>
            </a:br>
            <a:r>
              <a:rPr kumimoji="0" lang="en" sz="1067" b="0" i="0" u="none" strike="noStrike" kern="0" cap="none" spc="0" normalizeH="0" baseline="0" noProof="0">
                <a:ln>
                  <a:noFill/>
                </a:ln>
                <a:solidFill>
                  <a:srgbClr val="000000"/>
                </a:solidFill>
                <a:effectLst/>
                <a:uLnTx/>
                <a:uFillTx/>
                <a:latin typeface="Arial"/>
                <a:ea typeface="Arial"/>
                <a:cs typeface="Arial"/>
                <a:sym typeface="Arial"/>
              </a:rPr>
              <a:t>PLANET</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4209954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95"/>
        <p:cNvGrpSpPr/>
        <p:nvPr/>
      </p:nvGrpSpPr>
      <p:grpSpPr>
        <a:xfrm>
          <a:off x="0" y="0"/>
          <a:ext cx="0" cy="0"/>
          <a:chOff x="0" y="0"/>
          <a:chExt cx="0" cy="0"/>
        </a:xfrm>
      </p:grpSpPr>
      <p:pic>
        <p:nvPicPr>
          <p:cNvPr id="1696" name="Google Shape;1696;p366"/>
          <p:cNvPicPr preferRelativeResize="0"/>
          <p:nvPr/>
        </p:nvPicPr>
        <p:blipFill rotWithShape="1">
          <a:blip r:embed="rId3">
            <a:alphaModFix/>
          </a:blip>
          <a:srcRect/>
          <a:stretch/>
        </p:blipFill>
        <p:spPr>
          <a:xfrm>
            <a:off x="1" y="0"/>
            <a:ext cx="12191999" cy="6858000"/>
          </a:xfrm>
          <a:prstGeom prst="rect">
            <a:avLst/>
          </a:prstGeom>
          <a:noFill/>
          <a:ln>
            <a:noFill/>
          </a:ln>
        </p:spPr>
      </p:pic>
      <p:sp>
        <p:nvSpPr>
          <p:cNvPr id="1697" name="Google Shape;1697;p366"/>
          <p:cNvSpPr/>
          <p:nvPr/>
        </p:nvSpPr>
        <p:spPr>
          <a:xfrm>
            <a:off x="4396340" y="2031765"/>
            <a:ext cx="8060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619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Unity</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98" name="Google Shape;1698;p366"/>
          <p:cNvSpPr/>
          <p:nvPr/>
        </p:nvSpPr>
        <p:spPr>
          <a:xfrm>
            <a:off x="5845537" y="1741703"/>
            <a:ext cx="8060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619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Kindness</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99" name="Google Shape;1699;p366"/>
          <p:cNvSpPr/>
          <p:nvPr/>
        </p:nvSpPr>
        <p:spPr>
          <a:xfrm>
            <a:off x="6899296" y="2321865"/>
            <a:ext cx="8060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619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Love</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00" name="Google Shape;1700;p366"/>
          <p:cNvSpPr/>
          <p:nvPr/>
        </p:nvSpPr>
        <p:spPr>
          <a:xfrm>
            <a:off x="4233791" y="3065777"/>
            <a:ext cx="11312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619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Consideration</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01" name="Google Shape;1701;p366"/>
          <p:cNvSpPr/>
          <p:nvPr/>
        </p:nvSpPr>
        <p:spPr>
          <a:xfrm>
            <a:off x="5787035" y="2500220"/>
            <a:ext cx="8060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619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Care</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02" name="Google Shape;1702;p366"/>
          <p:cNvSpPr/>
          <p:nvPr/>
        </p:nvSpPr>
        <p:spPr>
          <a:xfrm>
            <a:off x="7246527" y="3065759"/>
            <a:ext cx="9240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619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Cooperation</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03" name="Google Shape;1703;p366"/>
          <p:cNvSpPr txBox="1"/>
          <p:nvPr/>
        </p:nvSpPr>
        <p:spPr>
          <a:xfrm>
            <a:off x="9060039" y="1038304"/>
            <a:ext cx="2051600" cy="277064"/>
          </a:xfrm>
          <a:prstGeom prst="rect">
            <a:avLst/>
          </a:prstGeom>
          <a:noFill/>
          <a:ln>
            <a:noFill/>
          </a:ln>
        </p:spPr>
        <p:txBody>
          <a:bodyPr spcFirstLastPara="1" wrap="square" lIns="25400" tIns="25400" rIns="25400" bIns="25400" anchor="ctr" anchorCtr="0">
            <a:spAutoFit/>
          </a:bodyPr>
          <a:lstStyle/>
          <a:p>
            <a:pPr marL="0" marR="0" lvl="0" indent="0" algn="l" defTabSz="1219170" rtl="0" eaLnBrk="1" fontAlgn="auto" latinLnBrk="0" hangingPunct="1">
              <a:lnSpc>
                <a:spcPct val="100000"/>
              </a:lnSpc>
              <a:spcBef>
                <a:spcPts val="0"/>
              </a:spcBef>
              <a:spcAft>
                <a:spcPts val="0"/>
              </a:spcAft>
              <a:buClr>
                <a:srgbClr val="000000"/>
              </a:buClr>
              <a:buSzPts val="1100"/>
              <a:buFontTx/>
              <a:buNone/>
              <a:tabLst/>
              <a:defRPr/>
            </a:pPr>
            <a:r>
              <a:rPr kumimoji="0" lang="en" sz="1467" b="1" i="0" u="none" strike="noStrike" kern="0" cap="none" spc="0" normalizeH="0" baseline="0" noProof="0">
                <a:ln>
                  <a:noFill/>
                </a:ln>
                <a:solidFill>
                  <a:srgbClr val="FFFFFF"/>
                </a:solidFill>
                <a:effectLst/>
                <a:uLnTx/>
                <a:uFillTx/>
                <a:latin typeface="Helvetica Neue"/>
                <a:ea typeface="Helvetica Neue"/>
                <a:cs typeface="Helvetica Neue"/>
                <a:sym typeface="Helvetica Neue"/>
              </a:rPr>
              <a:t>A flourishing world</a:t>
            </a:r>
            <a:endParaRPr kumimoji="0" sz="1467"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p:txBody>
      </p:sp>
      <p:sp>
        <p:nvSpPr>
          <p:cNvPr id="1704" name="Google Shape;1704;p366"/>
          <p:cNvSpPr/>
          <p:nvPr/>
        </p:nvSpPr>
        <p:spPr>
          <a:xfrm>
            <a:off x="5488881" y="5340211"/>
            <a:ext cx="1214400" cy="455600"/>
          </a:xfrm>
          <a:prstGeom prst="roundRect">
            <a:avLst>
              <a:gd name="adj" fmla="val 20918"/>
            </a:avLst>
          </a:prstGeom>
          <a:solidFill>
            <a:srgbClr val="FF725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Connected to</a:t>
            </a:r>
            <a:br>
              <a:rPr kumimoji="0" lang="en" sz="1067" b="0" i="0" u="none" strike="noStrike" kern="0" cap="none" spc="0" normalizeH="0" baseline="0" noProof="0">
                <a:ln>
                  <a:noFill/>
                </a:ln>
                <a:solidFill>
                  <a:srgbClr val="000000"/>
                </a:solidFill>
                <a:effectLst/>
                <a:uLnTx/>
                <a:uFillTx/>
                <a:latin typeface="Arial"/>
                <a:ea typeface="Arial"/>
                <a:cs typeface="Arial"/>
                <a:sym typeface="Arial"/>
              </a:rPr>
            </a:br>
            <a:r>
              <a:rPr kumimoji="0" lang="en" sz="1067" b="0" i="0" u="none" strike="noStrike" kern="0" cap="none" spc="0" normalizeH="0" baseline="0" noProof="0">
                <a:ln>
                  <a:noFill/>
                </a:ln>
                <a:solidFill>
                  <a:srgbClr val="000000"/>
                </a:solidFill>
                <a:effectLst/>
                <a:uLnTx/>
                <a:uFillTx/>
                <a:latin typeface="Arial"/>
                <a:ea typeface="Arial"/>
                <a:cs typeface="Arial"/>
                <a:sym typeface="Arial"/>
              </a:rPr>
              <a:t>SELF</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05" name="Google Shape;1705;p366"/>
          <p:cNvSpPr/>
          <p:nvPr/>
        </p:nvSpPr>
        <p:spPr>
          <a:xfrm>
            <a:off x="6892969" y="5818348"/>
            <a:ext cx="1214400" cy="455600"/>
          </a:xfrm>
          <a:prstGeom prst="roundRect">
            <a:avLst>
              <a:gd name="adj" fmla="val 20918"/>
            </a:avLst>
          </a:prstGeom>
          <a:solidFill>
            <a:srgbClr val="FF725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Connected to</a:t>
            </a:r>
            <a:br>
              <a:rPr kumimoji="0" lang="en" sz="1067" b="0" i="0" u="none" strike="noStrike" kern="0" cap="none" spc="0" normalizeH="0" baseline="0" noProof="0">
                <a:ln>
                  <a:noFill/>
                </a:ln>
                <a:solidFill>
                  <a:srgbClr val="000000"/>
                </a:solidFill>
                <a:effectLst/>
                <a:uLnTx/>
                <a:uFillTx/>
                <a:latin typeface="Arial"/>
                <a:ea typeface="Arial"/>
                <a:cs typeface="Arial"/>
                <a:sym typeface="Arial"/>
              </a:rPr>
            </a:br>
            <a:r>
              <a:rPr kumimoji="0" lang="en" sz="1067" b="0" i="0" u="none" strike="noStrike" kern="0" cap="none" spc="0" normalizeH="0" baseline="0" noProof="0">
                <a:ln>
                  <a:noFill/>
                </a:ln>
                <a:solidFill>
                  <a:srgbClr val="000000"/>
                </a:solidFill>
                <a:effectLst/>
                <a:uLnTx/>
                <a:uFillTx/>
                <a:latin typeface="Arial"/>
                <a:ea typeface="Arial"/>
                <a:cs typeface="Arial"/>
                <a:sym typeface="Arial"/>
              </a:rPr>
              <a:t>OTHERS</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06" name="Google Shape;1706;p366"/>
          <p:cNvSpPr/>
          <p:nvPr/>
        </p:nvSpPr>
        <p:spPr>
          <a:xfrm>
            <a:off x="4076379" y="5818348"/>
            <a:ext cx="1214400" cy="455600"/>
          </a:xfrm>
          <a:prstGeom prst="roundRect">
            <a:avLst>
              <a:gd name="adj" fmla="val 20918"/>
            </a:avLst>
          </a:prstGeom>
          <a:solidFill>
            <a:srgbClr val="FF725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Arial"/>
                <a:cs typeface="Arial"/>
                <a:sym typeface="Arial"/>
              </a:rPr>
              <a:t>Connected to</a:t>
            </a:r>
            <a:br>
              <a:rPr kumimoji="0" lang="en" sz="1067" b="0" i="0" u="none" strike="noStrike" kern="0" cap="none" spc="0" normalizeH="0" baseline="0" noProof="0">
                <a:ln>
                  <a:noFill/>
                </a:ln>
                <a:solidFill>
                  <a:srgbClr val="000000"/>
                </a:solidFill>
                <a:effectLst/>
                <a:uLnTx/>
                <a:uFillTx/>
                <a:latin typeface="Arial"/>
                <a:ea typeface="Arial"/>
                <a:cs typeface="Arial"/>
                <a:sym typeface="Arial"/>
              </a:rPr>
            </a:br>
            <a:r>
              <a:rPr kumimoji="0" lang="en" sz="1067" b="0" i="0" u="none" strike="noStrike" kern="0" cap="none" spc="0" normalizeH="0" baseline="0" noProof="0">
                <a:ln>
                  <a:noFill/>
                </a:ln>
                <a:solidFill>
                  <a:srgbClr val="000000"/>
                </a:solidFill>
                <a:effectLst/>
                <a:uLnTx/>
                <a:uFillTx/>
                <a:latin typeface="Arial"/>
                <a:ea typeface="Arial"/>
                <a:cs typeface="Arial"/>
                <a:sym typeface="Arial"/>
              </a:rPr>
              <a:t>PLANET</a:t>
            </a:r>
            <a:endParaRPr kumimoji="0" sz="6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07" name="Google Shape;1707;p366"/>
          <p:cNvSpPr txBox="1"/>
          <p:nvPr/>
        </p:nvSpPr>
        <p:spPr>
          <a:xfrm>
            <a:off x="554213" y="1167457"/>
            <a:ext cx="3094000" cy="1631665"/>
          </a:xfrm>
          <a:prstGeom prst="rect">
            <a:avLst/>
          </a:prstGeom>
          <a:noFill/>
          <a:ln>
            <a:noFill/>
          </a:ln>
        </p:spPr>
        <p:txBody>
          <a:bodyPr spcFirstLastPara="1" wrap="square" lIns="25400" tIns="25400" rIns="25400" bIns="25400" anchor="ctr" anchorCtr="0">
            <a:spAutoFit/>
          </a:bodyPr>
          <a:lstStyle/>
          <a:p>
            <a:pPr marL="0" marR="0" lvl="0" indent="0" algn="l" defTabSz="1219170" rtl="0" eaLnBrk="1" fontAlgn="auto" latinLnBrk="0" hangingPunct="1">
              <a:lnSpc>
                <a:spcPct val="100000"/>
              </a:lnSpc>
              <a:spcBef>
                <a:spcPts val="0"/>
              </a:spcBef>
              <a:spcAft>
                <a:spcPts val="0"/>
              </a:spcAft>
              <a:buClr>
                <a:srgbClr val="000000"/>
              </a:buClr>
              <a:buSzPts val="1100"/>
              <a:buFontTx/>
              <a:buNone/>
              <a:tabLst/>
              <a:defRPr/>
            </a:pPr>
            <a:r>
              <a:rPr kumimoji="0" lang="en" sz="1467" b="1" i="0" u="none" strike="noStrike" kern="0" cap="none" spc="0" normalizeH="0" baseline="0" noProof="0">
                <a:ln>
                  <a:noFill/>
                </a:ln>
                <a:solidFill>
                  <a:srgbClr val="FFFFFF"/>
                </a:solidFill>
                <a:effectLst/>
                <a:uLnTx/>
                <a:uFillTx/>
                <a:latin typeface="Helvetica Neue"/>
                <a:ea typeface="Helvetica Neue"/>
                <a:cs typeface="Helvetica Neue"/>
                <a:sym typeface="Helvetica Neue"/>
              </a:rPr>
              <a:t>5 Ps at the heart of Agenda 2030</a:t>
            </a:r>
            <a:endParaRPr kumimoji="0" sz="1467"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237061" marR="0" lvl="0" indent="-211661" algn="l" defTabSz="1219170" rtl="0" eaLnBrk="1" fontAlgn="auto" latinLnBrk="0" hangingPunct="1">
              <a:lnSpc>
                <a:spcPct val="100000"/>
              </a:lnSpc>
              <a:spcBef>
                <a:spcPts val="0"/>
              </a:spcBef>
              <a:spcAft>
                <a:spcPts val="0"/>
              </a:spcAft>
              <a:buClr>
                <a:srgbClr val="FFFFFF"/>
              </a:buClr>
              <a:buSzPts val="1100"/>
              <a:buFont typeface="Helvetica Neue"/>
              <a:buChar char="●"/>
              <a:tabLst/>
              <a:defRPr/>
            </a:pPr>
            <a:r>
              <a:rPr kumimoji="0" lang="en"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people</a:t>
            </a:r>
            <a:endParaRPr kumimoji="0"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237061" marR="0" lvl="0" indent="-211661" algn="l" defTabSz="1219170" rtl="0" eaLnBrk="1" fontAlgn="auto" latinLnBrk="0" hangingPunct="1">
              <a:lnSpc>
                <a:spcPct val="100000"/>
              </a:lnSpc>
              <a:spcBef>
                <a:spcPts val="0"/>
              </a:spcBef>
              <a:spcAft>
                <a:spcPts val="0"/>
              </a:spcAft>
              <a:buClr>
                <a:srgbClr val="FFFFFF"/>
              </a:buClr>
              <a:buSzPts val="1100"/>
              <a:buFont typeface="Helvetica Neue"/>
              <a:buChar char="●"/>
              <a:tabLst/>
              <a:defRPr/>
            </a:pPr>
            <a:r>
              <a:rPr kumimoji="0" lang="en"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prosperity</a:t>
            </a:r>
            <a:endParaRPr kumimoji="0"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237061" marR="0" lvl="0" indent="-211661" algn="l" defTabSz="1219170" rtl="0" eaLnBrk="1" fontAlgn="auto" latinLnBrk="0" hangingPunct="1">
              <a:lnSpc>
                <a:spcPct val="100000"/>
              </a:lnSpc>
              <a:spcBef>
                <a:spcPts val="0"/>
              </a:spcBef>
              <a:spcAft>
                <a:spcPts val="0"/>
              </a:spcAft>
              <a:buClr>
                <a:srgbClr val="FFFFFF"/>
              </a:buClr>
              <a:buSzPts val="1100"/>
              <a:buFont typeface="Helvetica Neue"/>
              <a:buChar char="●"/>
              <a:tabLst/>
              <a:defRPr/>
            </a:pPr>
            <a:r>
              <a:rPr kumimoji="0" lang="en"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planet</a:t>
            </a:r>
            <a:endParaRPr kumimoji="0"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237061" marR="0" lvl="0" indent="-211661" algn="l" defTabSz="1219170" rtl="0" eaLnBrk="1" fontAlgn="auto" latinLnBrk="0" hangingPunct="1">
              <a:lnSpc>
                <a:spcPct val="100000"/>
              </a:lnSpc>
              <a:spcBef>
                <a:spcPts val="0"/>
              </a:spcBef>
              <a:spcAft>
                <a:spcPts val="0"/>
              </a:spcAft>
              <a:buClr>
                <a:srgbClr val="FFFFFF"/>
              </a:buClr>
              <a:buSzPts val="1100"/>
              <a:buFont typeface="Helvetica Neue"/>
              <a:buChar char="●"/>
              <a:tabLst/>
              <a:defRPr/>
            </a:pPr>
            <a:r>
              <a:rPr kumimoji="0" lang="en"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partnership and </a:t>
            </a:r>
            <a:endParaRPr kumimoji="0"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237061" marR="0" lvl="0" indent="-211661" algn="l" defTabSz="1219170" rtl="0" eaLnBrk="1" fontAlgn="auto" latinLnBrk="0" hangingPunct="1">
              <a:lnSpc>
                <a:spcPct val="100000"/>
              </a:lnSpc>
              <a:spcBef>
                <a:spcPts val="0"/>
              </a:spcBef>
              <a:spcAft>
                <a:spcPts val="0"/>
              </a:spcAft>
              <a:buClr>
                <a:srgbClr val="FFFFFF"/>
              </a:buClr>
              <a:buSzPts val="1100"/>
              <a:buFont typeface="Helvetica Neue"/>
              <a:buChar char="●"/>
              <a:tabLst/>
              <a:defRPr/>
            </a:pPr>
            <a:r>
              <a:rPr kumimoji="0" lang="en"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peace</a:t>
            </a:r>
            <a:endParaRPr kumimoji="0"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237061" marR="0" lvl="0" indent="0" algn="l" defTabSz="1219170" rtl="0" eaLnBrk="1" fontAlgn="auto" latinLnBrk="0" hangingPunct="1">
              <a:lnSpc>
                <a:spcPct val="100000"/>
              </a:lnSpc>
              <a:spcBef>
                <a:spcPts val="0"/>
              </a:spcBef>
              <a:spcAft>
                <a:spcPts val="0"/>
              </a:spcAft>
              <a:buClr>
                <a:srgbClr val="000000"/>
              </a:buClr>
              <a:buSzPts val="1100"/>
              <a:buFontTx/>
              <a:buNone/>
              <a:tabLst/>
              <a:defRPr/>
            </a:pPr>
            <a:endParaRPr kumimoji="0" sz="1467"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23311468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DE157D18-6513-5C6B-959F-6562618228D0}"/>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AA3918FE-9E10-15CF-D674-B3DAED3AA8A5}"/>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A2DA4922-F951-C4DA-36CD-46296B082609}"/>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BF4CA468-094C-3E72-F4AD-9C2AB3DD1F66}"/>
              </a:ext>
            </a:extLst>
          </p:cNvPr>
          <p:cNvPicPr preferRelativeResize="0"/>
          <p:nvPr/>
        </p:nvPicPr>
        <p:blipFill rotWithShape="1">
          <a:blip r:embed="rId3">
            <a:alphaModFix/>
          </a:blip>
          <a:srcRect/>
          <a:stretch/>
        </p:blipFill>
        <p:spPr>
          <a:xfrm>
            <a:off x="0" y="14"/>
            <a:ext cx="12192000" cy="6857985"/>
          </a:xfrm>
          <a:prstGeom prst="rect">
            <a:avLst/>
          </a:prstGeom>
          <a:noFill/>
          <a:ln>
            <a:noFill/>
          </a:ln>
        </p:spPr>
      </p:pic>
      <p:sp>
        <p:nvSpPr>
          <p:cNvPr id="6" name="Rubrik 1">
            <a:extLst>
              <a:ext uri="{FF2B5EF4-FFF2-40B4-BE49-F238E27FC236}">
                <a16:creationId xmlns:a16="http://schemas.microsoft.com/office/drawing/2014/main" id="{8894EED8-E27D-770B-6C1F-C9FBFAA7C6CB}"/>
              </a:ext>
            </a:extLst>
          </p:cNvPr>
          <p:cNvSpPr txBox="1">
            <a:spLocks/>
          </p:cNvSpPr>
          <p:nvPr/>
        </p:nvSpPr>
        <p:spPr>
          <a:xfrm>
            <a:off x="528320" y="390344"/>
            <a:ext cx="109321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kumimoji="0" lang="sv-SE" b="1"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Några steg för att ställa om mot en hållbar och välmående värld?</a:t>
            </a:r>
          </a:p>
        </p:txBody>
      </p:sp>
      <p:sp>
        <p:nvSpPr>
          <p:cNvPr id="2" name="Google Shape;1669;p327">
            <a:extLst>
              <a:ext uri="{FF2B5EF4-FFF2-40B4-BE49-F238E27FC236}">
                <a16:creationId xmlns:a16="http://schemas.microsoft.com/office/drawing/2014/main" id="{454E5DDC-D41C-A3F6-43E7-6CB3289D8790}"/>
              </a:ext>
            </a:extLst>
          </p:cNvPr>
          <p:cNvSpPr txBox="1">
            <a:spLocks/>
          </p:cNvSpPr>
          <p:nvPr/>
        </p:nvSpPr>
        <p:spPr>
          <a:xfrm>
            <a:off x="528320" y="1401629"/>
            <a:ext cx="8998866" cy="387642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57200" algn="ctr" rtl="0">
              <a:lnSpc>
                <a:spcPct val="100000"/>
              </a:lnSpc>
              <a:spcBef>
                <a:spcPts val="0"/>
              </a:spcBef>
              <a:spcAft>
                <a:spcPts val="0"/>
              </a:spcAft>
              <a:buClr>
                <a:srgbClr val="FFFFFF"/>
              </a:buClr>
              <a:buSzPts val="5600"/>
              <a:buFont typeface="Avenir"/>
              <a:buNone/>
              <a:defRPr sz="3733" b="0" i="0" u="none" strike="noStrike" cap="none">
                <a:solidFill>
                  <a:srgbClr val="FFFFFF"/>
                </a:solidFill>
                <a:latin typeface="Avenir"/>
                <a:ea typeface="Avenir"/>
                <a:cs typeface="Avenir"/>
                <a:sym typeface="Avenir"/>
              </a:defRPr>
            </a:lvl1pPr>
            <a:lvl2pPr marL="914400" marR="0" lvl="1"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2pPr>
            <a:lvl3pPr marL="1371600" marR="0" lvl="2"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3pPr>
            <a:lvl4pPr marL="1828800" marR="0" lvl="3"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4pPr>
            <a:lvl5pPr marL="2286000" marR="0" lvl="4"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5pPr>
            <a:lvl6pPr marL="2743200" marR="0" lvl="5"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6pPr>
            <a:lvl7pPr marL="3200400" marR="0" lvl="6"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7pPr>
            <a:lvl8pPr marL="3657600" marR="0" lvl="7"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8pPr>
            <a:lvl9pPr marL="4114800" marR="0" lvl="8"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9pPr>
          </a:lstStyle>
          <a:p>
            <a:pPr marL="0" indent="0" algn="l"/>
            <a:r>
              <a:rPr lang="sv-SE" sz="3200" b="1" kern="0" dirty="0">
                <a:solidFill>
                  <a:schemeClr val="lt1"/>
                </a:solidFill>
                <a:latin typeface="Calibri"/>
                <a:ea typeface="Calibri"/>
                <a:cs typeface="Calibri"/>
                <a:sym typeface="Calibri"/>
              </a:rPr>
              <a:t>På individnivå</a:t>
            </a:r>
          </a:p>
          <a:p>
            <a:pPr marL="0" indent="0" algn="l"/>
            <a:endParaRPr lang="sv-SE" sz="2267" kern="0" dirty="0">
              <a:solidFill>
                <a:schemeClr val="lt1"/>
              </a:solidFill>
              <a:latin typeface="Calibri"/>
              <a:ea typeface="Calibri"/>
              <a:cs typeface="Calibri"/>
              <a:sym typeface="Calibri"/>
            </a:endParaRPr>
          </a:p>
          <a:p>
            <a:pPr marL="342900" indent="-342900" algn="l">
              <a:buClr>
                <a:schemeClr val="bg1">
                  <a:lumMod val="90000"/>
                  <a:lumOff val="10000"/>
                </a:schemeClr>
              </a:buClr>
              <a:buSzPct val="100000"/>
              <a:buFont typeface="Arial" panose="020B0604020202020204" pitchFamily="34" charset="0"/>
              <a:buChar char="•"/>
            </a:pPr>
            <a:r>
              <a:rPr lang="sv-SE" sz="2100" kern="0" dirty="0">
                <a:solidFill>
                  <a:schemeClr val="lt1"/>
                </a:solidFill>
                <a:latin typeface="Calibri"/>
                <a:ea typeface="Calibri"/>
                <a:cs typeface="Calibri"/>
                <a:sym typeface="Calibri"/>
              </a:rPr>
              <a:t>Hjälpa unga att</a:t>
            </a:r>
            <a:r>
              <a:rPr lang="sv-SE" sz="2100" b="1" kern="0" dirty="0">
                <a:solidFill>
                  <a:schemeClr val="lt1"/>
                </a:solidFill>
                <a:latin typeface="Calibri"/>
                <a:ea typeface="Calibri"/>
                <a:cs typeface="Calibri"/>
                <a:sym typeface="Calibri"/>
              </a:rPr>
              <a:t> hantera existentiella </a:t>
            </a:r>
            <a:r>
              <a:rPr lang="sv-SE" sz="2100" kern="0" dirty="0">
                <a:solidFill>
                  <a:schemeClr val="lt1"/>
                </a:solidFill>
                <a:latin typeface="Calibri"/>
                <a:ea typeface="Calibri"/>
                <a:cs typeface="Calibri"/>
                <a:sym typeface="Calibri"/>
              </a:rPr>
              <a:t>hot utan att överväldigas eller ”slå av”.</a:t>
            </a:r>
            <a:br>
              <a:rPr lang="sv-SE" sz="2100" kern="0" dirty="0">
                <a:solidFill>
                  <a:schemeClr val="lt1"/>
                </a:solidFill>
                <a:latin typeface="Calibri"/>
                <a:ea typeface="Calibri"/>
                <a:cs typeface="Calibri"/>
                <a:sym typeface="Calibri"/>
              </a:rPr>
            </a:br>
            <a:endParaRPr lang="sv-SE" sz="2100" kern="0" dirty="0">
              <a:solidFill>
                <a:schemeClr val="lt1"/>
              </a:solidFill>
              <a:latin typeface="Calibri"/>
              <a:ea typeface="Calibri"/>
              <a:cs typeface="Calibri"/>
              <a:sym typeface="Calibri"/>
            </a:endParaRPr>
          </a:p>
          <a:p>
            <a:pPr marL="342900" indent="-342900" algn="l">
              <a:buClr>
                <a:schemeClr val="bg1">
                  <a:lumMod val="90000"/>
                  <a:lumOff val="10000"/>
                </a:schemeClr>
              </a:buClr>
              <a:buSzPct val="100000"/>
              <a:buFont typeface="Arial" panose="020B0604020202020204" pitchFamily="34" charset="0"/>
              <a:buChar char="•"/>
            </a:pPr>
            <a:r>
              <a:rPr lang="sv-SE" sz="2100" kern="0" dirty="0">
                <a:solidFill>
                  <a:schemeClr val="lt1"/>
                </a:solidFill>
                <a:latin typeface="Calibri"/>
                <a:ea typeface="Calibri"/>
                <a:cs typeface="Calibri"/>
                <a:sym typeface="Calibri"/>
              </a:rPr>
              <a:t>Ge unga verktyg att hantera en osäker värld, fantisera om vad vi vill ha och erbjuda vägar att ta små steg mot detta </a:t>
            </a:r>
            <a:r>
              <a:rPr lang="sv-SE" sz="2100" b="1" kern="0" dirty="0">
                <a:solidFill>
                  <a:schemeClr val="lt1"/>
                </a:solidFill>
                <a:latin typeface="Calibri"/>
                <a:ea typeface="Calibri"/>
                <a:cs typeface="Calibri"/>
                <a:sym typeface="Calibri"/>
              </a:rPr>
              <a:t>tillsammans.</a:t>
            </a:r>
            <a:br>
              <a:rPr lang="sv-SE" sz="2100" b="1" kern="0" dirty="0">
                <a:solidFill>
                  <a:schemeClr val="lt1"/>
                </a:solidFill>
                <a:latin typeface="Calibri"/>
                <a:ea typeface="Calibri"/>
                <a:cs typeface="Calibri"/>
                <a:sym typeface="Calibri"/>
              </a:rPr>
            </a:br>
            <a:endParaRPr lang="sv-SE" sz="2100" b="1" kern="0" dirty="0">
              <a:solidFill>
                <a:schemeClr val="lt1"/>
              </a:solidFill>
              <a:latin typeface="Calibri"/>
              <a:ea typeface="Calibri"/>
              <a:cs typeface="Calibri"/>
              <a:sym typeface="Calibri"/>
            </a:endParaRPr>
          </a:p>
          <a:p>
            <a:pPr marL="342900" indent="-342900" algn="l">
              <a:buClr>
                <a:schemeClr val="bg1">
                  <a:lumMod val="90000"/>
                  <a:lumOff val="10000"/>
                </a:schemeClr>
              </a:buClr>
              <a:buSzPct val="100000"/>
              <a:buFont typeface="Arial" panose="020B0604020202020204" pitchFamily="34" charset="0"/>
              <a:buChar char="•"/>
            </a:pPr>
            <a:r>
              <a:rPr lang="sv-SE" sz="2100" kern="0" dirty="0">
                <a:solidFill>
                  <a:schemeClr val="lt1"/>
                </a:solidFill>
                <a:latin typeface="Calibri"/>
                <a:ea typeface="Calibri"/>
                <a:cs typeface="Calibri"/>
                <a:sym typeface="Calibri"/>
              </a:rPr>
              <a:t>Erbjuda </a:t>
            </a:r>
            <a:r>
              <a:rPr lang="sv-SE" sz="2100" b="1" kern="0" dirty="0">
                <a:solidFill>
                  <a:schemeClr val="lt1"/>
                </a:solidFill>
                <a:latin typeface="Calibri"/>
                <a:ea typeface="Calibri"/>
                <a:cs typeface="Calibri"/>
                <a:sym typeface="Calibri"/>
              </a:rPr>
              <a:t>Psykisk hälsa på schemat </a:t>
            </a:r>
            <a:r>
              <a:rPr lang="sv-SE" sz="2100" kern="0" dirty="0">
                <a:solidFill>
                  <a:schemeClr val="lt1"/>
                </a:solidFill>
                <a:latin typeface="Calibri"/>
                <a:ea typeface="Calibri"/>
                <a:cs typeface="Calibri"/>
                <a:sym typeface="Calibri"/>
              </a:rPr>
              <a:t>(som WHO rekommenderar). Heta kandidater är Socio Emotionellt lärande (SEL) och Existentiell hälsa.</a:t>
            </a:r>
            <a:br>
              <a:rPr lang="sv-SE" sz="2100" kern="0" dirty="0">
                <a:solidFill>
                  <a:schemeClr val="lt1"/>
                </a:solidFill>
                <a:latin typeface="Calibri"/>
                <a:ea typeface="Calibri"/>
                <a:cs typeface="Calibri"/>
                <a:sym typeface="Calibri"/>
              </a:rPr>
            </a:br>
            <a:endParaRPr lang="sv-SE" sz="2100" kern="0" dirty="0">
              <a:solidFill>
                <a:schemeClr val="lt1"/>
              </a:solidFill>
              <a:latin typeface="Calibri"/>
              <a:ea typeface="Calibri"/>
              <a:cs typeface="Calibri"/>
              <a:sym typeface="Calibri"/>
            </a:endParaRPr>
          </a:p>
          <a:p>
            <a:pPr marL="342900" indent="-342900" algn="l">
              <a:buClr>
                <a:schemeClr val="bg1">
                  <a:lumMod val="90000"/>
                  <a:lumOff val="10000"/>
                </a:schemeClr>
              </a:buClr>
              <a:buSzPct val="100000"/>
              <a:buFont typeface="Arial" panose="020B0604020202020204" pitchFamily="34" charset="0"/>
              <a:buChar char="•"/>
            </a:pPr>
            <a:r>
              <a:rPr lang="sv-SE" sz="2100" kern="0" dirty="0">
                <a:solidFill>
                  <a:schemeClr val="lt1"/>
                </a:solidFill>
                <a:latin typeface="Calibri"/>
                <a:ea typeface="Calibri"/>
                <a:cs typeface="Calibri"/>
                <a:sym typeface="Calibri"/>
              </a:rPr>
              <a:t>Hjälpa unga att skapa </a:t>
            </a:r>
            <a:r>
              <a:rPr lang="sv-SE" sz="2100" b="1" kern="0" dirty="0">
                <a:solidFill>
                  <a:schemeClr val="lt1"/>
                </a:solidFill>
                <a:latin typeface="Calibri"/>
                <a:ea typeface="Calibri"/>
                <a:cs typeface="Calibri"/>
                <a:sym typeface="Calibri"/>
              </a:rPr>
              <a:t>djup kontakt med sig själva, andra och naturen</a:t>
            </a:r>
            <a:endParaRPr lang="sv-SE" kern="0" dirty="0">
              <a:solidFill>
                <a:schemeClr val="lt1"/>
              </a:solidFill>
              <a:latin typeface="Calibri"/>
              <a:ea typeface="Calibri"/>
              <a:cs typeface="Calibri"/>
              <a:sym typeface="Calibri"/>
            </a:endParaRPr>
          </a:p>
        </p:txBody>
      </p:sp>
      <p:pic>
        <p:nvPicPr>
          <p:cNvPr id="3" name="Bildobjekt 2">
            <a:extLst>
              <a:ext uri="{FF2B5EF4-FFF2-40B4-BE49-F238E27FC236}">
                <a16:creationId xmlns:a16="http://schemas.microsoft.com/office/drawing/2014/main" id="{E9D52C3A-DFCF-ED37-57FC-3DC5CA7C3DD2}"/>
              </a:ext>
            </a:extLst>
          </p:cNvPr>
          <p:cNvPicPr>
            <a:picLocks noChangeAspect="1"/>
          </p:cNvPicPr>
          <p:nvPr/>
        </p:nvPicPr>
        <p:blipFill>
          <a:blip r:embed="rId4"/>
          <a:stretch>
            <a:fillRect/>
          </a:stretch>
        </p:blipFill>
        <p:spPr>
          <a:xfrm>
            <a:off x="9599262" y="2381356"/>
            <a:ext cx="2416708" cy="2896701"/>
          </a:xfrm>
          <a:prstGeom prst="rect">
            <a:avLst/>
          </a:prstGeom>
        </p:spPr>
      </p:pic>
    </p:spTree>
    <p:extLst>
      <p:ext uri="{BB962C8B-B14F-4D97-AF65-F5344CB8AC3E}">
        <p14:creationId xmlns:p14="http://schemas.microsoft.com/office/powerpoint/2010/main" val="198754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additive="base">
                                        <p:cTn id="23"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73E1BBBE-D2C5-0346-FB2E-DAD065693D1B}"/>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D52D9F22-534B-0269-CF83-0B9E9E3D110F}"/>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A793AC18-1BFD-4C4B-F157-D3A7485751AF}"/>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97AD4541-B547-CB98-1032-FF037ECEC29C}"/>
              </a:ext>
            </a:extLst>
          </p:cNvPr>
          <p:cNvPicPr preferRelativeResize="0"/>
          <p:nvPr/>
        </p:nvPicPr>
        <p:blipFill rotWithShape="1">
          <a:blip r:embed="rId3">
            <a:alphaModFix/>
          </a:blip>
          <a:srcRect/>
          <a:stretch/>
        </p:blipFill>
        <p:spPr>
          <a:xfrm>
            <a:off x="0" y="14"/>
            <a:ext cx="12192000" cy="6857985"/>
          </a:xfrm>
          <a:prstGeom prst="rect">
            <a:avLst/>
          </a:prstGeom>
          <a:noFill/>
          <a:ln>
            <a:noFill/>
          </a:ln>
        </p:spPr>
      </p:pic>
      <p:sp>
        <p:nvSpPr>
          <p:cNvPr id="6" name="Rubrik 1">
            <a:extLst>
              <a:ext uri="{FF2B5EF4-FFF2-40B4-BE49-F238E27FC236}">
                <a16:creationId xmlns:a16="http://schemas.microsoft.com/office/drawing/2014/main" id="{D6B79C5E-FB3E-A9EE-3D2F-2DF2CD84884C}"/>
              </a:ext>
            </a:extLst>
          </p:cNvPr>
          <p:cNvSpPr txBox="1">
            <a:spLocks/>
          </p:cNvSpPr>
          <p:nvPr/>
        </p:nvSpPr>
        <p:spPr>
          <a:xfrm>
            <a:off x="528320" y="390344"/>
            <a:ext cx="109321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kumimoji="0" lang="sv-SE" sz="3200" b="1"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Några steg för att ställa om mot en hållbar och välmående värld?</a:t>
            </a:r>
          </a:p>
        </p:txBody>
      </p:sp>
      <p:sp>
        <p:nvSpPr>
          <p:cNvPr id="2" name="Google Shape;1669;p327">
            <a:extLst>
              <a:ext uri="{FF2B5EF4-FFF2-40B4-BE49-F238E27FC236}">
                <a16:creationId xmlns:a16="http://schemas.microsoft.com/office/drawing/2014/main" id="{685AF735-A0F1-E739-883C-37CA2B37DE75}"/>
              </a:ext>
            </a:extLst>
          </p:cNvPr>
          <p:cNvSpPr txBox="1">
            <a:spLocks/>
          </p:cNvSpPr>
          <p:nvPr/>
        </p:nvSpPr>
        <p:spPr>
          <a:xfrm>
            <a:off x="528320" y="1077535"/>
            <a:ext cx="10932160" cy="387642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57200" algn="ctr" rtl="0">
              <a:lnSpc>
                <a:spcPct val="100000"/>
              </a:lnSpc>
              <a:spcBef>
                <a:spcPts val="0"/>
              </a:spcBef>
              <a:spcAft>
                <a:spcPts val="0"/>
              </a:spcAft>
              <a:buClr>
                <a:srgbClr val="FFFFFF"/>
              </a:buClr>
              <a:buSzPts val="5600"/>
              <a:buFont typeface="Avenir"/>
              <a:buNone/>
              <a:defRPr sz="3733" b="0" i="0" u="none" strike="noStrike" cap="none">
                <a:solidFill>
                  <a:srgbClr val="FFFFFF"/>
                </a:solidFill>
                <a:latin typeface="Avenir"/>
                <a:ea typeface="Avenir"/>
                <a:cs typeface="Avenir"/>
                <a:sym typeface="Avenir"/>
              </a:defRPr>
            </a:lvl1pPr>
            <a:lvl2pPr marL="914400" marR="0" lvl="1"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2pPr>
            <a:lvl3pPr marL="1371600" marR="0" lvl="2"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3pPr>
            <a:lvl4pPr marL="1828800" marR="0" lvl="3"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4pPr>
            <a:lvl5pPr marL="2286000" marR="0" lvl="4"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5pPr>
            <a:lvl6pPr marL="2743200" marR="0" lvl="5"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6pPr>
            <a:lvl7pPr marL="3200400" marR="0" lvl="6"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7pPr>
            <a:lvl8pPr marL="3657600" marR="0" lvl="7"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8pPr>
            <a:lvl9pPr marL="4114800" marR="0" lvl="8"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r>
              <a:rPr kumimoji="0" lang="sv-SE" sz="3200" b="1" i="0" u="none" strike="noStrike" kern="0" cap="none" spc="0" normalizeH="0" baseline="0" noProof="0" dirty="0">
                <a:ln>
                  <a:noFill/>
                </a:ln>
                <a:solidFill>
                  <a:srgbClr val="212121"/>
                </a:solidFill>
                <a:effectLst/>
                <a:uLnTx/>
                <a:uFillTx/>
                <a:latin typeface="Calibri"/>
                <a:ea typeface="Calibri"/>
                <a:cs typeface="Calibri"/>
                <a:sym typeface="Calibri"/>
              </a:rPr>
              <a:t>På samhällsnivå</a:t>
            </a:r>
            <a:br>
              <a:rPr kumimoji="0" lang="sv-SE" sz="3200" b="1" i="0" u="none" strike="noStrike" kern="0" cap="none" spc="0" normalizeH="0" baseline="0" noProof="0" dirty="0">
                <a:ln>
                  <a:noFill/>
                </a:ln>
                <a:solidFill>
                  <a:srgbClr val="212121"/>
                </a:solidFill>
                <a:effectLst/>
                <a:uLnTx/>
                <a:uFillTx/>
                <a:latin typeface="Calibri"/>
                <a:ea typeface="Calibri"/>
                <a:cs typeface="Calibri"/>
                <a:sym typeface="Calibri"/>
              </a:rPr>
            </a:br>
            <a:r>
              <a:rPr kumimoji="0" lang="sv-SE" sz="1400" b="1" i="0" u="none" strike="noStrike" kern="0" cap="none" spc="0" normalizeH="0" baseline="0" noProof="0" dirty="0">
                <a:ln>
                  <a:noFill/>
                </a:ln>
                <a:solidFill>
                  <a:srgbClr val="212121"/>
                </a:solidFill>
                <a:effectLst/>
                <a:uLnTx/>
                <a:uFillTx/>
                <a:latin typeface="Calibri"/>
                <a:ea typeface="Calibri"/>
                <a:cs typeface="Calibri"/>
                <a:sym typeface="Calibri"/>
              </a:rPr>
              <a:t>  </a:t>
            </a:r>
            <a:endParaRPr kumimoji="0" lang="sv-SE" sz="1400" b="0" i="0" u="none" strike="noStrike" kern="0" cap="none" spc="0" normalizeH="0" baseline="0" noProof="0" dirty="0">
              <a:ln>
                <a:noFill/>
              </a:ln>
              <a:solidFill>
                <a:srgbClr val="212121"/>
              </a:solidFill>
              <a:effectLst/>
              <a:uLnTx/>
              <a:uFillTx/>
              <a:latin typeface="Calibri"/>
              <a:ea typeface="Calibri"/>
              <a:cs typeface="Calibri"/>
              <a:sym typeface="Calibri"/>
            </a:endParaRPr>
          </a:p>
          <a:p>
            <a:pPr marL="342900" marR="0" lvl="0" indent="-342900" algn="l" defTabSz="914400" rtl="0" eaLnBrk="1" fontAlgn="auto" latinLnBrk="0" hangingPunct="1">
              <a:lnSpc>
                <a:spcPct val="100000"/>
              </a:lnSpc>
              <a:spcBef>
                <a:spcPts val="0"/>
              </a:spcBef>
              <a:spcAft>
                <a:spcPts val="0"/>
              </a:spcAft>
              <a:buClr>
                <a:srgbClr val="212121">
                  <a:lumMod val="90000"/>
                  <a:lumOff val="10000"/>
                </a:srgbClr>
              </a:buClr>
              <a:buSzPct val="100000"/>
              <a:buFont typeface="Arial" panose="020B0604020202020204" pitchFamily="34" charset="0"/>
              <a:buChar char="•"/>
              <a:tabLst/>
              <a:defRPr/>
            </a:pPr>
            <a:r>
              <a:rPr lang="sv-SE" sz="2100" kern="0" dirty="0">
                <a:solidFill>
                  <a:srgbClr val="212121"/>
                </a:solidFill>
                <a:latin typeface="Calibri"/>
                <a:ea typeface="Calibri"/>
                <a:cs typeface="Calibri"/>
                <a:sym typeface="Calibri"/>
              </a:rPr>
              <a:t>S</a:t>
            </a:r>
            <a:r>
              <a:rPr kumimoji="0" lang="sv-SE" sz="2100" b="0" i="0" u="none" strike="noStrike" kern="0" cap="none" spc="0" normalizeH="0" baseline="0" noProof="0" dirty="0">
                <a:ln>
                  <a:noFill/>
                </a:ln>
                <a:solidFill>
                  <a:srgbClr val="212121"/>
                </a:solidFill>
                <a:effectLst/>
                <a:uLnTx/>
                <a:uFillTx/>
                <a:latin typeface="Calibri"/>
                <a:ea typeface="Calibri"/>
                <a:cs typeface="Calibri"/>
                <a:sym typeface="Calibri"/>
              </a:rPr>
              <a:t>kapa sammanhang (skolor, samhällen, länder) som är mer i linje med att </a:t>
            </a:r>
            <a:r>
              <a:rPr kumimoji="0" lang="sv-SE" sz="2100" b="1" i="0" u="none" strike="noStrike" kern="0" cap="none" spc="0" normalizeH="0" baseline="0" noProof="0" dirty="0">
                <a:ln>
                  <a:noFill/>
                </a:ln>
                <a:solidFill>
                  <a:srgbClr val="212121"/>
                </a:solidFill>
                <a:effectLst/>
                <a:uLnTx/>
                <a:uFillTx/>
                <a:latin typeface="Calibri"/>
                <a:ea typeface="Calibri"/>
                <a:cs typeface="Calibri"/>
                <a:sym typeface="Calibri"/>
              </a:rPr>
              <a:t>uppfylla de behov vi har som ett socialt flockdjur</a:t>
            </a:r>
            <a:r>
              <a:rPr kumimoji="0" lang="sv-SE" sz="2100" b="0" i="0" u="none" strike="noStrike" kern="0" cap="none" spc="0" normalizeH="0" baseline="0" noProof="0" dirty="0">
                <a:ln>
                  <a:noFill/>
                </a:ln>
                <a:solidFill>
                  <a:srgbClr val="212121"/>
                </a:solidFill>
                <a:effectLst/>
                <a:uLnTx/>
                <a:uFillTx/>
                <a:latin typeface="Calibri"/>
                <a:ea typeface="Calibri"/>
                <a:cs typeface="Calibri"/>
                <a:sym typeface="Calibri"/>
              </a:rPr>
              <a:t>. </a:t>
            </a:r>
          </a:p>
          <a:p>
            <a:pPr marL="0" marR="0" lvl="0" indent="0" algn="l" defTabSz="914400" rtl="0" eaLnBrk="1" fontAlgn="auto" latinLnBrk="0" hangingPunct="1">
              <a:lnSpc>
                <a:spcPct val="100000"/>
              </a:lnSpc>
              <a:spcBef>
                <a:spcPts val="0"/>
              </a:spcBef>
              <a:spcAft>
                <a:spcPts val="0"/>
              </a:spcAft>
              <a:buClr>
                <a:srgbClr val="212121">
                  <a:lumMod val="90000"/>
                  <a:lumOff val="10000"/>
                </a:srgbClr>
              </a:buClr>
              <a:buSzPct val="100000"/>
              <a:tabLst/>
              <a:defRPr/>
            </a:pPr>
            <a:r>
              <a:rPr kumimoji="0" lang="sv-SE" sz="1200" b="0" i="0" u="none" strike="noStrike" kern="0" cap="none" spc="0" normalizeH="0" baseline="0" noProof="0" dirty="0">
                <a:ln>
                  <a:noFill/>
                </a:ln>
                <a:solidFill>
                  <a:srgbClr val="212121"/>
                </a:solidFill>
                <a:effectLst/>
                <a:uLnTx/>
                <a:uFillTx/>
                <a:latin typeface="Calibri"/>
                <a:ea typeface="Calibri"/>
                <a:cs typeface="Calibri"/>
                <a:sym typeface="Calibri"/>
              </a:rPr>
              <a:t> </a:t>
            </a:r>
          </a:p>
          <a:p>
            <a:pPr marL="342900" marR="0" lvl="0" indent="-342900" algn="l" defTabSz="914400" rtl="0" eaLnBrk="1" fontAlgn="auto" latinLnBrk="0" hangingPunct="1">
              <a:lnSpc>
                <a:spcPct val="100000"/>
              </a:lnSpc>
              <a:spcBef>
                <a:spcPts val="0"/>
              </a:spcBef>
              <a:spcAft>
                <a:spcPts val="0"/>
              </a:spcAft>
              <a:buClr>
                <a:srgbClr val="212121">
                  <a:lumMod val="90000"/>
                  <a:lumOff val="10000"/>
                </a:srgbClr>
              </a:buClr>
              <a:buSzPct val="100000"/>
              <a:buFont typeface="Arial" panose="020B0604020202020204" pitchFamily="34" charset="0"/>
              <a:buChar char="•"/>
              <a:tabLst/>
              <a:defRPr/>
            </a:pPr>
            <a:r>
              <a:rPr kumimoji="0" lang="sv-SE" sz="2100" b="0" i="0" u="none" strike="noStrike" kern="0" cap="none" spc="0" normalizeH="0" baseline="0" noProof="0" dirty="0">
                <a:ln>
                  <a:noFill/>
                </a:ln>
                <a:solidFill>
                  <a:srgbClr val="212121"/>
                </a:solidFill>
                <a:effectLst/>
                <a:uLnTx/>
                <a:uFillTx/>
                <a:latin typeface="Calibri"/>
                <a:ea typeface="Calibri"/>
                <a:cs typeface="Calibri"/>
                <a:sym typeface="Calibri"/>
              </a:rPr>
              <a:t>Skapa </a:t>
            </a:r>
            <a:r>
              <a:rPr kumimoji="0" lang="sv-SE" sz="2100" b="1" i="0" u="none" strike="noStrike" kern="0" cap="none" spc="0" normalizeH="0" baseline="0" noProof="0" dirty="0">
                <a:ln>
                  <a:noFill/>
                </a:ln>
                <a:solidFill>
                  <a:srgbClr val="212121"/>
                </a:solidFill>
                <a:effectLst/>
                <a:uLnTx/>
                <a:uFillTx/>
                <a:latin typeface="Calibri"/>
                <a:ea typeface="Calibri"/>
                <a:cs typeface="Calibri"/>
                <a:sym typeface="Calibri"/>
              </a:rPr>
              <a:t>ekonomiska system och lagstiftning </a:t>
            </a:r>
            <a:r>
              <a:rPr kumimoji="0" lang="sv-SE" sz="2100" b="0" i="0" u="none" strike="noStrike" kern="0" cap="none" spc="0" normalizeH="0" baseline="0" noProof="0" dirty="0">
                <a:ln>
                  <a:noFill/>
                </a:ln>
                <a:solidFill>
                  <a:srgbClr val="212121"/>
                </a:solidFill>
                <a:effectLst/>
                <a:uLnTx/>
                <a:uFillTx/>
                <a:latin typeface="Calibri"/>
                <a:ea typeface="Calibri"/>
                <a:cs typeface="Calibri"/>
                <a:sym typeface="Calibri"/>
              </a:rPr>
              <a:t>som styr oss in inom de planetära gränserna.</a:t>
            </a:r>
            <a:br>
              <a:rPr kumimoji="0" lang="sv-SE" sz="2100" b="0" i="0" u="none" strike="noStrike" kern="0" cap="none" spc="0" normalizeH="0" baseline="0" noProof="0" dirty="0">
                <a:ln>
                  <a:noFill/>
                </a:ln>
                <a:solidFill>
                  <a:srgbClr val="212121"/>
                </a:solidFill>
                <a:effectLst/>
                <a:uLnTx/>
                <a:uFillTx/>
                <a:latin typeface="Calibri"/>
                <a:ea typeface="Calibri"/>
                <a:cs typeface="Calibri"/>
                <a:sym typeface="Calibri"/>
              </a:rPr>
            </a:br>
            <a:r>
              <a:rPr kumimoji="0" lang="sv-SE" sz="1200" b="0" i="0" u="none" strike="noStrike" kern="0" cap="none" spc="0" normalizeH="0" baseline="0" noProof="0" dirty="0">
                <a:ln>
                  <a:noFill/>
                </a:ln>
                <a:solidFill>
                  <a:srgbClr val="212121"/>
                </a:solidFill>
                <a:effectLst/>
                <a:uLnTx/>
                <a:uFillTx/>
                <a:latin typeface="Calibri"/>
                <a:ea typeface="Calibri"/>
                <a:cs typeface="Calibri"/>
                <a:sym typeface="Calibri"/>
              </a:rPr>
              <a:t>  </a:t>
            </a:r>
          </a:p>
          <a:p>
            <a:pPr marL="342900" marR="0" lvl="0" indent="-342900" algn="l" defTabSz="914400" rtl="0" eaLnBrk="1" fontAlgn="auto" latinLnBrk="0" hangingPunct="1">
              <a:lnSpc>
                <a:spcPct val="100000"/>
              </a:lnSpc>
              <a:spcBef>
                <a:spcPts val="0"/>
              </a:spcBef>
              <a:spcAft>
                <a:spcPts val="0"/>
              </a:spcAft>
              <a:buClr>
                <a:srgbClr val="212121">
                  <a:lumMod val="90000"/>
                  <a:lumOff val="10000"/>
                </a:srgbClr>
              </a:buClr>
              <a:buSzPct val="100000"/>
              <a:buFont typeface="Arial" panose="020B0604020202020204" pitchFamily="34" charset="0"/>
              <a:buChar char="•"/>
              <a:tabLst/>
              <a:defRPr/>
            </a:pPr>
            <a:r>
              <a:rPr kumimoji="0" lang="sv-SE" sz="2100" b="0" i="0" u="none" strike="noStrike" kern="0" cap="none" spc="0" normalizeH="0" baseline="0" noProof="0" dirty="0">
                <a:ln>
                  <a:noFill/>
                </a:ln>
                <a:solidFill>
                  <a:srgbClr val="212121"/>
                </a:solidFill>
                <a:effectLst/>
                <a:uLnTx/>
                <a:uFillTx/>
                <a:latin typeface="Calibri"/>
                <a:ea typeface="Calibri"/>
                <a:cs typeface="Calibri"/>
                <a:sym typeface="Calibri"/>
              </a:rPr>
              <a:t>De globala </a:t>
            </a:r>
            <a:r>
              <a:rPr kumimoji="0" lang="sv-SE" sz="2100" b="1" i="0" u="none" strike="noStrike" kern="0" cap="none" spc="0" normalizeH="0" baseline="0" noProof="0" dirty="0">
                <a:ln>
                  <a:noFill/>
                </a:ln>
                <a:solidFill>
                  <a:srgbClr val="212121"/>
                </a:solidFill>
                <a:effectLst/>
                <a:uLnTx/>
                <a:uFillTx/>
                <a:latin typeface="Calibri"/>
                <a:ea typeface="Calibri"/>
                <a:cs typeface="Calibri"/>
                <a:sym typeface="Calibri"/>
              </a:rPr>
              <a:t>utmaningarna är skapade av mänskligt beteende </a:t>
            </a:r>
            <a:r>
              <a:rPr kumimoji="0" lang="sv-SE" sz="2100" b="0" i="0" u="none" strike="noStrike" kern="0" cap="none" spc="0" normalizeH="0" baseline="0" noProof="0" dirty="0">
                <a:ln>
                  <a:noFill/>
                </a:ln>
                <a:solidFill>
                  <a:srgbClr val="212121"/>
                </a:solidFill>
                <a:effectLst/>
                <a:uLnTx/>
                <a:uFillTx/>
                <a:latin typeface="Calibri"/>
                <a:ea typeface="Calibri"/>
                <a:cs typeface="Calibri"/>
                <a:sym typeface="Calibri"/>
              </a:rPr>
              <a:t>(som vi har makten att påverka!).</a:t>
            </a:r>
            <a:br>
              <a:rPr kumimoji="0" lang="sv-SE" sz="2100" b="0" i="0" u="none" strike="noStrike" kern="0" cap="none" spc="0" normalizeH="0" baseline="0" noProof="0" dirty="0">
                <a:ln>
                  <a:noFill/>
                </a:ln>
                <a:solidFill>
                  <a:srgbClr val="212121"/>
                </a:solidFill>
                <a:effectLst/>
                <a:uLnTx/>
                <a:uFillTx/>
                <a:latin typeface="Calibri"/>
                <a:ea typeface="Calibri"/>
                <a:cs typeface="Calibri"/>
                <a:sym typeface="Calibri"/>
              </a:rPr>
            </a:br>
            <a:r>
              <a:rPr kumimoji="0" lang="sv-SE" sz="1200" b="0" i="0" u="none" strike="noStrike" kern="0" cap="none" spc="0" normalizeH="0" baseline="0" noProof="0" dirty="0">
                <a:ln>
                  <a:noFill/>
                </a:ln>
                <a:solidFill>
                  <a:srgbClr val="212121"/>
                </a:solidFill>
                <a:effectLst/>
                <a:uLnTx/>
                <a:uFillTx/>
                <a:latin typeface="Calibri"/>
                <a:ea typeface="Calibri"/>
                <a:cs typeface="Calibri"/>
                <a:sym typeface="Calibri"/>
              </a:rPr>
              <a:t>  </a:t>
            </a:r>
          </a:p>
          <a:p>
            <a:pPr marL="342900" marR="0" lvl="0" indent="-342900" algn="l" defTabSz="914400" rtl="0" eaLnBrk="1" fontAlgn="auto" latinLnBrk="0" hangingPunct="1">
              <a:lnSpc>
                <a:spcPct val="100000"/>
              </a:lnSpc>
              <a:spcBef>
                <a:spcPts val="0"/>
              </a:spcBef>
              <a:spcAft>
                <a:spcPts val="0"/>
              </a:spcAft>
              <a:buClr>
                <a:srgbClr val="212121">
                  <a:lumMod val="90000"/>
                  <a:lumOff val="10000"/>
                </a:srgbClr>
              </a:buClr>
              <a:buSzPct val="100000"/>
              <a:buFont typeface="Arial" panose="020B0604020202020204" pitchFamily="34" charset="0"/>
              <a:buChar char="•"/>
              <a:tabLst/>
              <a:defRPr/>
            </a:pPr>
            <a:r>
              <a:rPr kumimoji="0" lang="sv-SE" sz="2100" b="0" i="0" u="none" strike="noStrike" kern="0" cap="none" spc="0" normalizeH="0" baseline="0" noProof="0" dirty="0">
                <a:ln>
                  <a:noFill/>
                </a:ln>
                <a:solidFill>
                  <a:srgbClr val="212121"/>
                </a:solidFill>
                <a:effectLst/>
                <a:uLnTx/>
                <a:uFillTx/>
                <a:latin typeface="Calibri"/>
                <a:ea typeface="Calibri"/>
                <a:cs typeface="Calibri"/>
                <a:sym typeface="Calibri"/>
              </a:rPr>
              <a:t>De globala utmaningarna är just globala och </a:t>
            </a:r>
            <a:br>
              <a:rPr kumimoji="0" lang="sv-SE" sz="2100" b="0" i="0" u="none" strike="noStrike" kern="0" cap="none" spc="0" normalizeH="0" baseline="0" noProof="0" dirty="0">
                <a:ln>
                  <a:noFill/>
                </a:ln>
                <a:solidFill>
                  <a:srgbClr val="212121"/>
                </a:solidFill>
                <a:effectLst/>
                <a:uLnTx/>
                <a:uFillTx/>
                <a:latin typeface="Calibri"/>
                <a:ea typeface="Calibri"/>
                <a:cs typeface="Calibri"/>
                <a:sym typeface="Calibri"/>
              </a:rPr>
            </a:br>
            <a:r>
              <a:rPr kumimoji="0" lang="sv-SE" sz="2100" b="1" i="0" u="none" strike="noStrike" kern="0" cap="none" spc="0" normalizeH="0" baseline="0" noProof="0" dirty="0">
                <a:ln>
                  <a:noFill/>
                </a:ln>
                <a:solidFill>
                  <a:srgbClr val="212121"/>
                </a:solidFill>
                <a:effectLst/>
                <a:uLnTx/>
                <a:uFillTx/>
                <a:latin typeface="Calibri"/>
                <a:ea typeface="Calibri"/>
                <a:cs typeface="Calibri"/>
                <a:sym typeface="Calibri"/>
              </a:rPr>
              <a:t>vi behöver ta oss an dem som en global familj</a:t>
            </a:r>
            <a:br>
              <a:rPr kumimoji="0" lang="sv-SE" sz="2100" b="1" i="0" u="none" strike="noStrike" kern="0" cap="none" spc="0" normalizeH="0" baseline="0" noProof="0" dirty="0">
                <a:ln>
                  <a:noFill/>
                </a:ln>
                <a:solidFill>
                  <a:srgbClr val="212121"/>
                </a:solidFill>
                <a:effectLst/>
                <a:uLnTx/>
                <a:uFillTx/>
                <a:latin typeface="Calibri"/>
                <a:ea typeface="Calibri"/>
                <a:cs typeface="Calibri"/>
                <a:sym typeface="Calibri"/>
              </a:rPr>
            </a:br>
            <a:r>
              <a:rPr kumimoji="0" lang="sv-SE" sz="1200" b="1" i="0" u="none" strike="noStrike" kern="0" cap="none" spc="0" normalizeH="0" baseline="0" noProof="0" dirty="0">
                <a:ln>
                  <a:noFill/>
                </a:ln>
                <a:solidFill>
                  <a:srgbClr val="212121"/>
                </a:solidFill>
                <a:effectLst/>
                <a:uLnTx/>
                <a:uFillTx/>
                <a:latin typeface="Calibri"/>
                <a:ea typeface="Calibri"/>
                <a:cs typeface="Calibri"/>
                <a:sym typeface="Calibri"/>
              </a:rPr>
              <a:t>  </a:t>
            </a:r>
          </a:p>
          <a:p>
            <a:pPr marL="342900" marR="0" lvl="0" indent="-342900" algn="l" defTabSz="914400" rtl="0" eaLnBrk="1" fontAlgn="auto" latinLnBrk="0" hangingPunct="1">
              <a:lnSpc>
                <a:spcPct val="100000"/>
              </a:lnSpc>
              <a:spcBef>
                <a:spcPts val="0"/>
              </a:spcBef>
              <a:spcAft>
                <a:spcPts val="0"/>
              </a:spcAft>
              <a:buClr>
                <a:srgbClr val="212121">
                  <a:lumMod val="90000"/>
                  <a:lumOff val="10000"/>
                </a:srgbClr>
              </a:buClr>
              <a:buSzPct val="100000"/>
              <a:buFont typeface="Arial" panose="020B0604020202020204" pitchFamily="34" charset="0"/>
              <a:buChar char="•"/>
              <a:tabLst/>
              <a:defRPr/>
            </a:pPr>
            <a:r>
              <a:rPr lang="sv-SE" sz="2100" kern="0" dirty="0">
                <a:solidFill>
                  <a:srgbClr val="212121"/>
                </a:solidFill>
                <a:latin typeface="Calibri"/>
                <a:ea typeface="Calibri"/>
                <a:cs typeface="Calibri"/>
                <a:sym typeface="Calibri"/>
              </a:rPr>
              <a:t>Vi vet vad som behöver göras, men gör det inte. Låt oss</a:t>
            </a:r>
            <a:br>
              <a:rPr lang="sv-SE" sz="2100" kern="0" dirty="0">
                <a:solidFill>
                  <a:srgbClr val="212121"/>
                </a:solidFill>
                <a:latin typeface="Calibri"/>
                <a:ea typeface="Calibri"/>
                <a:cs typeface="Calibri"/>
                <a:sym typeface="Calibri"/>
              </a:rPr>
            </a:br>
            <a:r>
              <a:rPr lang="sv-SE" sz="2100" kern="0" dirty="0">
                <a:solidFill>
                  <a:srgbClr val="212121"/>
                </a:solidFill>
                <a:latin typeface="Calibri"/>
                <a:ea typeface="Calibri"/>
                <a:cs typeface="Calibri"/>
                <a:sym typeface="Calibri"/>
              </a:rPr>
              <a:t>hjälpas åt att </a:t>
            </a:r>
            <a:r>
              <a:rPr lang="sv-SE" sz="2100" b="1" kern="0" dirty="0">
                <a:solidFill>
                  <a:srgbClr val="212121"/>
                </a:solidFill>
                <a:latin typeface="Calibri"/>
                <a:ea typeface="Calibri"/>
                <a:cs typeface="Calibri"/>
                <a:sym typeface="Calibri"/>
              </a:rPr>
              <a:t>växa de psykologiska förmågor vi behöver </a:t>
            </a:r>
            <a:r>
              <a:rPr lang="sv-SE" sz="2100" kern="0" dirty="0">
                <a:solidFill>
                  <a:srgbClr val="212121"/>
                </a:solidFill>
                <a:latin typeface="Calibri"/>
                <a:ea typeface="Calibri"/>
                <a:cs typeface="Calibri"/>
                <a:sym typeface="Calibri"/>
              </a:rPr>
              <a:t>för </a:t>
            </a:r>
            <a:br>
              <a:rPr lang="sv-SE" sz="2100" kern="0" dirty="0">
                <a:solidFill>
                  <a:srgbClr val="212121"/>
                </a:solidFill>
                <a:latin typeface="Calibri"/>
                <a:ea typeface="Calibri"/>
                <a:cs typeface="Calibri"/>
                <a:sym typeface="Calibri"/>
              </a:rPr>
            </a:br>
            <a:r>
              <a:rPr lang="sv-SE" sz="2100" kern="0" dirty="0">
                <a:solidFill>
                  <a:srgbClr val="212121"/>
                </a:solidFill>
                <a:latin typeface="Calibri"/>
                <a:ea typeface="Calibri"/>
                <a:cs typeface="Calibri"/>
                <a:sym typeface="Calibri"/>
              </a:rPr>
              <a:t>att navigera klokt genom dessa utmaningar</a:t>
            </a:r>
            <a:br>
              <a:rPr lang="sv-SE" sz="2100" kern="0" dirty="0">
                <a:solidFill>
                  <a:srgbClr val="212121"/>
                </a:solidFill>
                <a:latin typeface="Calibri"/>
                <a:ea typeface="Calibri"/>
                <a:cs typeface="Calibri"/>
                <a:sym typeface="Calibri"/>
              </a:rPr>
            </a:br>
            <a:endParaRPr kumimoji="0" lang="sv-SE" sz="3733" i="0" u="none" strike="noStrike" kern="0" cap="none" spc="0" normalizeH="0" baseline="0" noProof="0" dirty="0">
              <a:ln>
                <a:noFill/>
              </a:ln>
              <a:solidFill>
                <a:srgbClr val="212121"/>
              </a:solidFill>
              <a:effectLst/>
              <a:uLnTx/>
              <a:uFillTx/>
              <a:latin typeface="Calibri"/>
              <a:ea typeface="Calibri"/>
              <a:cs typeface="Calibri"/>
              <a:sym typeface="Calibri"/>
            </a:endParaRPr>
          </a:p>
        </p:txBody>
      </p:sp>
      <p:pic>
        <p:nvPicPr>
          <p:cNvPr id="4" name="Bildobjekt 3">
            <a:extLst>
              <a:ext uri="{FF2B5EF4-FFF2-40B4-BE49-F238E27FC236}">
                <a16:creationId xmlns:a16="http://schemas.microsoft.com/office/drawing/2014/main" id="{E61AE56F-B84B-8FD3-B1D5-1E10A8C1CCF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01067" y="4069609"/>
            <a:ext cx="4341493" cy="2448347"/>
          </a:xfrm>
          <a:prstGeom prst="rect">
            <a:avLst/>
          </a:prstGeom>
        </p:spPr>
      </p:pic>
    </p:spTree>
    <p:extLst>
      <p:ext uri="{BB962C8B-B14F-4D97-AF65-F5344CB8AC3E}">
        <p14:creationId xmlns:p14="http://schemas.microsoft.com/office/powerpoint/2010/main" val="1070310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1+#ppt_w/2"/>
                                          </p:val>
                                        </p:tav>
                                        <p:tav tm="100000">
                                          <p:val>
                                            <p:strVal val="#ppt_x"/>
                                          </p:val>
                                        </p:tav>
                                      </p:tavLst>
                                    </p:anim>
                                    <p:anim calcmode="lin" valueType="num">
                                      <p:cBhvr additive="base">
                                        <p:cTn id="3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763E636B-E2B0-8BD6-76FA-10885918A2D1}"/>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6CBD3E8A-CD9C-56E1-1A9C-C71C942F2DF1}"/>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A9D40224-BA75-CEE7-C48A-CA48AC4CBBF3}"/>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73BA8EAC-5741-8F07-C415-41D96753A00D}"/>
              </a:ext>
            </a:extLst>
          </p:cNvPr>
          <p:cNvPicPr preferRelativeResize="0"/>
          <p:nvPr/>
        </p:nvPicPr>
        <p:blipFill rotWithShape="1">
          <a:blip r:embed="rId3">
            <a:alphaModFix/>
          </a:blip>
          <a:srcRect/>
          <a:stretch/>
        </p:blipFill>
        <p:spPr>
          <a:xfrm>
            <a:off x="0" y="14"/>
            <a:ext cx="12192000" cy="6857985"/>
          </a:xfrm>
          <a:prstGeom prst="rect">
            <a:avLst/>
          </a:prstGeom>
          <a:noFill/>
          <a:ln>
            <a:noFill/>
          </a:ln>
        </p:spPr>
      </p:pic>
      <p:sp>
        <p:nvSpPr>
          <p:cNvPr id="6" name="Rubrik 1">
            <a:extLst>
              <a:ext uri="{FF2B5EF4-FFF2-40B4-BE49-F238E27FC236}">
                <a16:creationId xmlns:a16="http://schemas.microsoft.com/office/drawing/2014/main" id="{B6ECB9CB-2C7D-A979-245B-C55B6AE5DF7C}"/>
              </a:ext>
            </a:extLst>
          </p:cNvPr>
          <p:cNvSpPr txBox="1">
            <a:spLocks/>
          </p:cNvSpPr>
          <p:nvPr/>
        </p:nvSpPr>
        <p:spPr>
          <a:xfrm>
            <a:off x="528320" y="928824"/>
            <a:ext cx="109321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kumimoji="0" lang="sv-SE" sz="3200" b="1"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Sammanfattning</a:t>
            </a:r>
            <a:endParaRPr kumimoji="0" lang="sv-SE" sz="3200" b="0"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sp>
        <p:nvSpPr>
          <p:cNvPr id="2" name="Google Shape;1669;p327">
            <a:extLst>
              <a:ext uri="{FF2B5EF4-FFF2-40B4-BE49-F238E27FC236}">
                <a16:creationId xmlns:a16="http://schemas.microsoft.com/office/drawing/2014/main" id="{0FA2A94F-8A7F-5516-5CDD-4F09BDE6A854}"/>
              </a:ext>
            </a:extLst>
          </p:cNvPr>
          <p:cNvSpPr txBox="1">
            <a:spLocks/>
          </p:cNvSpPr>
          <p:nvPr/>
        </p:nvSpPr>
        <p:spPr>
          <a:xfrm>
            <a:off x="304800" y="2933326"/>
            <a:ext cx="11612880" cy="226859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57200" algn="ctr" rtl="0">
              <a:lnSpc>
                <a:spcPct val="100000"/>
              </a:lnSpc>
              <a:spcBef>
                <a:spcPts val="0"/>
              </a:spcBef>
              <a:spcAft>
                <a:spcPts val="0"/>
              </a:spcAft>
              <a:buClr>
                <a:srgbClr val="FFFFFF"/>
              </a:buClr>
              <a:buSzPts val="5600"/>
              <a:buFont typeface="Avenir"/>
              <a:buNone/>
              <a:defRPr sz="3733" b="0" i="0" u="none" strike="noStrike" cap="none">
                <a:solidFill>
                  <a:srgbClr val="FFFFFF"/>
                </a:solidFill>
                <a:latin typeface="Avenir"/>
                <a:ea typeface="Avenir"/>
                <a:cs typeface="Avenir"/>
                <a:sym typeface="Avenir"/>
              </a:defRPr>
            </a:lvl1pPr>
            <a:lvl2pPr marL="914400" marR="0" lvl="1"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2pPr>
            <a:lvl3pPr marL="1371600" marR="0" lvl="2"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3pPr>
            <a:lvl4pPr marL="1828800" marR="0" lvl="3"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4pPr>
            <a:lvl5pPr marL="2286000" marR="0" lvl="4"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5pPr>
            <a:lvl6pPr marL="2743200" marR="0" lvl="5"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6pPr>
            <a:lvl7pPr marL="3200400" marR="0" lvl="6"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7pPr>
            <a:lvl8pPr marL="3657600" marR="0" lvl="7"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8pPr>
            <a:lvl9pPr marL="4114800" marR="0" lvl="8"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9pPr>
          </a:lstStyle>
          <a:p>
            <a:pPr marL="0" indent="0" algn="l"/>
            <a:r>
              <a:rPr lang="sv-SE" sz="2200" i="1" kern="0" dirty="0">
                <a:solidFill>
                  <a:schemeClr val="lt1"/>
                </a:solidFill>
                <a:latin typeface="Calibri"/>
                <a:ea typeface="Calibri"/>
                <a:cs typeface="Calibri"/>
                <a:sym typeface="Calibri"/>
              </a:rPr>
              <a:t>Vi behöver ställa om till en hållbar och välmående värld som ger unga förutsättningar att må bra… </a:t>
            </a:r>
          </a:p>
          <a:p>
            <a:pPr marL="0" indent="0" algn="l"/>
            <a:endParaRPr lang="sv-SE" sz="2200" i="1" kern="0" dirty="0">
              <a:solidFill>
                <a:schemeClr val="lt1"/>
              </a:solidFill>
              <a:latin typeface="Calibri"/>
              <a:ea typeface="Calibri"/>
              <a:cs typeface="Calibri"/>
              <a:sym typeface="Calibri"/>
            </a:endParaRPr>
          </a:p>
          <a:p>
            <a:pPr marL="0" indent="0" algn="l"/>
            <a:r>
              <a:rPr lang="sv-SE" sz="2200" i="1" kern="0" dirty="0">
                <a:solidFill>
                  <a:schemeClr val="lt1"/>
                </a:solidFill>
                <a:latin typeface="Calibri"/>
                <a:ea typeface="Calibri"/>
                <a:cs typeface="Calibri"/>
                <a:sym typeface="Calibri"/>
              </a:rPr>
              <a:t> … och som kan ge unga en anledning till att ha ett realistiskt hopp om en ljus  framtid. </a:t>
            </a:r>
          </a:p>
          <a:p>
            <a:pPr marL="0" indent="0" algn="l"/>
            <a:endParaRPr lang="sv-SE" sz="2200" i="1" kern="0" dirty="0">
              <a:solidFill>
                <a:schemeClr val="lt1"/>
              </a:solidFill>
              <a:latin typeface="Calibri"/>
              <a:ea typeface="Calibri"/>
              <a:cs typeface="Calibri"/>
              <a:sym typeface="Calibri"/>
            </a:endParaRPr>
          </a:p>
          <a:p>
            <a:pPr marL="0" indent="0" algn="l"/>
            <a:endParaRPr lang="sv-SE" sz="2200" i="1" kern="0" dirty="0">
              <a:solidFill>
                <a:schemeClr val="lt1"/>
              </a:solidFill>
              <a:latin typeface="Calibri"/>
              <a:ea typeface="Calibri"/>
              <a:cs typeface="Calibri"/>
              <a:sym typeface="Calibri"/>
            </a:endParaRPr>
          </a:p>
          <a:p>
            <a:pPr marL="0" indent="0" algn="l"/>
            <a:r>
              <a:rPr lang="sv-SE" sz="2200" i="1" kern="0" dirty="0">
                <a:solidFill>
                  <a:schemeClr val="lt1"/>
                </a:solidFill>
                <a:latin typeface="Calibri"/>
                <a:ea typeface="Calibri"/>
                <a:cs typeface="Calibri"/>
                <a:sym typeface="Calibri"/>
              </a:rPr>
              <a:t>									</a:t>
            </a:r>
            <a:r>
              <a:rPr lang="sv-SE" sz="1800" i="1" kern="0" dirty="0">
                <a:solidFill>
                  <a:schemeClr val="lt1"/>
                </a:solidFill>
                <a:latin typeface="Calibri"/>
                <a:ea typeface="Calibri"/>
                <a:cs typeface="Calibri"/>
                <a:sym typeface="Calibri"/>
              </a:rPr>
              <a:t>- Fredrik Livheim</a:t>
            </a:r>
          </a:p>
          <a:p>
            <a:pPr marL="0" indent="0" algn="l"/>
            <a:endParaRPr lang="sv-SE" sz="2267" kern="0" dirty="0">
              <a:solidFill>
                <a:schemeClr val="lt1"/>
              </a:solidFill>
              <a:latin typeface="Calibri"/>
              <a:ea typeface="Calibri"/>
              <a:cs typeface="Calibri"/>
              <a:sym typeface="Calibri"/>
            </a:endParaRPr>
          </a:p>
          <a:p>
            <a:pPr marL="0" indent="0" algn="l"/>
            <a:endParaRPr lang="sv-SE" sz="2267" kern="0" dirty="0">
              <a:solidFill>
                <a:schemeClr val="lt1"/>
              </a:solidFill>
              <a:latin typeface="Calibri"/>
              <a:ea typeface="Calibri"/>
              <a:cs typeface="Calibri"/>
              <a:sym typeface="Calibri"/>
            </a:endParaRPr>
          </a:p>
          <a:p>
            <a:pPr marL="0" indent="0" algn="l"/>
            <a:endParaRPr lang="sv-SE" sz="2267" kern="0" dirty="0">
              <a:solidFill>
                <a:schemeClr val="lt1"/>
              </a:solidFill>
              <a:latin typeface="Calibri"/>
              <a:ea typeface="Calibri"/>
              <a:cs typeface="Calibri"/>
              <a:sym typeface="Calibri"/>
            </a:endParaRPr>
          </a:p>
          <a:p>
            <a:pPr marL="457189" indent="0" algn="l"/>
            <a:r>
              <a:rPr lang="sv-SE" sz="1733" kern="0" dirty="0">
                <a:solidFill>
                  <a:schemeClr val="lt1"/>
                </a:solidFill>
                <a:latin typeface="Calibri"/>
                <a:ea typeface="Calibri"/>
                <a:cs typeface="Calibri"/>
                <a:sym typeface="Calibri"/>
              </a:rPr>
              <a:t> </a:t>
            </a:r>
            <a:endParaRPr lang="sv-SE" kern="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052208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vatten, utomhus, himmel, sjö&#10;&#10;Automatiskt genererad beskrivning">
            <a:extLst>
              <a:ext uri="{FF2B5EF4-FFF2-40B4-BE49-F238E27FC236}">
                <a16:creationId xmlns:a16="http://schemas.microsoft.com/office/drawing/2014/main" id="{958BD2D8-3EEB-D04E-9984-8FB1BDF28BF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Bildobjekt 8">
            <a:extLst>
              <a:ext uri="{FF2B5EF4-FFF2-40B4-BE49-F238E27FC236}">
                <a16:creationId xmlns:a16="http://schemas.microsoft.com/office/drawing/2014/main" id="{740C9710-E142-F949-A6C7-B584E4F738CC}"/>
              </a:ext>
            </a:extLst>
          </p:cNvPr>
          <p:cNvPicPr>
            <a:picLocks noChangeAspect="1"/>
          </p:cNvPicPr>
          <p:nvPr/>
        </p:nvPicPr>
        <p:blipFill>
          <a:blip r:embed="rId3"/>
          <a:stretch>
            <a:fillRect/>
          </a:stretch>
        </p:blipFill>
        <p:spPr>
          <a:xfrm>
            <a:off x="342900" y="362619"/>
            <a:ext cx="11506200" cy="6132763"/>
          </a:xfrm>
          <a:prstGeom prst="rect">
            <a:avLst/>
          </a:prstGeom>
        </p:spPr>
      </p:pic>
      <p:sp>
        <p:nvSpPr>
          <p:cNvPr id="10" name="textruta 9">
            <a:extLst>
              <a:ext uri="{FF2B5EF4-FFF2-40B4-BE49-F238E27FC236}">
                <a16:creationId xmlns:a16="http://schemas.microsoft.com/office/drawing/2014/main" id="{B843570A-F8A7-D34B-A7DC-C89BF40F94FC}"/>
              </a:ext>
            </a:extLst>
          </p:cNvPr>
          <p:cNvSpPr txBox="1"/>
          <p:nvPr/>
        </p:nvSpPr>
        <p:spPr>
          <a:xfrm>
            <a:off x="755973" y="2340877"/>
            <a:ext cx="10460567" cy="117814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sv-SE" sz="5400" b="1" i="0" u="none" strike="noStrike" kern="1200" cap="none" spc="300" normalizeH="0" baseline="0" noProof="0" dirty="0">
                <a:ln>
                  <a:noFill/>
                </a:ln>
                <a:solidFill>
                  <a:srgbClr val="0C6F89"/>
                </a:solidFill>
                <a:effectLst/>
                <a:uLnTx/>
                <a:uFillTx/>
                <a:latin typeface="Century Gothic" panose="020B0502020202020204" pitchFamily="34" charset="0"/>
                <a:ea typeface="+mn-ea"/>
                <a:cs typeface="Arial"/>
                <a:sym typeface="Arial"/>
              </a:rPr>
              <a:t>Tack! </a:t>
            </a:r>
          </a:p>
        </p:txBody>
      </p:sp>
      <p:pic>
        <p:nvPicPr>
          <p:cNvPr id="11" name="Bildobjekt 10">
            <a:extLst>
              <a:ext uri="{FF2B5EF4-FFF2-40B4-BE49-F238E27FC236}">
                <a16:creationId xmlns:a16="http://schemas.microsoft.com/office/drawing/2014/main" id="{5CBD71B0-BD27-3442-A81F-D0518BB8225B}"/>
              </a:ext>
            </a:extLst>
          </p:cNvPr>
          <p:cNvPicPr>
            <a:picLocks noChangeAspect="1"/>
          </p:cNvPicPr>
          <p:nvPr/>
        </p:nvPicPr>
        <p:blipFill>
          <a:blip r:embed="rId4" cstate="email">
            <a:alphaModFix amt="51000"/>
            <a:extLst>
              <a:ext uri="{28A0092B-C50C-407E-A947-70E740481C1C}">
                <a14:useLocalDpi xmlns:a14="http://schemas.microsoft.com/office/drawing/2010/main"/>
              </a:ext>
            </a:extLst>
          </a:blip>
          <a:stretch>
            <a:fillRect/>
          </a:stretch>
        </p:blipFill>
        <p:spPr>
          <a:xfrm>
            <a:off x="9203554" y="4959617"/>
            <a:ext cx="2368820" cy="2402184"/>
          </a:xfrm>
          <a:prstGeom prst="rect">
            <a:avLst/>
          </a:prstGeom>
          <a:effectLst>
            <a:glow>
              <a:schemeClr val="accent1"/>
            </a:glow>
          </a:effectLst>
        </p:spPr>
      </p:pic>
      <p:sp>
        <p:nvSpPr>
          <p:cNvPr id="4" name="Rektangel 3">
            <a:extLst>
              <a:ext uri="{FF2B5EF4-FFF2-40B4-BE49-F238E27FC236}">
                <a16:creationId xmlns:a16="http://schemas.microsoft.com/office/drawing/2014/main" id="{850D7577-4BBE-9ADE-E2AE-E4A93E9E37D3}"/>
              </a:ext>
            </a:extLst>
          </p:cNvPr>
          <p:cNvSpPr/>
          <p:nvPr/>
        </p:nvSpPr>
        <p:spPr>
          <a:xfrm>
            <a:off x="914400" y="5497277"/>
            <a:ext cx="5755102" cy="101566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sv-SE" sz="1800" b="1"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Fredrik Livheim </a:t>
            </a:r>
          </a:p>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Leg. psykolog, medicine doktor, </a:t>
            </a:r>
            <a:r>
              <a:rPr kumimoji="0" lang="sv-SE" sz="1400" b="0" i="0" u="none" strike="noStrike" kern="0" cap="none" spc="0" normalizeH="0" baseline="0" noProof="0" dirty="0" err="1">
                <a:ln>
                  <a:noFill/>
                </a:ln>
                <a:solidFill>
                  <a:srgbClr val="FFFFFF"/>
                </a:solidFill>
                <a:effectLst/>
                <a:uLnTx/>
                <a:uFillTx/>
                <a:latin typeface="Helvetica Neue"/>
                <a:ea typeface="Helvetica Neue"/>
                <a:cs typeface="Helvetica Neue"/>
                <a:sym typeface="Helvetica Neue"/>
              </a:rPr>
              <a:t>peer-reviewed</a:t>
            </a:r>
            <a:r>
              <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 ACT-</a:t>
            </a:r>
            <a:r>
              <a:rPr kumimoji="0" lang="sv-SE" sz="1400" b="0" i="0" u="none" strike="noStrike" kern="0" cap="none" spc="0" normalizeH="0" baseline="0" noProof="0" dirty="0" err="1">
                <a:ln>
                  <a:noFill/>
                </a:ln>
                <a:solidFill>
                  <a:srgbClr val="FFFFFF"/>
                </a:solidFill>
                <a:effectLst/>
                <a:uLnTx/>
                <a:uFillTx/>
                <a:latin typeface="Helvetica Neue"/>
                <a:ea typeface="Helvetica Neue"/>
                <a:cs typeface="Helvetica Neue"/>
                <a:sym typeface="Helvetica Neue"/>
              </a:rPr>
              <a:t>trainer</a:t>
            </a:r>
            <a:r>
              <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 verksam </a:t>
            </a:r>
            <a:br>
              <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br>
            <a:r>
              <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inom stiftelserna www.29k.org</a:t>
            </a:r>
            <a:r>
              <a:rPr lang="sv-SE" sz="1400" kern="0" dirty="0">
                <a:solidFill>
                  <a:srgbClr val="FFFFFF"/>
                </a:solidFill>
                <a:latin typeface="Helvetica Neue"/>
                <a:ea typeface="Helvetica Neue"/>
                <a:cs typeface="Helvetica Neue"/>
                <a:sym typeface="Helvetica Neue"/>
              </a:rPr>
              <a:t> &amp; </a:t>
            </a:r>
            <a:r>
              <a:rPr lang="sv-SE" sz="1400" kern="0" dirty="0" err="1">
                <a:solidFill>
                  <a:srgbClr val="FFFFFF"/>
                </a:solidFill>
                <a:latin typeface="Helvetica Neue"/>
                <a:ea typeface="Helvetica Neue"/>
                <a:cs typeface="Helvetica Neue"/>
                <a:sym typeface="Helvetica Neue"/>
              </a:rPr>
              <a:t>www.innerdevelopmentgoals.org</a:t>
            </a:r>
            <a:endPar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endParaRPr>
          </a:p>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utbildare via </a:t>
            </a:r>
            <a:r>
              <a:rPr kumimoji="0" lang="sv-SE" sz="1400" b="0" i="0" u="none" strike="noStrike" kern="0" cap="none" spc="0" normalizeH="0" baseline="0" noProof="0" dirty="0" err="1">
                <a:ln>
                  <a:noFill/>
                </a:ln>
                <a:solidFill>
                  <a:srgbClr val="FFFFFF"/>
                </a:solidFill>
                <a:effectLst/>
                <a:uLnTx/>
                <a:uFillTx/>
                <a:latin typeface="Helvetica Neue"/>
                <a:ea typeface="Helvetica Neue"/>
                <a:cs typeface="Helvetica Neue"/>
                <a:sym typeface="Helvetica Neue"/>
              </a:rPr>
              <a:t>www.livskompass.se</a:t>
            </a:r>
            <a:r>
              <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 forskar vid  Karolinska Institutet</a:t>
            </a:r>
          </a:p>
        </p:txBody>
      </p:sp>
    </p:spTree>
    <p:extLst>
      <p:ext uri="{BB962C8B-B14F-4D97-AF65-F5344CB8AC3E}">
        <p14:creationId xmlns:p14="http://schemas.microsoft.com/office/powerpoint/2010/main" val="1185127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E2BCA-99DB-4548-894D-DF28EE8F5CA9}"/>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0D5C9AD9-9FFB-CCA6-CD33-59A3191D68DA}"/>
              </a:ext>
            </a:extLst>
          </p:cNvPr>
          <p:cNvPicPr>
            <a:picLocks noChangeAspect="1"/>
          </p:cNvPicPr>
          <p:nvPr/>
        </p:nvPicPr>
        <p:blipFill>
          <a:blip r:embed="rId3"/>
          <a:stretch>
            <a:fillRect/>
          </a:stretch>
        </p:blipFill>
        <p:spPr>
          <a:xfrm>
            <a:off x="0" y="14923"/>
            <a:ext cx="12192000" cy="6851904"/>
          </a:xfrm>
          <a:prstGeom prst="rect">
            <a:avLst/>
          </a:prstGeom>
        </p:spPr>
      </p:pic>
      <p:sp>
        <p:nvSpPr>
          <p:cNvPr id="2" name="Rubrik 1">
            <a:extLst>
              <a:ext uri="{FF2B5EF4-FFF2-40B4-BE49-F238E27FC236}">
                <a16:creationId xmlns:a16="http://schemas.microsoft.com/office/drawing/2014/main" id="{2D3477CD-8B20-1F66-60A1-A0946CEE5CA0}"/>
              </a:ext>
            </a:extLst>
          </p:cNvPr>
          <p:cNvSpPr txBox="1">
            <a:spLocks/>
          </p:cNvSpPr>
          <p:nvPr/>
        </p:nvSpPr>
        <p:spPr>
          <a:xfrm>
            <a:off x="2605470" y="2572547"/>
            <a:ext cx="6981059"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lang="sv-SE" sz="6000" dirty="0">
                <a:solidFill>
                  <a:srgbClr val="FB6047"/>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rPr>
              <a:t>APENDIX</a:t>
            </a:r>
            <a:endParaRPr kumimoji="0" lang="sv-SE" sz="6000" b="0" i="0" u="none" strike="noStrike" kern="1200" cap="none" spc="0" normalizeH="0" baseline="0" noProof="0" dirty="0">
              <a:ln>
                <a:noFill/>
              </a:ln>
              <a:solidFill>
                <a:srgbClr val="FB6047"/>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spTree>
    <p:extLst>
      <p:ext uri="{BB962C8B-B14F-4D97-AF65-F5344CB8AC3E}">
        <p14:creationId xmlns:p14="http://schemas.microsoft.com/office/powerpoint/2010/main" val="336689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92CFD77B-1C1E-B175-7D0B-6E0BDEF871E7}"/>
              </a:ext>
            </a:extLst>
          </p:cNvPr>
          <p:cNvPicPr>
            <a:picLocks noChangeAspect="1"/>
          </p:cNvPicPr>
          <p:nvPr/>
        </p:nvPicPr>
        <p:blipFill>
          <a:blip r:embed="rId2"/>
          <a:stretch>
            <a:fillRect/>
          </a:stretch>
        </p:blipFill>
        <p:spPr>
          <a:xfrm>
            <a:off x="745587" y="101615"/>
            <a:ext cx="10846428" cy="5806816"/>
          </a:xfrm>
          <a:prstGeom prst="rect">
            <a:avLst/>
          </a:prstGeom>
        </p:spPr>
      </p:pic>
      <p:sp>
        <p:nvSpPr>
          <p:cNvPr id="4" name="Google Shape;1730;p369">
            <a:extLst>
              <a:ext uri="{FF2B5EF4-FFF2-40B4-BE49-F238E27FC236}">
                <a16:creationId xmlns:a16="http://schemas.microsoft.com/office/drawing/2014/main" id="{CCA0FBDD-6BD9-CE4B-5103-A21DE351D498}"/>
              </a:ext>
            </a:extLst>
          </p:cNvPr>
          <p:cNvSpPr txBox="1"/>
          <p:nvPr/>
        </p:nvSpPr>
        <p:spPr>
          <a:xfrm>
            <a:off x="506438" y="6410625"/>
            <a:ext cx="11385452" cy="512857"/>
          </a:xfrm>
          <a:prstGeom prst="rect">
            <a:avLst/>
          </a:prstGeom>
          <a:noFill/>
          <a:ln>
            <a:noFill/>
          </a:ln>
        </p:spPr>
        <p:txBody>
          <a:bodyPr spcFirstLastPara="1" wrap="square" lIns="121900" tIns="121900" rIns="121900" bIns="121900" anchor="t" anchorCtr="0">
            <a:spAutoFit/>
          </a:bodyPr>
          <a:lstStyle/>
          <a:p>
            <a:pPr marL="194728" marR="0" lvl="0" indent="0" algn="l" defTabSz="1219170" rtl="0" eaLnBrk="1" fontAlgn="auto" latinLnBrk="0" hangingPunct="1">
              <a:lnSpc>
                <a:spcPct val="100000"/>
              </a:lnSpc>
              <a:spcBef>
                <a:spcPts val="0"/>
              </a:spcBef>
              <a:spcAft>
                <a:spcPts val="0"/>
              </a:spcAft>
              <a:buClr>
                <a:srgbClr val="000000"/>
              </a:buClr>
              <a:buSzPts val="1300"/>
              <a:buFontTx/>
              <a:buNone/>
              <a:tabLst/>
              <a:defRPr/>
            </a:pPr>
            <a:r>
              <a:rPr kumimoji="0" lang="sv-SE" sz="1733" b="0" i="0" u="none" strike="noStrike" kern="0" cap="none" spc="0" normalizeH="0" baseline="0" noProof="0" dirty="0">
                <a:ln>
                  <a:noFill/>
                </a:ln>
                <a:solidFill>
                  <a:srgbClr val="000000"/>
                </a:solidFill>
                <a:effectLst/>
                <a:uLnTx/>
                <a:uFillTx/>
                <a:latin typeface="Roboto"/>
                <a:ea typeface="Roboto"/>
                <a:cs typeface="Roboto"/>
                <a:sym typeface="Roboto"/>
              </a:rPr>
              <a:t> </a:t>
            </a:r>
            <a:r>
              <a:rPr kumimoji="0" lang="sv-SE" sz="1200" b="0" i="0" u="none" strike="noStrike" kern="0" cap="none" spc="0" normalizeH="0" baseline="0" noProof="0" dirty="0">
                <a:ln>
                  <a:noFill/>
                </a:ln>
                <a:solidFill>
                  <a:srgbClr val="000000"/>
                </a:solidFill>
                <a:effectLst/>
                <a:uLnTx/>
                <a:uFillTx/>
                <a:latin typeface="Roboto"/>
                <a:ea typeface="Roboto"/>
                <a:cs typeface="Roboto"/>
                <a:sym typeface="Roboto"/>
              </a:rPr>
              <a:t>Azote for Stockholm Resilience Centre, Stockholm University. Based on Richardson et al. 2023, Steffen et al. 2015, and Rockström et al. 2009</a:t>
            </a:r>
          </a:p>
        </p:txBody>
      </p:sp>
      <p:pic>
        <p:nvPicPr>
          <p:cNvPr id="5" name="Bildobjekt 4">
            <a:extLst>
              <a:ext uri="{FF2B5EF4-FFF2-40B4-BE49-F238E27FC236}">
                <a16:creationId xmlns:a16="http://schemas.microsoft.com/office/drawing/2014/main" id="{4E5EB8D6-FE02-AADD-CBAA-504DFCDA40DA}"/>
              </a:ext>
            </a:extLst>
          </p:cNvPr>
          <p:cNvPicPr>
            <a:picLocks noChangeAspect="1"/>
          </p:cNvPicPr>
          <p:nvPr/>
        </p:nvPicPr>
        <p:blipFill>
          <a:blip r:embed="rId3"/>
          <a:stretch>
            <a:fillRect/>
          </a:stretch>
        </p:blipFill>
        <p:spPr>
          <a:xfrm>
            <a:off x="4219526" y="1763150"/>
            <a:ext cx="3733409" cy="4229687"/>
          </a:xfrm>
          <a:prstGeom prst="rect">
            <a:avLst/>
          </a:prstGeom>
        </p:spPr>
      </p:pic>
      <p:pic>
        <p:nvPicPr>
          <p:cNvPr id="6" name="Bildobjekt 5">
            <a:extLst>
              <a:ext uri="{FF2B5EF4-FFF2-40B4-BE49-F238E27FC236}">
                <a16:creationId xmlns:a16="http://schemas.microsoft.com/office/drawing/2014/main" id="{2A7845BF-CF16-6551-1B36-3B8CAEC3E3B3}"/>
              </a:ext>
            </a:extLst>
          </p:cNvPr>
          <p:cNvPicPr>
            <a:picLocks noChangeAspect="1"/>
          </p:cNvPicPr>
          <p:nvPr/>
        </p:nvPicPr>
        <p:blipFill>
          <a:blip r:embed="rId3"/>
          <a:stretch>
            <a:fillRect/>
          </a:stretch>
        </p:blipFill>
        <p:spPr>
          <a:xfrm>
            <a:off x="8305402" y="1966350"/>
            <a:ext cx="3733409" cy="4229687"/>
          </a:xfrm>
          <a:prstGeom prst="rect">
            <a:avLst/>
          </a:prstGeom>
        </p:spPr>
      </p:pic>
    </p:spTree>
    <p:extLst>
      <p:ext uri="{BB962C8B-B14F-4D97-AF65-F5344CB8AC3E}">
        <p14:creationId xmlns:p14="http://schemas.microsoft.com/office/powerpoint/2010/main" val="429438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nodeType="clickEffect">
                                  <p:stCondLst>
                                    <p:cond delay="0"/>
                                  </p:stCondLst>
                                  <p:childTnLst>
                                    <p:animEffect transition="out" filter="dissolv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92CFD77B-1C1E-B175-7D0B-6E0BDEF871E7}"/>
              </a:ext>
            </a:extLst>
          </p:cNvPr>
          <p:cNvPicPr>
            <a:picLocks noChangeAspect="1"/>
          </p:cNvPicPr>
          <p:nvPr/>
        </p:nvPicPr>
        <p:blipFill>
          <a:blip r:embed="rId2"/>
          <a:stretch>
            <a:fillRect/>
          </a:stretch>
        </p:blipFill>
        <p:spPr>
          <a:xfrm>
            <a:off x="745587" y="101615"/>
            <a:ext cx="10846428" cy="5806816"/>
          </a:xfrm>
          <a:prstGeom prst="rect">
            <a:avLst/>
          </a:prstGeom>
        </p:spPr>
      </p:pic>
      <p:sp>
        <p:nvSpPr>
          <p:cNvPr id="4" name="Google Shape;1730;p369">
            <a:extLst>
              <a:ext uri="{FF2B5EF4-FFF2-40B4-BE49-F238E27FC236}">
                <a16:creationId xmlns:a16="http://schemas.microsoft.com/office/drawing/2014/main" id="{CCA0FBDD-6BD9-CE4B-5103-A21DE351D498}"/>
              </a:ext>
            </a:extLst>
          </p:cNvPr>
          <p:cNvSpPr txBox="1"/>
          <p:nvPr/>
        </p:nvSpPr>
        <p:spPr>
          <a:xfrm>
            <a:off x="506438" y="6410625"/>
            <a:ext cx="11385452" cy="512857"/>
          </a:xfrm>
          <a:prstGeom prst="rect">
            <a:avLst/>
          </a:prstGeom>
          <a:noFill/>
          <a:ln>
            <a:noFill/>
          </a:ln>
        </p:spPr>
        <p:txBody>
          <a:bodyPr spcFirstLastPara="1" wrap="square" lIns="121900" tIns="121900" rIns="121900" bIns="121900" anchor="t" anchorCtr="0">
            <a:spAutoFit/>
          </a:bodyPr>
          <a:lstStyle/>
          <a:p>
            <a:pPr marL="194728" marR="0" lvl="0" indent="0" algn="l" defTabSz="1219170" rtl="0" eaLnBrk="1" fontAlgn="auto" latinLnBrk="0" hangingPunct="1">
              <a:lnSpc>
                <a:spcPct val="100000"/>
              </a:lnSpc>
              <a:spcBef>
                <a:spcPts val="0"/>
              </a:spcBef>
              <a:spcAft>
                <a:spcPts val="0"/>
              </a:spcAft>
              <a:buClr>
                <a:srgbClr val="000000"/>
              </a:buClr>
              <a:buSzPts val="1300"/>
              <a:buFontTx/>
              <a:buNone/>
              <a:tabLst/>
              <a:defRPr/>
            </a:pPr>
            <a:r>
              <a:rPr kumimoji="0" lang="sv-SE" sz="1733" b="0" i="0" u="none" strike="noStrike" kern="0" cap="none" spc="0" normalizeH="0" baseline="0" noProof="0" dirty="0">
                <a:ln>
                  <a:noFill/>
                </a:ln>
                <a:solidFill>
                  <a:srgbClr val="000000"/>
                </a:solidFill>
                <a:effectLst/>
                <a:uLnTx/>
                <a:uFillTx/>
                <a:latin typeface="Roboto"/>
                <a:ea typeface="Roboto"/>
                <a:cs typeface="Roboto"/>
                <a:sym typeface="Roboto"/>
              </a:rPr>
              <a:t> </a:t>
            </a:r>
            <a:r>
              <a:rPr kumimoji="0" lang="sv-SE" sz="1200" b="0" i="0" u="none" strike="noStrike" kern="0" cap="none" spc="0" normalizeH="0" baseline="0" noProof="0" dirty="0">
                <a:ln>
                  <a:noFill/>
                </a:ln>
                <a:solidFill>
                  <a:srgbClr val="000000"/>
                </a:solidFill>
                <a:effectLst/>
                <a:uLnTx/>
                <a:uFillTx/>
                <a:latin typeface="Roboto"/>
                <a:ea typeface="Roboto"/>
                <a:cs typeface="Roboto"/>
                <a:sym typeface="Roboto"/>
              </a:rPr>
              <a:t>Azote for Stockholm Resilience Centre, Stockholm University. Based on Richardson et al. 2023, Steffen et al. 2015, and Rockström et al. 2009</a:t>
            </a:r>
          </a:p>
        </p:txBody>
      </p:sp>
    </p:spTree>
    <p:extLst>
      <p:ext uri="{BB962C8B-B14F-4D97-AF65-F5344CB8AC3E}">
        <p14:creationId xmlns:p14="http://schemas.microsoft.com/office/powerpoint/2010/main" val="629971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481"/>
        <p:cNvGrpSpPr/>
        <p:nvPr/>
      </p:nvGrpSpPr>
      <p:grpSpPr>
        <a:xfrm>
          <a:off x="0" y="0"/>
          <a:ext cx="0" cy="0"/>
          <a:chOff x="0" y="0"/>
          <a:chExt cx="0" cy="0"/>
        </a:xfrm>
      </p:grpSpPr>
      <p:pic>
        <p:nvPicPr>
          <p:cNvPr id="1482" name="Google Shape;1482;p309"/>
          <p:cNvPicPr preferRelativeResize="0"/>
          <p:nvPr/>
        </p:nvPicPr>
        <p:blipFill rotWithShape="1">
          <a:blip r:embed="rId3">
            <a:alphaModFix/>
          </a:blip>
          <a:srcRect/>
          <a:stretch/>
        </p:blipFill>
        <p:spPr>
          <a:xfrm>
            <a:off x="8583630" y="0"/>
            <a:ext cx="3611525" cy="1200149"/>
          </a:xfrm>
          <a:prstGeom prst="rect">
            <a:avLst/>
          </a:prstGeom>
          <a:noFill/>
          <a:ln>
            <a:noFill/>
          </a:ln>
        </p:spPr>
      </p:pic>
      <p:sp>
        <p:nvSpPr>
          <p:cNvPr id="1483" name="Google Shape;1483;p309"/>
          <p:cNvSpPr txBox="1"/>
          <p:nvPr/>
        </p:nvSpPr>
        <p:spPr>
          <a:xfrm>
            <a:off x="774789" y="18564"/>
            <a:ext cx="10515600" cy="884000"/>
          </a:xfrm>
          <a:prstGeom prst="rect">
            <a:avLst/>
          </a:prstGeom>
          <a:noFill/>
          <a:ln>
            <a:noFill/>
          </a:ln>
        </p:spPr>
        <p:txBody>
          <a:bodyPr spcFirstLastPara="1" wrap="square" lIns="91433" tIns="45700" rIns="91433" bIns="45700" anchor="b" anchorCtr="0">
            <a:normAutofit/>
          </a:bodyPr>
          <a:lstStyle/>
          <a:p>
            <a:pPr defTabSz="1219170">
              <a:lnSpc>
                <a:spcPct val="90000"/>
              </a:lnSpc>
              <a:buClr>
                <a:srgbClr val="990065"/>
              </a:buClr>
              <a:buSzPts val="2400"/>
            </a:pPr>
            <a:r>
              <a:rPr lang="en" sz="3200" kern="0">
                <a:solidFill>
                  <a:srgbClr val="990065"/>
                </a:solidFill>
                <a:latin typeface="Calibri"/>
                <a:ea typeface="Calibri"/>
                <a:cs typeface="Calibri"/>
                <a:sym typeface="Calibri"/>
              </a:rPr>
              <a:t>We are facing a new mental health crisis </a:t>
            </a:r>
            <a:endParaRPr sz="1467" kern="0">
              <a:solidFill>
                <a:srgbClr val="000000"/>
              </a:solidFill>
              <a:latin typeface="Arial"/>
              <a:cs typeface="Arial"/>
              <a:sym typeface="Arial"/>
            </a:endParaRPr>
          </a:p>
        </p:txBody>
      </p:sp>
      <p:sp>
        <p:nvSpPr>
          <p:cNvPr id="1484" name="Google Shape;1484;p309"/>
          <p:cNvSpPr txBox="1"/>
          <p:nvPr/>
        </p:nvSpPr>
        <p:spPr>
          <a:xfrm>
            <a:off x="774800" y="6203333"/>
            <a:ext cx="10767200" cy="1634000"/>
          </a:xfrm>
          <a:prstGeom prst="rect">
            <a:avLst/>
          </a:prstGeom>
          <a:noFill/>
          <a:ln>
            <a:noFill/>
          </a:ln>
        </p:spPr>
        <p:txBody>
          <a:bodyPr spcFirstLastPara="1" wrap="square" lIns="91433" tIns="45700" rIns="91433" bIns="45700" anchor="t" anchorCtr="0">
            <a:noAutofit/>
          </a:bodyPr>
          <a:lstStyle/>
          <a:p>
            <a:pPr defTabSz="1219170">
              <a:buClr>
                <a:srgbClr val="000000"/>
              </a:buClr>
            </a:pPr>
            <a:r>
              <a:rPr lang="en" sz="2400" kern="0">
                <a:solidFill>
                  <a:srgbClr val="000000"/>
                </a:solidFill>
                <a:latin typeface="Calibri"/>
                <a:ea typeface="Calibri"/>
                <a:cs typeface="Calibri"/>
                <a:sym typeface="Calibri"/>
              </a:rPr>
              <a:t>190% increase in antidepressants youth 0-17 years between 2012 - 2022 in sweden</a:t>
            </a:r>
            <a:endParaRPr sz="2400" kern="0">
              <a:solidFill>
                <a:srgbClr val="000000"/>
              </a:solidFill>
              <a:latin typeface="Calibri"/>
              <a:ea typeface="Calibri"/>
              <a:cs typeface="Calibri"/>
              <a:sym typeface="Calibri"/>
            </a:endParaRPr>
          </a:p>
          <a:p>
            <a:pPr marL="457189" defTabSz="1219170">
              <a:buClr>
                <a:srgbClr val="000000"/>
              </a:buClr>
            </a:pPr>
            <a:endParaRPr sz="2400" kern="0">
              <a:solidFill>
                <a:srgbClr val="000000"/>
              </a:solidFill>
              <a:latin typeface="Calibri"/>
              <a:ea typeface="Calibri"/>
              <a:cs typeface="Calibri"/>
              <a:sym typeface="Calibri"/>
            </a:endParaRPr>
          </a:p>
          <a:p>
            <a:pPr marL="457189" defTabSz="1219170">
              <a:buClr>
                <a:srgbClr val="000000"/>
              </a:buClr>
            </a:pPr>
            <a:endParaRPr sz="4800" kern="0">
              <a:solidFill>
                <a:srgbClr val="BFBFBF"/>
              </a:solidFill>
              <a:latin typeface="Calibri"/>
              <a:ea typeface="Calibri"/>
              <a:cs typeface="Calibri"/>
              <a:sym typeface="Calibri"/>
            </a:endParaRPr>
          </a:p>
          <a:p>
            <a:pPr algn="ctr" defTabSz="1219170">
              <a:lnSpc>
                <a:spcPct val="150000"/>
              </a:lnSpc>
              <a:spcBef>
                <a:spcPts val="1067"/>
              </a:spcBef>
              <a:buClr>
                <a:srgbClr val="000000"/>
              </a:buClr>
              <a:buSzPts val="3600"/>
            </a:pPr>
            <a:endParaRPr sz="4800" kern="0">
              <a:solidFill>
                <a:srgbClr val="BFBFBF"/>
              </a:solidFill>
              <a:latin typeface="Calibri"/>
              <a:ea typeface="Calibri"/>
              <a:cs typeface="Calibri"/>
              <a:sym typeface="Calibri"/>
            </a:endParaRPr>
          </a:p>
          <a:p>
            <a:pPr algn="ctr" defTabSz="1219170">
              <a:lnSpc>
                <a:spcPct val="150000"/>
              </a:lnSpc>
              <a:spcBef>
                <a:spcPts val="1067"/>
              </a:spcBef>
              <a:buClr>
                <a:srgbClr val="000000"/>
              </a:buClr>
              <a:buSzPts val="3600"/>
            </a:pPr>
            <a:endParaRPr sz="4800" kern="0">
              <a:solidFill>
                <a:srgbClr val="BFBFBF"/>
              </a:solidFill>
              <a:latin typeface="Calibri"/>
              <a:ea typeface="Calibri"/>
              <a:cs typeface="Calibri"/>
              <a:sym typeface="Calibri"/>
            </a:endParaRPr>
          </a:p>
        </p:txBody>
      </p:sp>
      <p:pic>
        <p:nvPicPr>
          <p:cNvPr id="1485" name="Google Shape;1485;p309"/>
          <p:cNvPicPr preferRelativeResize="0"/>
          <p:nvPr/>
        </p:nvPicPr>
        <p:blipFill rotWithShape="1">
          <a:blip r:embed="rId4">
            <a:alphaModFix/>
          </a:blip>
          <a:srcRect t="34332" b="41246"/>
          <a:stretch/>
        </p:blipFill>
        <p:spPr>
          <a:xfrm>
            <a:off x="774801" y="1506450"/>
            <a:ext cx="10927932" cy="38451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484">
                                            <p:txEl>
                                              <p:pRg st="0" end="0"/>
                                            </p:txEl>
                                          </p:spTgt>
                                        </p:tgtEl>
                                        <p:attrNameLst>
                                          <p:attrName>style.visibility</p:attrName>
                                        </p:attrNameLst>
                                      </p:cBhvr>
                                      <p:to>
                                        <p:strVal val="visible"/>
                                      </p:to>
                                    </p:set>
                                    <p:anim calcmode="lin" valueType="num">
                                      <p:cBhvr additive="base">
                                        <p:cTn id="7" dur="500"/>
                                        <p:tgtEl>
                                          <p:spTgt spid="1484">
                                            <p:txEl>
                                              <p:pRg st="0" end="0"/>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Bildobjekt 9" descr="En bild som visar utomhus, träd, himmel, gräs&#10;&#10;Automatiskt genererad beskrivning">
            <a:extLst>
              <a:ext uri="{FF2B5EF4-FFF2-40B4-BE49-F238E27FC236}">
                <a16:creationId xmlns:a16="http://schemas.microsoft.com/office/drawing/2014/main" id="{EB08A9AE-A8C1-4BC8-8831-50D2CC9C38C5}"/>
              </a:ext>
            </a:extLst>
          </p:cNvPr>
          <p:cNvPicPr>
            <a:picLocks noChangeAspect="1"/>
          </p:cNvPicPr>
          <p:nvPr/>
        </p:nvPicPr>
        <p:blipFill>
          <a:blip r:embed="rId3"/>
          <a:stretch>
            <a:fillRect/>
          </a:stretch>
        </p:blipFill>
        <p:spPr>
          <a:xfrm>
            <a:off x="0" y="6096"/>
            <a:ext cx="12192000" cy="6851904"/>
          </a:xfrm>
          <a:prstGeom prst="rect">
            <a:avLst/>
          </a:prstGeom>
        </p:spPr>
      </p:pic>
      <p:sp>
        <p:nvSpPr>
          <p:cNvPr id="12" name="Frihandsfigur 16">
            <a:extLst>
              <a:ext uri="{FF2B5EF4-FFF2-40B4-BE49-F238E27FC236}">
                <a16:creationId xmlns:a16="http://schemas.microsoft.com/office/drawing/2014/main" id="{2B76BBBD-B7D5-421C-BCE3-F0B0D87A7B51}"/>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Bildobjekt 12">
            <a:extLst>
              <a:ext uri="{FF2B5EF4-FFF2-40B4-BE49-F238E27FC236}">
                <a16:creationId xmlns:a16="http://schemas.microsoft.com/office/drawing/2014/main" id="{E4B4F036-8DF4-4A3A-9F4A-4A21C4CC4BF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14" name="textruta 13">
            <a:extLst>
              <a:ext uri="{FF2B5EF4-FFF2-40B4-BE49-F238E27FC236}">
                <a16:creationId xmlns:a16="http://schemas.microsoft.com/office/drawing/2014/main" id="{6A74DDDC-DDB8-7146-A47D-9DD3F64FB3D8}"/>
              </a:ext>
            </a:extLst>
          </p:cNvPr>
          <p:cNvSpPr txBox="1"/>
          <p:nvPr/>
        </p:nvSpPr>
        <p:spPr>
          <a:xfrm>
            <a:off x="2300535" y="789370"/>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VAD STRESSAR OSS MÄNNISKOR?</a:t>
            </a:r>
          </a:p>
        </p:txBody>
      </p:sp>
      <p:sp>
        <p:nvSpPr>
          <p:cNvPr id="3" name="Ellips 2">
            <a:extLst>
              <a:ext uri="{FF2B5EF4-FFF2-40B4-BE49-F238E27FC236}">
                <a16:creationId xmlns:a16="http://schemas.microsoft.com/office/drawing/2014/main" id="{721BA9F6-F60D-D241-A3FA-475564F90296}"/>
              </a:ext>
            </a:extLst>
          </p:cNvPr>
          <p:cNvSpPr/>
          <p:nvPr/>
        </p:nvSpPr>
        <p:spPr>
          <a:xfrm>
            <a:off x="1454908" y="1884582"/>
            <a:ext cx="2819012" cy="2819012"/>
          </a:xfrm>
          <a:prstGeom prst="ellipse">
            <a:avLst/>
          </a:prstGeom>
          <a:solidFill>
            <a:schemeClr val="bg1"/>
          </a:solidFill>
          <a:ln>
            <a:noFill/>
          </a:ln>
          <a:effectLst>
            <a:outerShdw dist="25400" dir="348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32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1.</a:t>
            </a: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Saker eller situationer som är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NYA</a:t>
            </a:r>
          </a:p>
        </p:txBody>
      </p:sp>
      <p:sp>
        <p:nvSpPr>
          <p:cNvPr id="15" name="textruta 14">
            <a:extLst>
              <a:ext uri="{FF2B5EF4-FFF2-40B4-BE49-F238E27FC236}">
                <a16:creationId xmlns:a16="http://schemas.microsoft.com/office/drawing/2014/main" id="{E0026B97-4A6B-48A0-B690-F5AAD97C990C}"/>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10</a:t>
            </a:r>
          </a:p>
        </p:txBody>
      </p:sp>
      <p:sp>
        <p:nvSpPr>
          <p:cNvPr id="11" name="Ellips 10">
            <a:extLst>
              <a:ext uri="{FF2B5EF4-FFF2-40B4-BE49-F238E27FC236}">
                <a16:creationId xmlns:a16="http://schemas.microsoft.com/office/drawing/2014/main" id="{0D8AA186-7A59-3845-A18C-554FE80287B9}"/>
              </a:ext>
            </a:extLst>
          </p:cNvPr>
          <p:cNvSpPr/>
          <p:nvPr/>
        </p:nvSpPr>
        <p:spPr>
          <a:xfrm>
            <a:off x="4783437" y="2490323"/>
            <a:ext cx="2819012" cy="2819012"/>
          </a:xfrm>
          <a:prstGeom prst="ellipse">
            <a:avLst/>
          </a:prstGeom>
          <a:solidFill>
            <a:schemeClr val="bg1"/>
          </a:solidFill>
          <a:ln>
            <a:noFill/>
          </a:ln>
          <a:effectLst>
            <a:outerShdw dist="25400" dir="348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32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2.</a:t>
            </a: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Saker eller situationer som är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OFÖRUTSÄG-</a:t>
            </a: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BARA</a:t>
            </a:r>
          </a:p>
        </p:txBody>
      </p:sp>
      <p:sp>
        <p:nvSpPr>
          <p:cNvPr id="16" name="Ellips 15">
            <a:extLst>
              <a:ext uri="{FF2B5EF4-FFF2-40B4-BE49-F238E27FC236}">
                <a16:creationId xmlns:a16="http://schemas.microsoft.com/office/drawing/2014/main" id="{612727A9-84E4-5A47-9A15-2A24CFC42B5B}"/>
              </a:ext>
            </a:extLst>
          </p:cNvPr>
          <p:cNvSpPr/>
          <p:nvPr/>
        </p:nvSpPr>
        <p:spPr>
          <a:xfrm>
            <a:off x="7918082" y="1884582"/>
            <a:ext cx="2819012" cy="2819012"/>
          </a:xfrm>
          <a:prstGeom prst="ellipse">
            <a:avLst/>
          </a:prstGeom>
          <a:solidFill>
            <a:schemeClr val="bg1"/>
          </a:solidFill>
          <a:ln>
            <a:noFill/>
          </a:ln>
          <a:effectLst>
            <a:outerShdw dist="25400" dir="348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32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3.</a:t>
            </a: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Saker eller situationer som vi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INTE KAN PÅVERKA</a:t>
            </a:r>
          </a:p>
        </p:txBody>
      </p:sp>
      <p:sp>
        <p:nvSpPr>
          <p:cNvPr id="17" name="textruta 16">
            <a:extLst>
              <a:ext uri="{FF2B5EF4-FFF2-40B4-BE49-F238E27FC236}">
                <a16:creationId xmlns:a16="http://schemas.microsoft.com/office/drawing/2014/main" id="{868EE1E6-B082-3A42-9D07-196E45CD2969}"/>
              </a:ext>
            </a:extLst>
          </p:cNvPr>
          <p:cNvSpPr txBox="1"/>
          <p:nvPr/>
        </p:nvSpPr>
        <p:spPr>
          <a:xfrm>
            <a:off x="7673406" y="5312871"/>
            <a:ext cx="260995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all" spc="60" normalizeH="0" baseline="0" noProof="0" dirty="0">
                <a:ln>
                  <a:noFill/>
                </a:ln>
                <a:solidFill>
                  <a:srgbClr val="FFFFFF"/>
                </a:solidFill>
                <a:effectLst/>
                <a:uLnTx/>
                <a:uFillTx/>
                <a:latin typeface="Century Gothic" panose="020B0502020202020204" pitchFamily="34" charset="0"/>
                <a:ea typeface="+mn-ea"/>
                <a:cs typeface="+mn-cs"/>
              </a:rPr>
              <a:t>(Mason, 1968)</a:t>
            </a:r>
          </a:p>
        </p:txBody>
      </p:sp>
    </p:spTree>
    <p:extLst>
      <p:ext uri="{BB962C8B-B14F-4D97-AF65-F5344CB8AC3E}">
        <p14:creationId xmlns:p14="http://schemas.microsoft.com/office/powerpoint/2010/main" val="3727476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strVal val="#ppt_w*0.70"/>
                                          </p:val>
                                        </p:tav>
                                        <p:tav tm="100000">
                                          <p:val>
                                            <p:strVal val="#ppt_w"/>
                                          </p:val>
                                        </p:tav>
                                      </p:tavLst>
                                    </p:anim>
                                    <p:anim calcmode="lin" valueType="num">
                                      <p:cBhvr>
                                        <p:cTn id="20" dur="500" fill="hold"/>
                                        <p:tgtEl>
                                          <p:spTgt spid="11"/>
                                        </p:tgtEl>
                                        <p:attrNameLst>
                                          <p:attrName>ppt_h</p:attrName>
                                        </p:attrNameLst>
                                      </p:cBhvr>
                                      <p:tavLst>
                                        <p:tav tm="0">
                                          <p:val>
                                            <p:strVal val="#ppt_h"/>
                                          </p:val>
                                        </p:tav>
                                        <p:tav tm="100000">
                                          <p:val>
                                            <p:strVal val="#ppt_h"/>
                                          </p:val>
                                        </p:tav>
                                      </p:tavLst>
                                    </p:anim>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strVal val="#ppt_w*0.70"/>
                                          </p:val>
                                        </p:tav>
                                        <p:tav tm="100000">
                                          <p:val>
                                            <p:strVal val="#ppt_w"/>
                                          </p:val>
                                        </p:tav>
                                      </p:tavLst>
                                    </p:anim>
                                    <p:anim calcmode="lin" valueType="num">
                                      <p:cBhvr>
                                        <p:cTn id="27" dur="500" fill="hold"/>
                                        <p:tgtEl>
                                          <p:spTgt spid="16"/>
                                        </p:tgtEl>
                                        <p:attrNameLst>
                                          <p:attrName>ppt_h</p:attrName>
                                        </p:attrNameLst>
                                      </p:cBhvr>
                                      <p:tavLst>
                                        <p:tav tm="0">
                                          <p:val>
                                            <p:strVal val="#ppt_h"/>
                                          </p:val>
                                        </p:tav>
                                        <p:tav tm="100000">
                                          <p:val>
                                            <p:strVal val="#ppt_h"/>
                                          </p:val>
                                        </p:tav>
                                      </p:tavLst>
                                    </p:anim>
                                    <p:animEffect transition="in" filter="fade">
                                      <p:cBhvr>
                                        <p:cTn id="28" dur="500"/>
                                        <p:tgtEl>
                                          <p:spTgt spid="16"/>
                                        </p:tgtEl>
                                      </p:cBhvr>
                                    </p:animEffect>
                                  </p:childTnLst>
                                </p:cTn>
                              </p:par>
                            </p:childTnLst>
                          </p:cTn>
                        </p:par>
                        <p:par>
                          <p:cTn id="29" fill="hold">
                            <p:stCondLst>
                              <p:cond delay="50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 grpId="0" animBg="1"/>
      <p:bldP spid="11" grpId="0" animBg="1"/>
      <p:bldP spid="16" grpId="0" animBg="1"/>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pic>
        <p:nvPicPr>
          <p:cNvPr id="3" name="Bildobjekt 2">
            <a:extLst>
              <a:ext uri="{FF2B5EF4-FFF2-40B4-BE49-F238E27FC236}">
                <a16:creationId xmlns:a16="http://schemas.microsoft.com/office/drawing/2014/main" id="{ED801922-F612-C0FD-9FBC-6FF74B4C6C25}"/>
              </a:ext>
            </a:extLst>
          </p:cNvPr>
          <p:cNvPicPr>
            <a:picLocks noChangeAspect="1"/>
          </p:cNvPicPr>
          <p:nvPr/>
        </p:nvPicPr>
        <p:blipFill>
          <a:blip r:embed="rId3"/>
          <a:stretch>
            <a:fillRect/>
          </a:stretch>
        </p:blipFill>
        <p:spPr>
          <a:xfrm>
            <a:off x="2" y="1"/>
            <a:ext cx="12323135" cy="7010108"/>
          </a:xfrm>
          <a:prstGeom prst="rect">
            <a:avLst/>
          </a:prstGeom>
        </p:spPr>
      </p:pic>
      <p:sp>
        <p:nvSpPr>
          <p:cNvPr id="2" name="textruta 1">
            <a:extLst>
              <a:ext uri="{FF2B5EF4-FFF2-40B4-BE49-F238E27FC236}">
                <a16:creationId xmlns:a16="http://schemas.microsoft.com/office/drawing/2014/main" id="{EE3264AA-38D3-8190-F2A7-569FB7A04873}"/>
              </a:ext>
            </a:extLst>
          </p:cNvPr>
          <p:cNvSpPr txBox="1"/>
          <p:nvPr/>
        </p:nvSpPr>
        <p:spPr>
          <a:xfrm>
            <a:off x="927833" y="481264"/>
            <a:ext cx="5233737" cy="769441"/>
          </a:xfrm>
          <a:prstGeom prst="rect">
            <a:avLst/>
          </a:prstGeom>
          <a:solidFill>
            <a:srgbClr val="FFFFFF"/>
          </a:solidFill>
        </p:spPr>
        <p:txBody>
          <a:bodyPr wrap="square" rtlCol="0">
            <a:spAutoFit/>
          </a:bodyPr>
          <a:lstStyle/>
          <a:p>
            <a:pPr marL="0" marR="0" lvl="0" indent="0" algn="l" defTabSz="457189" rtl="0" eaLnBrk="1" fontAlgn="auto" latinLnBrk="0" hangingPunct="1">
              <a:lnSpc>
                <a:spcPct val="100000"/>
              </a:lnSpc>
              <a:spcBef>
                <a:spcPts val="0"/>
              </a:spcBef>
              <a:spcAft>
                <a:spcPts val="0"/>
              </a:spcAft>
              <a:buClr>
                <a:srgbClr val="000000"/>
              </a:buClr>
              <a:buSzTx/>
              <a:buFontTx/>
              <a:buNone/>
              <a:tabLst/>
              <a:defRPr/>
            </a:pPr>
            <a:r>
              <a:rPr kumimoji="0" lang="sv-SE" sz="2200" b="0" i="0" u="none" strike="noStrike" kern="0" cap="none" spc="0" normalizeH="0" baseline="0" noProof="0">
                <a:ln>
                  <a:noFill/>
                </a:ln>
                <a:solidFill>
                  <a:srgbClr val="000000"/>
                </a:solidFill>
                <a:effectLst/>
                <a:uLnTx/>
                <a:uFillTx/>
                <a:latin typeface="Arial"/>
                <a:ea typeface="+mn-ea"/>
                <a:cs typeface="Arial"/>
                <a:sym typeface="Arial"/>
              </a:rPr>
              <a:t>Ett nytt osäkerhetskomplex  </a:t>
            </a:r>
          </a:p>
          <a:p>
            <a:pPr marL="0" marR="0" lvl="0" indent="0" algn="l" defTabSz="457189" rtl="0" eaLnBrk="1" fontAlgn="auto" latinLnBrk="0" hangingPunct="1">
              <a:lnSpc>
                <a:spcPct val="100000"/>
              </a:lnSpc>
              <a:spcBef>
                <a:spcPts val="0"/>
              </a:spcBef>
              <a:spcAft>
                <a:spcPts val="0"/>
              </a:spcAft>
              <a:buClr>
                <a:srgbClr val="000000"/>
              </a:buClr>
              <a:buSzTx/>
              <a:buFontTx/>
              <a:buNone/>
              <a:tabLst/>
              <a:defRPr/>
            </a:pPr>
            <a:r>
              <a:rPr kumimoji="0" lang="sv-SE" sz="2200" b="0" i="0" u="none" strike="noStrike" kern="0" cap="none" spc="0" normalizeH="0" baseline="0" noProof="0">
                <a:ln>
                  <a:noFill/>
                </a:ln>
                <a:solidFill>
                  <a:srgbClr val="000000"/>
                </a:solidFill>
                <a:effectLst/>
                <a:uLnTx/>
                <a:uFillTx/>
                <a:latin typeface="Arial"/>
                <a:ea typeface="+mn-ea"/>
                <a:cs typeface="Arial"/>
                <a:sym typeface="Arial"/>
              </a:rPr>
              <a:t>       </a:t>
            </a:r>
          </a:p>
        </p:txBody>
      </p:sp>
      <p:sp>
        <p:nvSpPr>
          <p:cNvPr id="4" name="textruta 3">
            <a:extLst>
              <a:ext uri="{FF2B5EF4-FFF2-40B4-BE49-F238E27FC236}">
                <a16:creationId xmlns:a16="http://schemas.microsoft.com/office/drawing/2014/main" id="{628E3852-EBAE-F522-BA51-6AE2C0894E6C}"/>
              </a:ext>
            </a:extLst>
          </p:cNvPr>
          <p:cNvSpPr txBox="1"/>
          <p:nvPr/>
        </p:nvSpPr>
        <p:spPr>
          <a:xfrm>
            <a:off x="1921044" y="1699214"/>
            <a:ext cx="2578769" cy="523220"/>
          </a:xfrm>
          <a:prstGeom prst="rect">
            <a:avLst/>
          </a:prstGeom>
          <a:solidFill>
            <a:srgbClr val="FFFFFF"/>
          </a:solidFill>
        </p:spPr>
        <p:txBody>
          <a:bodyPr wrap="square" rtlCol="0">
            <a:spAutoFit/>
          </a:bodyPr>
          <a:lstStyle/>
          <a:p>
            <a:pPr marL="0" marR="0" lvl="0" indent="0" algn="r" defTabSz="457189"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a:ln>
                  <a:noFill/>
                </a:ln>
                <a:solidFill>
                  <a:srgbClr val="68A1C4"/>
                </a:solidFill>
                <a:effectLst/>
                <a:uLnTx/>
                <a:uFillTx/>
                <a:latin typeface="Arial"/>
                <a:ea typeface="+mn-ea"/>
                <a:cs typeface="Arial"/>
                <a:sym typeface="Arial"/>
              </a:rPr>
              <a:t>1. Vardags-osäkerhet som </a:t>
            </a:r>
            <a:br>
              <a:rPr kumimoji="0" lang="sv-SE" sz="1400" b="0" i="0" u="none" strike="noStrike" kern="0" cap="none" spc="0" normalizeH="0" baseline="0" noProof="0">
                <a:ln>
                  <a:noFill/>
                </a:ln>
                <a:solidFill>
                  <a:srgbClr val="68A1C4"/>
                </a:solidFill>
                <a:effectLst/>
                <a:uLnTx/>
                <a:uFillTx/>
                <a:latin typeface="Arial"/>
                <a:ea typeface="+mn-ea"/>
                <a:cs typeface="Arial"/>
                <a:sym typeface="Arial"/>
              </a:rPr>
            </a:br>
            <a:r>
              <a:rPr kumimoji="0" lang="sv-SE" sz="1400" b="0" i="0" u="none" strike="noStrike" kern="0" cap="none" spc="0" normalizeH="0" baseline="0" noProof="0">
                <a:ln>
                  <a:noFill/>
                </a:ln>
                <a:solidFill>
                  <a:srgbClr val="68A1C4"/>
                </a:solidFill>
                <a:effectLst/>
                <a:uLnTx/>
                <a:uFillTx/>
                <a:latin typeface="Arial"/>
                <a:ea typeface="+mn-ea"/>
                <a:cs typeface="Arial"/>
                <a:sym typeface="Arial"/>
              </a:rPr>
              <a:t>människor alltid mött       </a:t>
            </a:r>
          </a:p>
        </p:txBody>
      </p:sp>
      <p:sp>
        <p:nvSpPr>
          <p:cNvPr id="5" name="textruta 4">
            <a:extLst>
              <a:ext uri="{FF2B5EF4-FFF2-40B4-BE49-F238E27FC236}">
                <a16:creationId xmlns:a16="http://schemas.microsoft.com/office/drawing/2014/main" id="{CEECA488-C5BE-3FE6-7CA3-7E3118586290}"/>
              </a:ext>
            </a:extLst>
          </p:cNvPr>
          <p:cNvSpPr txBox="1"/>
          <p:nvPr/>
        </p:nvSpPr>
        <p:spPr>
          <a:xfrm>
            <a:off x="965933" y="4812541"/>
            <a:ext cx="2578769" cy="738664"/>
          </a:xfrm>
          <a:prstGeom prst="rect">
            <a:avLst/>
          </a:prstGeom>
          <a:solidFill>
            <a:srgbClr val="FFFFFF"/>
          </a:solidFill>
        </p:spPr>
        <p:txBody>
          <a:bodyPr wrap="square" rtlCol="0">
            <a:spAutoFit/>
          </a:bodyPr>
          <a:lstStyle/>
          <a:p>
            <a:pPr marL="0" marR="0" lvl="0" indent="0" algn="r" defTabSz="457189"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a:ln>
                  <a:noFill/>
                </a:ln>
                <a:solidFill>
                  <a:srgbClr val="2A7166"/>
                </a:solidFill>
                <a:effectLst/>
                <a:uLnTx/>
                <a:uFillTx/>
                <a:latin typeface="Arial"/>
                <a:ea typeface="+mn-ea"/>
                <a:cs typeface="Arial"/>
                <a:sym typeface="Arial"/>
              </a:rPr>
              <a:t>2. Destabilisering av planetära system och systemkollaps orsakade av mänskligheten</a:t>
            </a:r>
            <a:endParaRPr kumimoji="0" lang="sv-SE" sz="1400" b="0" i="0" u="none" strike="noStrike" kern="0" cap="none" spc="0" normalizeH="0" baseline="0" noProof="0">
              <a:ln>
                <a:noFill/>
              </a:ln>
              <a:solidFill>
                <a:srgbClr val="68A1C4"/>
              </a:solidFill>
              <a:effectLst/>
              <a:uLnTx/>
              <a:uFillTx/>
              <a:latin typeface="Arial"/>
              <a:ea typeface="+mn-ea"/>
              <a:cs typeface="Arial"/>
              <a:sym typeface="Arial"/>
            </a:endParaRPr>
          </a:p>
        </p:txBody>
      </p:sp>
      <p:sp>
        <p:nvSpPr>
          <p:cNvPr id="7" name="textruta 6">
            <a:extLst>
              <a:ext uri="{FF2B5EF4-FFF2-40B4-BE49-F238E27FC236}">
                <a16:creationId xmlns:a16="http://schemas.microsoft.com/office/drawing/2014/main" id="{9A2288D5-B047-C0EA-8803-57C07DD536D8}"/>
              </a:ext>
            </a:extLst>
          </p:cNvPr>
          <p:cNvSpPr txBox="1"/>
          <p:nvPr/>
        </p:nvSpPr>
        <p:spPr>
          <a:xfrm>
            <a:off x="8115066" y="2203160"/>
            <a:ext cx="2578769" cy="523220"/>
          </a:xfrm>
          <a:prstGeom prst="rect">
            <a:avLst/>
          </a:prstGeom>
          <a:solidFill>
            <a:srgbClr val="FFFFFF"/>
          </a:solidFill>
        </p:spPr>
        <p:txBody>
          <a:bodyPr wrap="square" rtlCol="0">
            <a:spAutoFit/>
          </a:bodyPr>
          <a:lstStyle/>
          <a:p>
            <a:pPr marL="0" marR="0" lvl="0" indent="0" algn="l" defTabSz="457189"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a:ln>
                  <a:noFill/>
                </a:ln>
                <a:solidFill>
                  <a:srgbClr val="2A7166"/>
                </a:solidFill>
                <a:effectLst/>
                <a:uLnTx/>
                <a:uFillTx/>
                <a:latin typeface="Arial"/>
                <a:ea typeface="+mn-ea"/>
                <a:cs typeface="Arial"/>
                <a:sym typeface="Arial"/>
              </a:rPr>
              <a:t>3. Stora samhälleliga </a:t>
            </a:r>
            <a:br>
              <a:rPr kumimoji="0" lang="sv-SE" sz="1400" b="0" i="0" u="none" strike="noStrike" kern="0" cap="none" spc="0" normalizeH="0" baseline="0" noProof="0">
                <a:ln>
                  <a:noFill/>
                </a:ln>
                <a:solidFill>
                  <a:srgbClr val="2A7166"/>
                </a:solidFill>
                <a:effectLst/>
                <a:uLnTx/>
                <a:uFillTx/>
                <a:latin typeface="Arial"/>
                <a:ea typeface="+mn-ea"/>
                <a:cs typeface="Arial"/>
                <a:sym typeface="Arial"/>
              </a:rPr>
            </a:br>
            <a:r>
              <a:rPr kumimoji="0" lang="sv-SE" sz="1400" b="0" i="0" u="none" strike="noStrike" kern="0" cap="none" spc="0" normalizeH="0" baseline="0" noProof="0">
                <a:ln>
                  <a:noFill/>
                </a:ln>
                <a:solidFill>
                  <a:srgbClr val="2A7166"/>
                </a:solidFill>
                <a:effectLst/>
                <a:uLnTx/>
                <a:uFillTx/>
                <a:latin typeface="Arial"/>
                <a:ea typeface="+mn-ea"/>
                <a:cs typeface="Arial"/>
                <a:sym typeface="Arial"/>
              </a:rPr>
              <a:t>    förändringar </a:t>
            </a:r>
            <a:endParaRPr kumimoji="0" lang="sv-SE" sz="1400" b="0" i="0" u="none" strike="noStrike" kern="0" cap="none" spc="0" normalizeH="0" baseline="0" noProof="0">
              <a:ln>
                <a:noFill/>
              </a:ln>
              <a:solidFill>
                <a:srgbClr val="68A1C4"/>
              </a:solidFill>
              <a:effectLst/>
              <a:uLnTx/>
              <a:uFillTx/>
              <a:latin typeface="Arial"/>
              <a:ea typeface="+mn-ea"/>
              <a:cs typeface="Arial"/>
              <a:sym typeface="Arial"/>
            </a:endParaRPr>
          </a:p>
        </p:txBody>
      </p:sp>
      <p:sp>
        <p:nvSpPr>
          <p:cNvPr id="8" name="textruta 7">
            <a:extLst>
              <a:ext uri="{FF2B5EF4-FFF2-40B4-BE49-F238E27FC236}">
                <a16:creationId xmlns:a16="http://schemas.microsoft.com/office/drawing/2014/main" id="{991B19ED-37FE-B4EB-7728-AE28C2D4CB7B}"/>
              </a:ext>
            </a:extLst>
          </p:cNvPr>
          <p:cNvSpPr txBox="1"/>
          <p:nvPr/>
        </p:nvSpPr>
        <p:spPr>
          <a:xfrm>
            <a:off x="8052313" y="5804391"/>
            <a:ext cx="2578769" cy="523220"/>
          </a:xfrm>
          <a:prstGeom prst="rect">
            <a:avLst/>
          </a:prstGeom>
          <a:solidFill>
            <a:srgbClr val="FFFFFF"/>
          </a:solidFill>
        </p:spPr>
        <p:txBody>
          <a:bodyPr wrap="square" rtlCol="0">
            <a:spAutoFit/>
          </a:bodyPr>
          <a:lstStyle/>
          <a:p>
            <a:pPr marL="0" marR="0" lvl="0" indent="0" algn="l" defTabSz="457189"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a:ln>
                  <a:noFill/>
                </a:ln>
                <a:solidFill>
                  <a:srgbClr val="2A7166"/>
                </a:solidFill>
                <a:effectLst/>
                <a:uLnTx/>
                <a:uFillTx/>
                <a:latin typeface="Arial"/>
                <a:ea typeface="+mn-ea"/>
                <a:cs typeface="Arial"/>
                <a:sym typeface="Arial"/>
              </a:rPr>
              <a:t>4. Storskalig och intensifierad </a:t>
            </a:r>
            <a:br>
              <a:rPr kumimoji="0" lang="sv-SE" sz="1400" b="0" i="0" u="none" strike="noStrike" kern="0" cap="none" spc="0" normalizeH="0" baseline="0" noProof="0">
                <a:ln>
                  <a:noFill/>
                </a:ln>
                <a:solidFill>
                  <a:srgbClr val="2A7166"/>
                </a:solidFill>
                <a:effectLst/>
                <a:uLnTx/>
                <a:uFillTx/>
                <a:latin typeface="Arial"/>
                <a:ea typeface="+mn-ea"/>
                <a:cs typeface="Arial"/>
                <a:sym typeface="Arial"/>
              </a:rPr>
            </a:br>
            <a:r>
              <a:rPr kumimoji="0" lang="sv-SE" sz="1400" b="0" i="0" u="none" strike="noStrike" kern="0" cap="none" spc="0" normalizeH="0" baseline="0" noProof="0">
                <a:ln>
                  <a:noFill/>
                </a:ln>
                <a:solidFill>
                  <a:srgbClr val="2A7166"/>
                </a:solidFill>
                <a:effectLst/>
                <a:uLnTx/>
                <a:uFillTx/>
                <a:latin typeface="Arial"/>
                <a:ea typeface="+mn-ea"/>
                <a:cs typeface="Arial"/>
                <a:sym typeface="Arial"/>
              </a:rPr>
              <a:t>    polarisering</a:t>
            </a:r>
            <a:endParaRPr kumimoji="0" lang="sv-SE" sz="1400" b="0" i="0" u="none" strike="noStrike" kern="0" cap="none" spc="0" normalizeH="0" baseline="0" noProof="0">
              <a:ln>
                <a:noFill/>
              </a:ln>
              <a:solidFill>
                <a:srgbClr val="68A1C4"/>
              </a:solidFill>
              <a:effectLst/>
              <a:uLnTx/>
              <a:uFillTx/>
              <a:latin typeface="Arial"/>
              <a:ea typeface="+mn-ea"/>
              <a:cs typeface="Arial"/>
              <a:sym typeface="Arial"/>
            </a:endParaRPr>
          </a:p>
        </p:txBody>
      </p:sp>
      <p:pic>
        <p:nvPicPr>
          <p:cNvPr id="10" name="Bildobjekt 9">
            <a:extLst>
              <a:ext uri="{FF2B5EF4-FFF2-40B4-BE49-F238E27FC236}">
                <a16:creationId xmlns:a16="http://schemas.microsoft.com/office/drawing/2014/main" id="{1A537DFB-EC20-B5B7-7603-60C0F273D1D9}"/>
              </a:ext>
            </a:extLst>
          </p:cNvPr>
          <p:cNvPicPr>
            <a:picLocks noChangeAspect="1"/>
          </p:cNvPicPr>
          <p:nvPr/>
        </p:nvPicPr>
        <p:blipFill>
          <a:blip r:embed="rId4"/>
          <a:stretch>
            <a:fillRect/>
          </a:stretch>
        </p:blipFill>
        <p:spPr>
          <a:xfrm>
            <a:off x="4481649" y="3770407"/>
            <a:ext cx="2760903" cy="810559"/>
          </a:xfrm>
          <a:prstGeom prst="rect">
            <a:avLst/>
          </a:prstGeom>
        </p:spPr>
      </p:pic>
      <p:sp>
        <p:nvSpPr>
          <p:cNvPr id="9" name="textruta 8">
            <a:extLst>
              <a:ext uri="{FF2B5EF4-FFF2-40B4-BE49-F238E27FC236}">
                <a16:creationId xmlns:a16="http://schemas.microsoft.com/office/drawing/2014/main" id="{F6300B3A-0F0B-F07C-4D5B-C78613CB51EF}"/>
              </a:ext>
            </a:extLst>
          </p:cNvPr>
          <p:cNvSpPr txBox="1"/>
          <p:nvPr/>
        </p:nvSpPr>
        <p:spPr>
          <a:xfrm>
            <a:off x="4311319" y="3885550"/>
            <a:ext cx="3228708" cy="707886"/>
          </a:xfrm>
          <a:prstGeom prst="rect">
            <a:avLst/>
          </a:prstGeom>
          <a:noFill/>
        </p:spPr>
        <p:txBody>
          <a:bodyPr wrap="square" rtlCol="0">
            <a:spAutoFit/>
          </a:bodyPr>
          <a:lstStyle/>
          <a:p>
            <a:pPr marL="0" marR="0" lvl="0" indent="0" algn="ctr" defTabSz="457189" rtl="0" eaLnBrk="1" fontAlgn="auto" latinLnBrk="0" hangingPunct="1">
              <a:lnSpc>
                <a:spcPct val="100000"/>
              </a:lnSpc>
              <a:spcBef>
                <a:spcPts val="0"/>
              </a:spcBef>
              <a:spcAft>
                <a:spcPts val="0"/>
              </a:spcAft>
              <a:buClr>
                <a:srgbClr val="000000"/>
              </a:buClr>
              <a:buSzTx/>
              <a:buFontTx/>
              <a:buNone/>
              <a:tabLst/>
              <a:defRPr/>
            </a:pPr>
            <a:r>
              <a:rPr kumimoji="0" lang="sv-SE" sz="1300" b="0" i="0" u="none" strike="noStrike" kern="0" cap="none" spc="0" normalizeH="0" baseline="0" noProof="0">
                <a:ln>
                  <a:noFill/>
                </a:ln>
                <a:solidFill>
                  <a:srgbClr val="0D3631"/>
                </a:solidFill>
                <a:effectLst/>
                <a:uLnTx/>
                <a:uFillTx/>
                <a:latin typeface="Calibri" panose="020F0502020204030204" pitchFamily="34" charset="0"/>
                <a:ea typeface="+mn-ea"/>
                <a:cs typeface="Calibri" panose="020F0502020204030204" pitchFamily="34" charset="0"/>
                <a:sym typeface="Arial"/>
              </a:rPr>
              <a:t>Nya former av osäkerhet som läggs på varandra, interagerar och skapar ett </a:t>
            </a:r>
          </a:p>
          <a:p>
            <a:pPr marL="0" marR="0" lvl="0" indent="0" algn="ctr" defTabSz="457189" rtl="0" eaLnBrk="1" fontAlgn="auto" latinLnBrk="0" hangingPunct="1">
              <a:lnSpc>
                <a:spcPct val="100000"/>
              </a:lnSpc>
              <a:spcBef>
                <a:spcPts val="0"/>
              </a:spcBef>
              <a:spcAft>
                <a:spcPts val="0"/>
              </a:spcAft>
              <a:buClr>
                <a:srgbClr val="000000"/>
              </a:buClr>
              <a:buSzTx/>
              <a:buFontTx/>
              <a:buNone/>
              <a:tabLst/>
              <a:defRPr/>
            </a:pPr>
            <a:r>
              <a:rPr kumimoji="0" lang="sv-SE" sz="1400" b="1" i="0" u="none" strike="noStrike" kern="0" cap="none" spc="0" normalizeH="0" baseline="0" noProof="0">
                <a:ln>
                  <a:noFill/>
                </a:ln>
                <a:solidFill>
                  <a:srgbClr val="042C2D"/>
                </a:solidFill>
                <a:effectLst/>
                <a:uLnTx/>
                <a:uFillTx/>
                <a:latin typeface="Calibri" panose="020F0502020204030204" pitchFamily="34" charset="0"/>
                <a:ea typeface="+mn-ea"/>
                <a:cs typeface="Calibri" panose="020F0502020204030204" pitchFamily="34" charset="0"/>
                <a:sym typeface="Arial"/>
              </a:rPr>
              <a:t>nytt osäkerhetskomplex</a:t>
            </a:r>
          </a:p>
        </p:txBody>
      </p:sp>
    </p:spTree>
    <p:extLst>
      <p:ext uri="{BB962C8B-B14F-4D97-AF65-F5344CB8AC3E}">
        <p14:creationId xmlns:p14="http://schemas.microsoft.com/office/powerpoint/2010/main" val="5205860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pic>
        <p:nvPicPr>
          <p:cNvPr id="3" name="Bildobjekt 2">
            <a:extLst>
              <a:ext uri="{FF2B5EF4-FFF2-40B4-BE49-F238E27FC236}">
                <a16:creationId xmlns:a16="http://schemas.microsoft.com/office/drawing/2014/main" id="{ED801922-F612-C0FD-9FBC-6FF74B4C6C25}"/>
              </a:ext>
            </a:extLst>
          </p:cNvPr>
          <p:cNvPicPr>
            <a:picLocks noChangeAspect="1"/>
          </p:cNvPicPr>
          <p:nvPr/>
        </p:nvPicPr>
        <p:blipFill>
          <a:blip r:embed="rId3"/>
          <a:stretch>
            <a:fillRect/>
          </a:stretch>
        </p:blipFill>
        <p:spPr>
          <a:xfrm>
            <a:off x="2" y="1"/>
            <a:ext cx="12323135" cy="7010108"/>
          </a:xfrm>
          <a:prstGeom prst="rect">
            <a:avLst/>
          </a:prstGeom>
          <a:ln w="19050">
            <a:noFill/>
          </a:ln>
        </p:spPr>
      </p:pic>
      <p:sp>
        <p:nvSpPr>
          <p:cNvPr id="2" name="textruta 1">
            <a:extLst>
              <a:ext uri="{FF2B5EF4-FFF2-40B4-BE49-F238E27FC236}">
                <a16:creationId xmlns:a16="http://schemas.microsoft.com/office/drawing/2014/main" id="{EE3264AA-38D3-8190-F2A7-569FB7A04873}"/>
              </a:ext>
            </a:extLst>
          </p:cNvPr>
          <p:cNvSpPr txBox="1"/>
          <p:nvPr/>
        </p:nvSpPr>
        <p:spPr>
          <a:xfrm>
            <a:off x="927833" y="481264"/>
            <a:ext cx="5233737" cy="769441"/>
          </a:xfrm>
          <a:prstGeom prst="rect">
            <a:avLst/>
          </a:prstGeom>
          <a:solidFill>
            <a:srgbClr val="FFFFFF"/>
          </a:solidFill>
        </p:spPr>
        <p:txBody>
          <a:bodyPr wrap="square" rtlCol="0">
            <a:spAutoFit/>
          </a:bodyPr>
          <a:lstStyle/>
          <a:p>
            <a:pPr marL="0" marR="0" lvl="0" indent="0" algn="l" defTabSz="457189" rtl="0" eaLnBrk="1" fontAlgn="auto" latinLnBrk="0" hangingPunct="1">
              <a:lnSpc>
                <a:spcPct val="100000"/>
              </a:lnSpc>
              <a:spcBef>
                <a:spcPts val="0"/>
              </a:spcBef>
              <a:spcAft>
                <a:spcPts val="0"/>
              </a:spcAft>
              <a:buClr>
                <a:srgbClr val="000000"/>
              </a:buClr>
              <a:buSzTx/>
              <a:buFontTx/>
              <a:buNone/>
              <a:tabLst/>
              <a:defRPr/>
            </a:pPr>
            <a:r>
              <a:rPr kumimoji="0" lang="sv-SE" sz="2200" b="0" i="0" u="none" strike="noStrike" kern="0" cap="none" spc="0" normalizeH="0" baseline="0" noProof="0">
                <a:ln>
                  <a:noFill/>
                </a:ln>
                <a:solidFill>
                  <a:srgbClr val="000000"/>
                </a:solidFill>
                <a:effectLst/>
                <a:uLnTx/>
                <a:uFillTx/>
                <a:latin typeface="Arial"/>
                <a:ea typeface="+mn-ea"/>
                <a:cs typeface="Arial"/>
                <a:sym typeface="Arial"/>
              </a:rPr>
              <a:t>Ett nytt osäkerhetskomplex  </a:t>
            </a:r>
          </a:p>
          <a:p>
            <a:pPr marL="0" marR="0" lvl="0" indent="0" algn="l" defTabSz="457189" rtl="0" eaLnBrk="1" fontAlgn="auto" latinLnBrk="0" hangingPunct="1">
              <a:lnSpc>
                <a:spcPct val="100000"/>
              </a:lnSpc>
              <a:spcBef>
                <a:spcPts val="0"/>
              </a:spcBef>
              <a:spcAft>
                <a:spcPts val="0"/>
              </a:spcAft>
              <a:buClr>
                <a:srgbClr val="000000"/>
              </a:buClr>
              <a:buSzTx/>
              <a:buFontTx/>
              <a:buNone/>
              <a:tabLst/>
              <a:defRPr/>
            </a:pPr>
            <a:r>
              <a:rPr kumimoji="0" lang="sv-SE" sz="2200" b="0" i="0" u="none" strike="noStrike" kern="0" cap="none" spc="0" normalizeH="0" baseline="0" noProof="0">
                <a:ln>
                  <a:noFill/>
                </a:ln>
                <a:solidFill>
                  <a:srgbClr val="000000"/>
                </a:solidFill>
                <a:effectLst/>
                <a:uLnTx/>
                <a:uFillTx/>
                <a:latin typeface="Arial"/>
                <a:ea typeface="+mn-ea"/>
                <a:cs typeface="Arial"/>
                <a:sym typeface="Arial"/>
              </a:rPr>
              <a:t>       </a:t>
            </a:r>
          </a:p>
        </p:txBody>
      </p:sp>
      <p:sp>
        <p:nvSpPr>
          <p:cNvPr id="4" name="textruta 3">
            <a:extLst>
              <a:ext uri="{FF2B5EF4-FFF2-40B4-BE49-F238E27FC236}">
                <a16:creationId xmlns:a16="http://schemas.microsoft.com/office/drawing/2014/main" id="{628E3852-EBAE-F522-BA51-6AE2C0894E6C}"/>
              </a:ext>
            </a:extLst>
          </p:cNvPr>
          <p:cNvSpPr txBox="1"/>
          <p:nvPr/>
        </p:nvSpPr>
        <p:spPr>
          <a:xfrm>
            <a:off x="1921044" y="1699214"/>
            <a:ext cx="2578769" cy="523220"/>
          </a:xfrm>
          <a:prstGeom prst="rect">
            <a:avLst/>
          </a:prstGeom>
          <a:solidFill>
            <a:srgbClr val="FFFFFF"/>
          </a:solidFill>
        </p:spPr>
        <p:txBody>
          <a:bodyPr wrap="square" rtlCol="0">
            <a:spAutoFit/>
          </a:bodyPr>
          <a:lstStyle/>
          <a:p>
            <a:pPr marL="0" marR="0" lvl="0" indent="0" algn="r" defTabSz="457189"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a:ln>
                  <a:noFill/>
                </a:ln>
                <a:solidFill>
                  <a:srgbClr val="68A1C4"/>
                </a:solidFill>
                <a:effectLst/>
                <a:uLnTx/>
                <a:uFillTx/>
                <a:latin typeface="Arial"/>
                <a:ea typeface="+mn-ea"/>
                <a:cs typeface="Arial"/>
                <a:sym typeface="Arial"/>
              </a:rPr>
              <a:t>1. Vardags-osäkerhet som </a:t>
            </a:r>
            <a:br>
              <a:rPr kumimoji="0" lang="sv-SE" sz="1400" b="0" i="0" u="none" strike="noStrike" kern="0" cap="none" spc="0" normalizeH="0" baseline="0" noProof="0">
                <a:ln>
                  <a:noFill/>
                </a:ln>
                <a:solidFill>
                  <a:srgbClr val="68A1C4"/>
                </a:solidFill>
                <a:effectLst/>
                <a:uLnTx/>
                <a:uFillTx/>
                <a:latin typeface="Arial"/>
                <a:ea typeface="+mn-ea"/>
                <a:cs typeface="Arial"/>
                <a:sym typeface="Arial"/>
              </a:rPr>
            </a:br>
            <a:r>
              <a:rPr kumimoji="0" lang="sv-SE" sz="1400" b="0" i="0" u="none" strike="noStrike" kern="0" cap="none" spc="0" normalizeH="0" baseline="0" noProof="0">
                <a:ln>
                  <a:noFill/>
                </a:ln>
                <a:solidFill>
                  <a:srgbClr val="68A1C4"/>
                </a:solidFill>
                <a:effectLst/>
                <a:uLnTx/>
                <a:uFillTx/>
                <a:latin typeface="Arial"/>
                <a:ea typeface="+mn-ea"/>
                <a:cs typeface="Arial"/>
                <a:sym typeface="Arial"/>
              </a:rPr>
              <a:t>människor alltid mött       </a:t>
            </a:r>
          </a:p>
        </p:txBody>
      </p:sp>
      <p:sp>
        <p:nvSpPr>
          <p:cNvPr id="5" name="textruta 4">
            <a:extLst>
              <a:ext uri="{FF2B5EF4-FFF2-40B4-BE49-F238E27FC236}">
                <a16:creationId xmlns:a16="http://schemas.microsoft.com/office/drawing/2014/main" id="{CEECA488-C5BE-3FE6-7CA3-7E3118586290}"/>
              </a:ext>
            </a:extLst>
          </p:cNvPr>
          <p:cNvSpPr txBox="1"/>
          <p:nvPr/>
        </p:nvSpPr>
        <p:spPr>
          <a:xfrm>
            <a:off x="965933" y="4812541"/>
            <a:ext cx="2578769" cy="738664"/>
          </a:xfrm>
          <a:prstGeom prst="rect">
            <a:avLst/>
          </a:prstGeom>
          <a:solidFill>
            <a:srgbClr val="FFFFFF"/>
          </a:solidFill>
        </p:spPr>
        <p:txBody>
          <a:bodyPr wrap="square" rtlCol="0">
            <a:spAutoFit/>
          </a:bodyPr>
          <a:lstStyle/>
          <a:p>
            <a:pPr marL="0" marR="0" lvl="0" indent="0" algn="r" defTabSz="457189"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a:ln>
                  <a:noFill/>
                </a:ln>
                <a:solidFill>
                  <a:srgbClr val="2A7166"/>
                </a:solidFill>
                <a:effectLst/>
                <a:uLnTx/>
                <a:uFillTx/>
                <a:latin typeface="Arial"/>
                <a:ea typeface="+mn-ea"/>
                <a:cs typeface="Arial"/>
                <a:sym typeface="Arial"/>
              </a:rPr>
              <a:t>2. Destabilisering av planetära system och systemkollaps orsakade av mänskligheten</a:t>
            </a:r>
            <a:endParaRPr kumimoji="0" lang="sv-SE" sz="1400" b="0" i="0" u="none" strike="noStrike" kern="0" cap="none" spc="0" normalizeH="0" baseline="0" noProof="0">
              <a:ln>
                <a:noFill/>
              </a:ln>
              <a:solidFill>
                <a:srgbClr val="68A1C4"/>
              </a:solidFill>
              <a:effectLst/>
              <a:uLnTx/>
              <a:uFillTx/>
              <a:latin typeface="Arial"/>
              <a:ea typeface="+mn-ea"/>
              <a:cs typeface="Arial"/>
              <a:sym typeface="Arial"/>
            </a:endParaRPr>
          </a:p>
        </p:txBody>
      </p:sp>
      <p:sp>
        <p:nvSpPr>
          <p:cNvPr id="7" name="textruta 6">
            <a:extLst>
              <a:ext uri="{FF2B5EF4-FFF2-40B4-BE49-F238E27FC236}">
                <a16:creationId xmlns:a16="http://schemas.microsoft.com/office/drawing/2014/main" id="{9A2288D5-B047-C0EA-8803-57C07DD536D8}"/>
              </a:ext>
            </a:extLst>
          </p:cNvPr>
          <p:cNvSpPr txBox="1"/>
          <p:nvPr/>
        </p:nvSpPr>
        <p:spPr>
          <a:xfrm>
            <a:off x="8115066" y="2203160"/>
            <a:ext cx="2578769" cy="523220"/>
          </a:xfrm>
          <a:prstGeom prst="rect">
            <a:avLst/>
          </a:prstGeom>
          <a:solidFill>
            <a:srgbClr val="FFFFFF"/>
          </a:solidFill>
        </p:spPr>
        <p:txBody>
          <a:bodyPr wrap="square" rtlCol="0">
            <a:spAutoFit/>
          </a:bodyPr>
          <a:lstStyle/>
          <a:p>
            <a:pPr marL="0" marR="0" lvl="0" indent="0" algn="l" defTabSz="457189"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a:ln>
                  <a:noFill/>
                </a:ln>
                <a:solidFill>
                  <a:srgbClr val="2A7166"/>
                </a:solidFill>
                <a:effectLst/>
                <a:uLnTx/>
                <a:uFillTx/>
                <a:latin typeface="Arial"/>
                <a:ea typeface="+mn-ea"/>
                <a:cs typeface="Arial"/>
                <a:sym typeface="Arial"/>
              </a:rPr>
              <a:t>3. Stora samhälleliga </a:t>
            </a:r>
            <a:br>
              <a:rPr kumimoji="0" lang="sv-SE" sz="1400" b="0" i="0" u="none" strike="noStrike" kern="0" cap="none" spc="0" normalizeH="0" baseline="0" noProof="0">
                <a:ln>
                  <a:noFill/>
                </a:ln>
                <a:solidFill>
                  <a:srgbClr val="2A7166"/>
                </a:solidFill>
                <a:effectLst/>
                <a:uLnTx/>
                <a:uFillTx/>
                <a:latin typeface="Arial"/>
                <a:ea typeface="+mn-ea"/>
                <a:cs typeface="Arial"/>
                <a:sym typeface="Arial"/>
              </a:rPr>
            </a:br>
            <a:r>
              <a:rPr kumimoji="0" lang="sv-SE" sz="1400" b="0" i="0" u="none" strike="noStrike" kern="0" cap="none" spc="0" normalizeH="0" baseline="0" noProof="0">
                <a:ln>
                  <a:noFill/>
                </a:ln>
                <a:solidFill>
                  <a:srgbClr val="2A7166"/>
                </a:solidFill>
                <a:effectLst/>
                <a:uLnTx/>
                <a:uFillTx/>
                <a:latin typeface="Arial"/>
                <a:ea typeface="+mn-ea"/>
                <a:cs typeface="Arial"/>
                <a:sym typeface="Arial"/>
              </a:rPr>
              <a:t>    förändringar </a:t>
            </a:r>
            <a:endParaRPr kumimoji="0" lang="sv-SE" sz="1400" b="0" i="0" u="none" strike="noStrike" kern="0" cap="none" spc="0" normalizeH="0" baseline="0" noProof="0">
              <a:ln>
                <a:noFill/>
              </a:ln>
              <a:solidFill>
                <a:srgbClr val="68A1C4"/>
              </a:solidFill>
              <a:effectLst/>
              <a:uLnTx/>
              <a:uFillTx/>
              <a:latin typeface="Arial"/>
              <a:ea typeface="+mn-ea"/>
              <a:cs typeface="Arial"/>
              <a:sym typeface="Arial"/>
            </a:endParaRPr>
          </a:p>
        </p:txBody>
      </p:sp>
      <p:sp>
        <p:nvSpPr>
          <p:cNvPr id="8" name="textruta 7">
            <a:extLst>
              <a:ext uri="{FF2B5EF4-FFF2-40B4-BE49-F238E27FC236}">
                <a16:creationId xmlns:a16="http://schemas.microsoft.com/office/drawing/2014/main" id="{991B19ED-37FE-B4EB-7728-AE28C2D4CB7B}"/>
              </a:ext>
            </a:extLst>
          </p:cNvPr>
          <p:cNvSpPr txBox="1"/>
          <p:nvPr/>
        </p:nvSpPr>
        <p:spPr>
          <a:xfrm>
            <a:off x="8052313" y="5804391"/>
            <a:ext cx="2578769" cy="523220"/>
          </a:xfrm>
          <a:prstGeom prst="rect">
            <a:avLst/>
          </a:prstGeom>
          <a:solidFill>
            <a:srgbClr val="FFFFFF"/>
          </a:solidFill>
        </p:spPr>
        <p:txBody>
          <a:bodyPr wrap="square" rtlCol="0">
            <a:spAutoFit/>
          </a:bodyPr>
          <a:lstStyle/>
          <a:p>
            <a:pPr marL="0" marR="0" lvl="0" indent="0" algn="l" defTabSz="457189"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a:ln>
                  <a:noFill/>
                </a:ln>
                <a:solidFill>
                  <a:srgbClr val="2A7166"/>
                </a:solidFill>
                <a:effectLst/>
                <a:uLnTx/>
                <a:uFillTx/>
                <a:latin typeface="Arial"/>
                <a:ea typeface="+mn-ea"/>
                <a:cs typeface="Arial"/>
                <a:sym typeface="Arial"/>
              </a:rPr>
              <a:t>4. Storskalig och intensifierad </a:t>
            </a:r>
            <a:br>
              <a:rPr kumimoji="0" lang="sv-SE" sz="1400" b="0" i="0" u="none" strike="noStrike" kern="0" cap="none" spc="0" normalizeH="0" baseline="0" noProof="0">
                <a:ln>
                  <a:noFill/>
                </a:ln>
                <a:solidFill>
                  <a:srgbClr val="2A7166"/>
                </a:solidFill>
                <a:effectLst/>
                <a:uLnTx/>
                <a:uFillTx/>
                <a:latin typeface="Arial"/>
                <a:ea typeface="+mn-ea"/>
                <a:cs typeface="Arial"/>
                <a:sym typeface="Arial"/>
              </a:rPr>
            </a:br>
            <a:r>
              <a:rPr kumimoji="0" lang="sv-SE" sz="1400" b="0" i="0" u="none" strike="noStrike" kern="0" cap="none" spc="0" normalizeH="0" baseline="0" noProof="0">
                <a:ln>
                  <a:noFill/>
                </a:ln>
                <a:solidFill>
                  <a:srgbClr val="2A7166"/>
                </a:solidFill>
                <a:effectLst/>
                <a:uLnTx/>
                <a:uFillTx/>
                <a:latin typeface="Arial"/>
                <a:ea typeface="+mn-ea"/>
                <a:cs typeface="Arial"/>
                <a:sym typeface="Arial"/>
              </a:rPr>
              <a:t>    polarisering</a:t>
            </a:r>
            <a:endParaRPr kumimoji="0" lang="sv-SE" sz="1400" b="0" i="0" u="none" strike="noStrike" kern="0" cap="none" spc="0" normalizeH="0" baseline="0" noProof="0">
              <a:ln>
                <a:noFill/>
              </a:ln>
              <a:solidFill>
                <a:srgbClr val="68A1C4"/>
              </a:solidFill>
              <a:effectLst/>
              <a:uLnTx/>
              <a:uFillTx/>
              <a:latin typeface="Arial"/>
              <a:ea typeface="+mn-ea"/>
              <a:cs typeface="Arial"/>
              <a:sym typeface="Arial"/>
            </a:endParaRPr>
          </a:p>
        </p:txBody>
      </p:sp>
      <p:pic>
        <p:nvPicPr>
          <p:cNvPr id="10" name="Bildobjekt 9">
            <a:extLst>
              <a:ext uri="{FF2B5EF4-FFF2-40B4-BE49-F238E27FC236}">
                <a16:creationId xmlns:a16="http://schemas.microsoft.com/office/drawing/2014/main" id="{1A537DFB-EC20-B5B7-7603-60C0F273D1D9}"/>
              </a:ext>
            </a:extLst>
          </p:cNvPr>
          <p:cNvPicPr>
            <a:picLocks noChangeAspect="1"/>
          </p:cNvPicPr>
          <p:nvPr/>
        </p:nvPicPr>
        <p:blipFill>
          <a:blip r:embed="rId4"/>
          <a:stretch>
            <a:fillRect/>
          </a:stretch>
        </p:blipFill>
        <p:spPr>
          <a:xfrm>
            <a:off x="4481649" y="3770407"/>
            <a:ext cx="2760903" cy="810559"/>
          </a:xfrm>
          <a:prstGeom prst="rect">
            <a:avLst/>
          </a:prstGeom>
        </p:spPr>
      </p:pic>
      <p:sp>
        <p:nvSpPr>
          <p:cNvPr id="9" name="textruta 8">
            <a:extLst>
              <a:ext uri="{FF2B5EF4-FFF2-40B4-BE49-F238E27FC236}">
                <a16:creationId xmlns:a16="http://schemas.microsoft.com/office/drawing/2014/main" id="{F6300B3A-0F0B-F07C-4D5B-C78613CB51EF}"/>
              </a:ext>
            </a:extLst>
          </p:cNvPr>
          <p:cNvSpPr txBox="1"/>
          <p:nvPr/>
        </p:nvSpPr>
        <p:spPr>
          <a:xfrm>
            <a:off x="4311319" y="3885550"/>
            <a:ext cx="3228708" cy="707886"/>
          </a:xfrm>
          <a:prstGeom prst="rect">
            <a:avLst/>
          </a:prstGeom>
          <a:noFill/>
        </p:spPr>
        <p:txBody>
          <a:bodyPr wrap="square" rtlCol="0">
            <a:spAutoFit/>
          </a:bodyPr>
          <a:lstStyle/>
          <a:p>
            <a:pPr marL="0" marR="0" lvl="0" indent="0" algn="ctr" defTabSz="457189" rtl="0" eaLnBrk="1" fontAlgn="auto" latinLnBrk="0" hangingPunct="1">
              <a:lnSpc>
                <a:spcPct val="100000"/>
              </a:lnSpc>
              <a:spcBef>
                <a:spcPts val="0"/>
              </a:spcBef>
              <a:spcAft>
                <a:spcPts val="0"/>
              </a:spcAft>
              <a:buClr>
                <a:srgbClr val="000000"/>
              </a:buClr>
              <a:buSzTx/>
              <a:buFontTx/>
              <a:buNone/>
              <a:tabLst/>
              <a:defRPr/>
            </a:pPr>
            <a:r>
              <a:rPr kumimoji="0" lang="sv-SE" sz="1300" b="0" i="0" u="none" strike="noStrike" kern="0" cap="none" spc="0" normalizeH="0" baseline="0" noProof="0">
                <a:ln>
                  <a:noFill/>
                </a:ln>
                <a:solidFill>
                  <a:srgbClr val="0D3631"/>
                </a:solidFill>
                <a:effectLst/>
                <a:uLnTx/>
                <a:uFillTx/>
                <a:latin typeface="Calibri" panose="020F0502020204030204" pitchFamily="34" charset="0"/>
                <a:ea typeface="+mn-ea"/>
                <a:cs typeface="Calibri" panose="020F0502020204030204" pitchFamily="34" charset="0"/>
                <a:sym typeface="Arial"/>
              </a:rPr>
              <a:t>Nya former av osäkerhet som läggs på varandra, interagerar och skapar ett </a:t>
            </a:r>
          </a:p>
          <a:p>
            <a:pPr marL="0" marR="0" lvl="0" indent="0" algn="ctr" defTabSz="457189" rtl="0" eaLnBrk="1" fontAlgn="auto" latinLnBrk="0" hangingPunct="1">
              <a:lnSpc>
                <a:spcPct val="100000"/>
              </a:lnSpc>
              <a:spcBef>
                <a:spcPts val="0"/>
              </a:spcBef>
              <a:spcAft>
                <a:spcPts val="0"/>
              </a:spcAft>
              <a:buClr>
                <a:srgbClr val="000000"/>
              </a:buClr>
              <a:buSzTx/>
              <a:buFontTx/>
              <a:buNone/>
              <a:tabLst/>
              <a:defRPr/>
            </a:pPr>
            <a:r>
              <a:rPr kumimoji="0" lang="sv-SE" sz="1400" b="1" i="0" u="none" strike="noStrike" kern="0" cap="none" spc="0" normalizeH="0" baseline="0" noProof="0">
                <a:ln>
                  <a:noFill/>
                </a:ln>
                <a:solidFill>
                  <a:srgbClr val="042C2D"/>
                </a:solidFill>
                <a:effectLst/>
                <a:uLnTx/>
                <a:uFillTx/>
                <a:latin typeface="Calibri" panose="020F0502020204030204" pitchFamily="34" charset="0"/>
                <a:ea typeface="+mn-ea"/>
                <a:cs typeface="Calibri" panose="020F0502020204030204" pitchFamily="34" charset="0"/>
                <a:sym typeface="Arial"/>
              </a:rPr>
              <a:t>nytt osäkerhetskomplex</a:t>
            </a:r>
          </a:p>
        </p:txBody>
      </p:sp>
      <p:sp>
        <p:nvSpPr>
          <p:cNvPr id="11" name="Rundad rektangulär pratbubbla 10">
            <a:extLst>
              <a:ext uri="{FF2B5EF4-FFF2-40B4-BE49-F238E27FC236}">
                <a16:creationId xmlns:a16="http://schemas.microsoft.com/office/drawing/2014/main" id="{33462E8D-189F-171E-1012-83CE7DA554CB}"/>
              </a:ext>
            </a:extLst>
          </p:cNvPr>
          <p:cNvSpPr/>
          <p:nvPr/>
        </p:nvSpPr>
        <p:spPr>
          <a:xfrm>
            <a:off x="238490" y="1915579"/>
            <a:ext cx="1777607" cy="477055"/>
          </a:xfrm>
          <a:prstGeom prst="wedgeRoundRectCallout">
            <a:avLst>
              <a:gd name="adj1" fmla="val 64888"/>
              <a:gd name="adj2" fmla="val -25031"/>
              <a:gd name="adj3" fmla="val 16667"/>
            </a:avLst>
          </a:prstGeom>
          <a:noFill/>
          <a:ln w="12700">
            <a:solidFill>
              <a:srgbClr val="6AA0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
                <a:srgbClr val="000000"/>
              </a:buClr>
              <a:buSzTx/>
              <a:buFontTx/>
              <a:buNone/>
              <a:tabLst/>
              <a:defRPr/>
            </a:pPr>
            <a:r>
              <a:rPr kumimoji="0" lang="sv-SE" sz="800" b="0" i="0" u="none" strike="noStrike" kern="0" cap="none" spc="0" normalizeH="0" baseline="0" noProof="0">
                <a:ln>
                  <a:noFill/>
                </a:ln>
                <a:solidFill>
                  <a:srgbClr val="929292"/>
                </a:solidFill>
                <a:effectLst/>
                <a:uLnTx/>
                <a:uFillTx/>
                <a:latin typeface="Arial"/>
                <a:ea typeface="+mn-ea"/>
                <a:cs typeface="+mn-cs"/>
                <a:sym typeface="Arial"/>
              </a:rPr>
              <a:t>Livet har alltid innehållit osäkerhet om t.ex. framtid, sjukdom, möjligheter och utmaningar</a:t>
            </a:r>
          </a:p>
        </p:txBody>
      </p:sp>
      <p:sp>
        <p:nvSpPr>
          <p:cNvPr id="14" name="Rundad rektangulär pratbubbla 13">
            <a:extLst>
              <a:ext uri="{FF2B5EF4-FFF2-40B4-BE49-F238E27FC236}">
                <a16:creationId xmlns:a16="http://schemas.microsoft.com/office/drawing/2014/main" id="{5F70D940-7F54-382E-76AB-64B95AFE595E}"/>
              </a:ext>
            </a:extLst>
          </p:cNvPr>
          <p:cNvSpPr/>
          <p:nvPr/>
        </p:nvSpPr>
        <p:spPr>
          <a:xfrm>
            <a:off x="238488" y="5652898"/>
            <a:ext cx="1886875" cy="477055"/>
          </a:xfrm>
          <a:prstGeom prst="wedgeRoundRectCallout">
            <a:avLst>
              <a:gd name="adj1" fmla="val -673"/>
              <a:gd name="adj2" fmla="val -79470"/>
              <a:gd name="adj3" fmla="val 16667"/>
            </a:avLst>
          </a:prstGeom>
          <a:noFill/>
          <a:ln w="12700">
            <a:solidFill>
              <a:srgbClr val="2B72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
                <a:srgbClr val="000000"/>
              </a:buClr>
              <a:buSzTx/>
              <a:buFontTx/>
              <a:buNone/>
              <a:tabLst/>
              <a:defRPr/>
            </a:pPr>
            <a:r>
              <a:rPr kumimoji="0" lang="sv-SE" sz="800" b="0" i="0" u="none" strike="noStrike" kern="0" cap="none" spc="0" normalizeH="0" baseline="0" noProof="0" dirty="0">
                <a:ln>
                  <a:noFill/>
                </a:ln>
                <a:solidFill>
                  <a:srgbClr val="929292"/>
                </a:solidFill>
                <a:effectLst/>
                <a:uLnTx/>
                <a:uFillTx/>
                <a:latin typeface="Arial"/>
                <a:ea typeface="+mn-ea"/>
                <a:cs typeface="+mn-cs"/>
                <a:sym typeface="Arial"/>
              </a:rPr>
              <a:t>Klimatkris, global uppvärmning och andra tecken på systemkollaps börjar bli synliga och tydliga</a:t>
            </a:r>
          </a:p>
        </p:txBody>
      </p:sp>
      <p:sp>
        <p:nvSpPr>
          <p:cNvPr id="15" name="Rundad rektangulär pratbubbla 14">
            <a:extLst>
              <a:ext uri="{FF2B5EF4-FFF2-40B4-BE49-F238E27FC236}">
                <a16:creationId xmlns:a16="http://schemas.microsoft.com/office/drawing/2014/main" id="{F00A97DB-25D9-1736-F0D5-12EE60D0D8DA}"/>
              </a:ext>
            </a:extLst>
          </p:cNvPr>
          <p:cNvSpPr/>
          <p:nvPr/>
        </p:nvSpPr>
        <p:spPr>
          <a:xfrm>
            <a:off x="9646024" y="2770749"/>
            <a:ext cx="2265891" cy="604675"/>
          </a:xfrm>
          <a:prstGeom prst="wedgeRoundRectCallout">
            <a:avLst>
              <a:gd name="adj1" fmla="val -60306"/>
              <a:gd name="adj2" fmla="val -79699"/>
              <a:gd name="adj3" fmla="val 16667"/>
            </a:avLst>
          </a:prstGeom>
          <a:noFill/>
          <a:ln w="12700">
            <a:solidFill>
              <a:srgbClr val="2B72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
                <a:srgbClr val="000000"/>
              </a:buClr>
              <a:buSzTx/>
              <a:buFontTx/>
              <a:buNone/>
              <a:tabLst/>
              <a:defRPr/>
            </a:pPr>
            <a:r>
              <a:rPr kumimoji="0" lang="sv-SE" sz="800" b="0" i="0" u="none" strike="noStrike" kern="0" cap="none" spc="0" normalizeH="0" baseline="0" noProof="0" dirty="0">
                <a:ln>
                  <a:noFill/>
                </a:ln>
                <a:solidFill>
                  <a:srgbClr val="929292"/>
                </a:solidFill>
                <a:effectLst/>
                <a:uLnTx/>
                <a:uFillTx/>
                <a:latin typeface="Arial"/>
                <a:ea typeface="+mn-ea"/>
                <a:cs typeface="+mn-cs"/>
                <a:sym typeface="Arial"/>
              </a:rPr>
              <a:t>Vi inser att vi behöver göra stora samhälleliga omställningar, men det är inte tydligt hur detta ska gå till eller vad det kommer att innebära för  mig som individ. </a:t>
            </a:r>
          </a:p>
        </p:txBody>
      </p:sp>
      <p:sp>
        <p:nvSpPr>
          <p:cNvPr id="16" name="Rundad rektangulär pratbubbla 15">
            <a:extLst>
              <a:ext uri="{FF2B5EF4-FFF2-40B4-BE49-F238E27FC236}">
                <a16:creationId xmlns:a16="http://schemas.microsoft.com/office/drawing/2014/main" id="{F7D16AC8-9E9B-2EB1-781A-B6754B7CD749}"/>
              </a:ext>
            </a:extLst>
          </p:cNvPr>
          <p:cNvSpPr/>
          <p:nvPr/>
        </p:nvSpPr>
        <p:spPr>
          <a:xfrm>
            <a:off x="9722226" y="6065273"/>
            <a:ext cx="2092285" cy="604675"/>
          </a:xfrm>
          <a:prstGeom prst="wedgeRoundRectCallout">
            <a:avLst>
              <a:gd name="adj1" fmla="val -67580"/>
              <a:gd name="adj2" fmla="val -31773"/>
              <a:gd name="adj3" fmla="val 16667"/>
            </a:avLst>
          </a:prstGeom>
          <a:noFill/>
          <a:ln w="12700">
            <a:solidFill>
              <a:srgbClr val="2B72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
                <a:srgbClr val="000000"/>
              </a:buClr>
              <a:buSzTx/>
              <a:buFontTx/>
              <a:buNone/>
              <a:tabLst/>
              <a:defRPr/>
            </a:pPr>
            <a:r>
              <a:rPr kumimoji="0" lang="sv-SE" sz="800" b="0" i="0" u="none" strike="noStrike" kern="0" cap="none" spc="0" normalizeH="0" baseline="0" noProof="0">
                <a:ln>
                  <a:noFill/>
                </a:ln>
                <a:solidFill>
                  <a:srgbClr val="929292"/>
                </a:solidFill>
                <a:effectLst/>
                <a:uLnTx/>
                <a:uFillTx/>
                <a:latin typeface="Arial"/>
                <a:ea typeface="+mn-ea"/>
                <a:cs typeface="+mn-cs"/>
                <a:sym typeface="Arial"/>
              </a:rPr>
              <a:t>För att hantera osäkerhet och komplexitet börjar vi förenkla världen, se svart-vitt och polarisera mot varandra.  </a:t>
            </a:r>
          </a:p>
        </p:txBody>
      </p:sp>
    </p:spTree>
    <p:extLst>
      <p:ext uri="{BB962C8B-B14F-4D97-AF65-F5344CB8AC3E}">
        <p14:creationId xmlns:p14="http://schemas.microsoft.com/office/powerpoint/2010/main" val="272689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1+#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1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556FB05-BD15-693E-7B16-2C35A861BFFB}"/>
              </a:ext>
            </a:extLst>
          </p:cNvPr>
          <p:cNvSpPr>
            <a:spLocks noGrp="1"/>
          </p:cNvSpPr>
          <p:nvPr>
            <p:ph type="title"/>
          </p:nvPr>
        </p:nvSpPr>
        <p:spPr/>
        <p:txBody>
          <a:bodyPr/>
          <a:lstStyle/>
          <a:p>
            <a:r>
              <a:rPr lang="en-GB" dirty="0" err="1"/>
              <a:t>Vad</a:t>
            </a:r>
            <a:r>
              <a:rPr lang="en-GB" dirty="0"/>
              <a:t> </a:t>
            </a:r>
            <a:r>
              <a:rPr lang="en-GB" dirty="0" err="1"/>
              <a:t>hindrar</a:t>
            </a:r>
            <a:r>
              <a:rPr lang="en-GB" dirty="0"/>
              <a:t> </a:t>
            </a:r>
            <a:r>
              <a:rPr lang="en-GB" dirty="0" err="1"/>
              <a:t>oss</a:t>
            </a:r>
            <a:r>
              <a:rPr lang="en-GB" dirty="0"/>
              <a:t> </a:t>
            </a:r>
            <a:r>
              <a:rPr lang="en-GB" dirty="0" err="1"/>
              <a:t>att</a:t>
            </a:r>
            <a:r>
              <a:rPr lang="en-GB" dirty="0"/>
              <a:t> </a:t>
            </a:r>
            <a:r>
              <a:rPr lang="en-GB" dirty="0" err="1"/>
              <a:t>ställa</a:t>
            </a:r>
            <a:r>
              <a:rPr lang="en-GB" dirty="0"/>
              <a:t> om?</a:t>
            </a:r>
          </a:p>
        </p:txBody>
      </p:sp>
      <p:pic>
        <p:nvPicPr>
          <p:cNvPr id="2050" name="Picture 2" descr="two ditches">
            <a:extLst>
              <a:ext uri="{FF2B5EF4-FFF2-40B4-BE49-F238E27FC236}">
                <a16:creationId xmlns:a16="http://schemas.microsoft.com/office/drawing/2014/main" id="{B30D7260-203A-8B2F-2AFE-89C3D7475E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63"/>
            <a:ext cx="12183533" cy="6863963"/>
          </a:xfrm>
          <a:prstGeom prst="rect">
            <a:avLst/>
          </a:prstGeom>
          <a:noFill/>
          <a:extLst>
            <a:ext uri="{909E8E84-426E-40DD-AFC4-6F175D3DCCD1}">
              <a14:hiddenFill xmlns:a14="http://schemas.microsoft.com/office/drawing/2010/main">
                <a:solidFill>
                  <a:srgbClr val="FFFFFF"/>
                </a:solidFill>
              </a14:hiddenFill>
            </a:ext>
          </a:extLst>
        </p:spPr>
      </p:pic>
      <p:pic>
        <p:nvPicPr>
          <p:cNvPr id="4" name="Bildobjekt 3">
            <a:extLst>
              <a:ext uri="{FF2B5EF4-FFF2-40B4-BE49-F238E27FC236}">
                <a16:creationId xmlns:a16="http://schemas.microsoft.com/office/drawing/2014/main" id="{5C33CBB1-9803-1B8A-EF5A-C8E4C1525701}"/>
              </a:ext>
            </a:extLst>
          </p:cNvPr>
          <p:cNvPicPr>
            <a:picLocks noChangeAspect="1"/>
          </p:cNvPicPr>
          <p:nvPr/>
        </p:nvPicPr>
        <p:blipFill>
          <a:blip r:embed="rId4"/>
          <a:stretch>
            <a:fillRect/>
          </a:stretch>
        </p:blipFill>
        <p:spPr>
          <a:xfrm>
            <a:off x="4953325" y="2238731"/>
            <a:ext cx="3076513" cy="4802149"/>
          </a:xfrm>
          <a:prstGeom prst="rect">
            <a:avLst/>
          </a:prstGeom>
          <a:effectLst>
            <a:softEdge rad="161404"/>
          </a:effectLst>
        </p:spPr>
      </p:pic>
      <p:sp>
        <p:nvSpPr>
          <p:cNvPr id="12" name="Rundad rektangulär pratbubbla 11">
            <a:extLst>
              <a:ext uri="{FF2B5EF4-FFF2-40B4-BE49-F238E27FC236}">
                <a16:creationId xmlns:a16="http://schemas.microsoft.com/office/drawing/2014/main" id="{BA726C8F-3BE5-F6FF-60D7-518FC3FC3449}"/>
              </a:ext>
            </a:extLst>
          </p:cNvPr>
          <p:cNvSpPr/>
          <p:nvPr/>
        </p:nvSpPr>
        <p:spPr>
          <a:xfrm>
            <a:off x="6656832" y="291974"/>
            <a:ext cx="5352288" cy="2068677"/>
          </a:xfrm>
          <a:prstGeom prst="wedgeRoundRectCallout">
            <a:avLst>
              <a:gd name="adj1" fmla="val -42279"/>
              <a:gd name="adj2" fmla="val 68224"/>
              <a:gd name="adj3" fmla="val 16667"/>
            </a:avLst>
          </a:prstGeom>
          <a:solidFill>
            <a:srgbClr val="2C3C32">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600" b="0" i="0" u="none" strike="noStrike" kern="0" cap="none" spc="0" normalizeH="0" baseline="0" noProof="0" dirty="0">
                <a:ln>
                  <a:noFill/>
                </a:ln>
                <a:solidFill>
                  <a:srgbClr val="FFFFFF"/>
                </a:solidFill>
                <a:effectLst/>
                <a:uLnTx/>
                <a:uFillTx/>
                <a:latin typeface="Arial"/>
                <a:ea typeface="+mn-ea"/>
                <a:cs typeface="+mn-cs"/>
                <a:sym typeface="Arial"/>
              </a:rPr>
              <a:t>I look at the path we’re on to the future as having a ditch on either side. We have to hold on to each other in order not to fall into the ditch on the right or left. </a:t>
            </a:r>
            <a:br>
              <a:rPr kumimoji="0" lang="en-GB" sz="1600" b="0" i="0" u="none" strike="noStrike" kern="0" cap="none" spc="0" normalizeH="0" baseline="0" noProof="0" dirty="0">
                <a:ln>
                  <a:noFill/>
                </a:ln>
                <a:solidFill>
                  <a:srgbClr val="FFFFFF"/>
                </a:solidFill>
                <a:effectLst/>
                <a:uLnTx/>
                <a:uFillTx/>
                <a:latin typeface="Arial"/>
                <a:ea typeface="+mn-ea"/>
                <a:cs typeface="+mn-cs"/>
                <a:sym typeface="Arial"/>
              </a:rPr>
            </a:br>
            <a:br>
              <a:rPr kumimoji="0" lang="en-GB" sz="1600" b="0" i="0" u="none" strike="noStrike" kern="0" cap="none" spc="0" normalizeH="0" baseline="0" noProof="0" dirty="0">
                <a:ln>
                  <a:noFill/>
                </a:ln>
                <a:solidFill>
                  <a:srgbClr val="FFFFFF"/>
                </a:solidFill>
                <a:effectLst/>
                <a:uLnTx/>
                <a:uFillTx/>
                <a:latin typeface="Arial"/>
                <a:ea typeface="+mn-ea"/>
                <a:cs typeface="+mn-cs"/>
                <a:sym typeface="Arial"/>
              </a:rPr>
            </a:br>
            <a:r>
              <a:rPr kumimoji="0" lang="en-GB" sz="1600" b="0" i="0" u="none" strike="noStrike" kern="0" cap="none" spc="0" normalizeH="0" baseline="0" noProof="0" dirty="0">
                <a:ln>
                  <a:noFill/>
                </a:ln>
                <a:solidFill>
                  <a:srgbClr val="FFFFFF"/>
                </a:solidFill>
                <a:effectLst/>
                <a:uLnTx/>
                <a:uFillTx/>
                <a:latin typeface="Arial"/>
                <a:ea typeface="+mn-ea"/>
                <a:cs typeface="+mn-cs"/>
                <a:sym typeface="Arial"/>
              </a:rPr>
              <a:t>On one side lies panic and hysteria, </a:t>
            </a:r>
            <a:br>
              <a:rPr kumimoji="0" lang="en-GB" sz="1600" b="0" i="0" u="none" strike="noStrike" kern="0" cap="none" spc="0" normalizeH="0" baseline="0" noProof="0" dirty="0">
                <a:ln>
                  <a:noFill/>
                </a:ln>
                <a:solidFill>
                  <a:srgbClr val="FFFFFF"/>
                </a:solidFill>
                <a:effectLst/>
                <a:uLnTx/>
                <a:uFillTx/>
                <a:latin typeface="Arial"/>
                <a:ea typeface="+mn-ea"/>
                <a:cs typeface="+mn-cs"/>
                <a:sym typeface="Arial"/>
              </a:rPr>
            </a:br>
            <a:r>
              <a:rPr kumimoji="0" lang="en-GB" sz="1600" b="0" i="0" u="none" strike="noStrike" kern="0" cap="none" spc="0" normalizeH="0" baseline="0" noProof="0" dirty="0">
                <a:ln>
                  <a:noFill/>
                </a:ln>
                <a:solidFill>
                  <a:srgbClr val="FFFFFF"/>
                </a:solidFill>
                <a:effectLst/>
                <a:uLnTx/>
                <a:uFillTx/>
                <a:latin typeface="Arial"/>
                <a:ea typeface="+mn-ea"/>
                <a:cs typeface="+mn-cs"/>
                <a:sym typeface="Arial"/>
              </a:rPr>
              <a:t>on the other, paralysis and shutting down.</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600" b="0" i="0" u="none" strike="noStrike" kern="0" cap="none" spc="0" normalizeH="0" baseline="0" noProof="0" dirty="0">
                <a:ln>
                  <a:noFill/>
                </a:ln>
                <a:solidFill>
                  <a:srgbClr val="FFFFFF"/>
                </a:solidFill>
                <a:effectLst/>
                <a:uLnTx/>
                <a:uFillTx/>
                <a:latin typeface="Arial"/>
                <a:ea typeface="+mn-ea"/>
                <a:cs typeface="+mn-cs"/>
                <a:sym typeface="Arial"/>
              </a:rPr>
              <a:t>                                     </a:t>
            </a:r>
            <a:br>
              <a:rPr kumimoji="0" lang="en-GB" sz="1600" b="0" i="0" u="none" strike="noStrike" kern="0" cap="none" spc="0" normalizeH="0" baseline="0" noProof="0" dirty="0">
                <a:ln>
                  <a:noFill/>
                </a:ln>
                <a:solidFill>
                  <a:srgbClr val="FFFFFF"/>
                </a:solidFill>
                <a:effectLst/>
                <a:uLnTx/>
                <a:uFillTx/>
                <a:latin typeface="Arial"/>
                <a:ea typeface="+mn-ea"/>
                <a:cs typeface="+mn-cs"/>
                <a:sym typeface="Arial"/>
              </a:rPr>
            </a:br>
            <a:r>
              <a:rPr kumimoji="0" lang="en-GB" sz="1600" b="0" i="0" u="none" strike="noStrike" kern="0" cap="none" spc="0" normalizeH="0" baseline="0" noProof="0" dirty="0">
                <a:ln>
                  <a:noFill/>
                </a:ln>
                <a:solidFill>
                  <a:srgbClr val="FFFFFF"/>
                </a:solidFill>
                <a:effectLst/>
                <a:uLnTx/>
                <a:uFillTx/>
                <a:latin typeface="Arial"/>
                <a:ea typeface="+mn-ea"/>
                <a:cs typeface="+mn-cs"/>
                <a:sym typeface="Arial"/>
              </a:rPr>
              <a:t>                                                           </a:t>
            </a:r>
            <a:r>
              <a:rPr kumimoji="0" lang="en-GB" sz="1600" b="0" i="1" u="none" strike="noStrike" kern="0" cap="none" spc="0" normalizeH="0" baseline="0" noProof="0" dirty="0">
                <a:ln>
                  <a:noFill/>
                </a:ln>
                <a:solidFill>
                  <a:srgbClr val="FFFFFF"/>
                </a:solidFill>
                <a:effectLst/>
                <a:uLnTx/>
                <a:uFillTx/>
                <a:latin typeface="Arial"/>
                <a:ea typeface="+mn-ea"/>
                <a:cs typeface="+mn-cs"/>
                <a:sym typeface="Arial"/>
              </a:rPr>
              <a:t>- Joanna Macy</a:t>
            </a:r>
          </a:p>
        </p:txBody>
      </p:sp>
    </p:spTree>
    <p:extLst>
      <p:ext uri="{BB962C8B-B14F-4D97-AF65-F5344CB8AC3E}">
        <p14:creationId xmlns:p14="http://schemas.microsoft.com/office/powerpoint/2010/main" val="420994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1807"/>
        <p:cNvGrpSpPr/>
        <p:nvPr/>
      </p:nvGrpSpPr>
      <p:grpSpPr>
        <a:xfrm>
          <a:off x="0" y="0"/>
          <a:ext cx="0" cy="0"/>
          <a:chOff x="0" y="0"/>
          <a:chExt cx="0" cy="0"/>
        </a:xfrm>
      </p:grpSpPr>
      <p:pic>
        <p:nvPicPr>
          <p:cNvPr id="1808" name="Google Shape;1808;p377"/>
          <p:cNvPicPr preferRelativeResize="0"/>
          <p:nvPr/>
        </p:nvPicPr>
        <p:blipFill>
          <a:blip r:embed="rId3">
            <a:alphaModFix/>
          </a:blip>
          <a:stretch>
            <a:fillRect/>
          </a:stretch>
        </p:blipFill>
        <p:spPr>
          <a:xfrm>
            <a:off x="372000" y="101601"/>
            <a:ext cx="11315861" cy="6810367"/>
          </a:xfrm>
          <a:prstGeom prst="rect">
            <a:avLst/>
          </a:prstGeom>
          <a:noFill/>
          <a:ln>
            <a:noFill/>
          </a:ln>
        </p:spPr>
      </p:pic>
    </p:spTree>
    <p:extLst>
      <p:ext uri="{BB962C8B-B14F-4D97-AF65-F5344CB8AC3E}">
        <p14:creationId xmlns:p14="http://schemas.microsoft.com/office/powerpoint/2010/main" val="3501550465"/>
      </p:ext>
    </p:extLst>
  </p:cSld>
  <p:clrMapOvr>
    <a:masterClrMapping/>
  </p:clrMapOvr>
</p:sld>
</file>

<file path=ppt/theme/theme1.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1DBDE"/>
        </a:solidFill>
        <a:ln>
          <a:noFill/>
        </a:ln>
        <a:effectLst>
          <a:outerShdw dist="25400" dir="2700000" algn="tl" rotWithShape="0">
            <a:prstClr val="black">
              <a:alpha val="17000"/>
            </a:prstClr>
          </a:outerShdw>
        </a:effectLst>
      </a:spPr>
      <a:bodyPr rtlCol="0" anchor="ctr"/>
      <a:lstStyle>
        <a:defPPr algn="ctr">
          <a:defRPr dirty="0" smtClean="0">
            <a:solidFill>
              <a:schemeClr val="tx1"/>
            </a:solidFill>
            <a:latin typeface="Josefin Sans Light Roman" pitchFamily="2" charset="77"/>
            <a:cs typeface="Calibri" panose="020F05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29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9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powerpointmall_ki_vit_SVE">
  <a:themeElements>
    <a:clrScheme name="">
      <a:dk1>
        <a:srgbClr val="000000"/>
      </a:dk1>
      <a:lt1>
        <a:srgbClr val="FFFFFF"/>
      </a:lt1>
      <a:dk2>
        <a:srgbClr val="000000"/>
      </a:dk2>
      <a:lt2>
        <a:srgbClr val="808080"/>
      </a:lt2>
      <a:accent1>
        <a:srgbClr val="870052"/>
      </a:accent1>
      <a:accent2>
        <a:srgbClr val="9FE6E9"/>
      </a:accent2>
      <a:accent3>
        <a:srgbClr val="FFFFFF"/>
      </a:accent3>
      <a:accent4>
        <a:srgbClr val="000000"/>
      </a:accent4>
      <a:accent5>
        <a:srgbClr val="C3AAB3"/>
      </a:accent5>
      <a:accent6>
        <a:srgbClr val="90D0D3"/>
      </a:accent6>
      <a:hlink>
        <a:srgbClr val="D40963"/>
      </a:hlink>
      <a:folHlink>
        <a:srgbClr val="CBCB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powerpointmall_ki_vit_SVE">
  <a:themeElements>
    <a:clrScheme name="">
      <a:dk1>
        <a:srgbClr val="000000"/>
      </a:dk1>
      <a:lt1>
        <a:srgbClr val="FFFFFF"/>
      </a:lt1>
      <a:dk2>
        <a:srgbClr val="000000"/>
      </a:dk2>
      <a:lt2>
        <a:srgbClr val="808080"/>
      </a:lt2>
      <a:accent1>
        <a:srgbClr val="870052"/>
      </a:accent1>
      <a:accent2>
        <a:srgbClr val="9FE6E9"/>
      </a:accent2>
      <a:accent3>
        <a:srgbClr val="FFFFFF"/>
      </a:accent3>
      <a:accent4>
        <a:srgbClr val="000000"/>
      </a:accent4>
      <a:accent5>
        <a:srgbClr val="C3AAB3"/>
      </a:accent5>
      <a:accent6>
        <a:srgbClr val="90D0D3"/>
      </a:accent6>
      <a:hlink>
        <a:srgbClr val="D40963"/>
      </a:hlink>
      <a:folHlink>
        <a:srgbClr val="CBCB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Office-tema">
  <a:themeElements>
    <a:clrScheme name="ACT_202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1DBDE"/>
        </a:solidFill>
        <a:ln>
          <a:noFill/>
        </a:ln>
        <a:effectLst>
          <a:outerShdw dist="25400" dir="2700000" algn="tl" rotWithShape="0">
            <a:prstClr val="black">
              <a:alpha val="17000"/>
            </a:prstClr>
          </a:outerShdw>
        </a:effectLst>
      </a:spPr>
      <a:bodyPr rtlCol="0" anchor="ctr"/>
      <a:lstStyle>
        <a:defPPr algn="ctr">
          <a:defRPr dirty="0" smtClean="0">
            <a:solidFill>
              <a:schemeClr val="tx1"/>
            </a:solidFill>
            <a:latin typeface="Josefin Sans Light Roman" pitchFamily="2" charset="77"/>
            <a:cs typeface="Calibri" panose="020F05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8_ColorGradient">
  <a:themeElements>
    <a:clrScheme name="22_ColorGradient">
      <a:dk1>
        <a:srgbClr val="810092"/>
      </a:dk1>
      <a:lt1>
        <a:srgbClr val="929292"/>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5_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23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597</TotalTime>
  <Words>3892</Words>
  <Application>Microsoft Macintosh PowerPoint</Application>
  <PresentationFormat>Bredbild</PresentationFormat>
  <Paragraphs>359</Paragraphs>
  <Slides>31</Slides>
  <Notes>28</Notes>
  <HiddenSlides>0</HiddenSlides>
  <MMClips>0</MMClips>
  <ScaleCrop>false</ScaleCrop>
  <HeadingPairs>
    <vt:vector size="6" baseType="variant">
      <vt:variant>
        <vt:lpstr>Använt teckensnitt</vt:lpstr>
      </vt:variant>
      <vt:variant>
        <vt:i4>11</vt:i4>
      </vt:variant>
      <vt:variant>
        <vt:lpstr>Tema</vt:lpstr>
      </vt:variant>
      <vt:variant>
        <vt:i4>11</vt:i4>
      </vt:variant>
      <vt:variant>
        <vt:lpstr>Bildrubriker</vt:lpstr>
      </vt:variant>
      <vt:variant>
        <vt:i4>31</vt:i4>
      </vt:variant>
    </vt:vector>
  </HeadingPairs>
  <TitlesOfParts>
    <vt:vector size="53" baseType="lpstr">
      <vt:lpstr>Aptos</vt:lpstr>
      <vt:lpstr>Arial</vt:lpstr>
      <vt:lpstr>Avenir</vt:lpstr>
      <vt:lpstr>Calibri</vt:lpstr>
      <vt:lpstr>Century Gothic</vt:lpstr>
      <vt:lpstr>Helvetica Neue</vt:lpstr>
      <vt:lpstr>Helvetica Neue Light</vt:lpstr>
      <vt:lpstr>Noto Sans Symbols</vt:lpstr>
      <vt:lpstr>Roboto</vt:lpstr>
      <vt:lpstr>Times</vt:lpstr>
      <vt:lpstr>Times New Roman</vt:lpstr>
      <vt:lpstr>1_Office-tema</vt:lpstr>
      <vt:lpstr>1_29k</vt:lpstr>
      <vt:lpstr>29k</vt:lpstr>
      <vt:lpstr>powerpointmall_ki_vit_SVE</vt:lpstr>
      <vt:lpstr>1_powerpointmall_ki_vit_SVE</vt:lpstr>
      <vt:lpstr>2_Office-tema</vt:lpstr>
      <vt:lpstr>Simple Light</vt:lpstr>
      <vt:lpstr>3_Office-tema</vt:lpstr>
      <vt:lpstr>28_ColorGradient</vt:lpstr>
      <vt:lpstr>5_Office-tema</vt:lpstr>
      <vt:lpstr>23_BasicBlack</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Vi står inför nya hot</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Vad hindrar oss att ställa om?</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Fredrik Livheim</dc:creator>
  <cp:lastModifiedBy>Fredrik Livheim</cp:lastModifiedBy>
  <cp:revision>39</cp:revision>
  <dcterms:created xsi:type="dcterms:W3CDTF">2024-09-24T13:24:29Z</dcterms:created>
  <dcterms:modified xsi:type="dcterms:W3CDTF">2024-09-25T20:15:35Z</dcterms:modified>
</cp:coreProperties>
</file>