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8.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9.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0.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1.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2.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3.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14.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1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1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1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1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1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theme/theme20.xml" ContentType="application/vnd.openxmlformats-officedocument.theme+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theme/theme21.xml" ContentType="application/vnd.openxmlformats-officedocument.theme+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22.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23.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24.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theme/theme25.xml" ContentType="application/vnd.openxmlformats-officedocument.theme+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26.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27.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theme/theme28.xml" ContentType="application/vnd.openxmlformats-officedocument.theme+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theme/theme29.xml" ContentType="application/vnd.openxmlformats-officedocument.theme+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theme/theme30.xml" ContentType="application/vnd.openxmlformats-officedocument.theme+xml"/>
  <Override PartName="/ppt/theme/theme3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92" r:id="rId3"/>
    <p:sldMasterId id="2147483714" r:id="rId4"/>
    <p:sldMasterId id="2147483726" r:id="rId5"/>
    <p:sldMasterId id="2147483756" r:id="rId6"/>
    <p:sldMasterId id="2147483768" r:id="rId7"/>
    <p:sldMasterId id="2147483849" r:id="rId8"/>
    <p:sldMasterId id="2147483884" r:id="rId9"/>
    <p:sldMasterId id="2147483896" r:id="rId10"/>
    <p:sldMasterId id="2147483931" r:id="rId11"/>
    <p:sldMasterId id="2147483943" r:id="rId12"/>
    <p:sldMasterId id="2147483978" r:id="rId13"/>
    <p:sldMasterId id="2147483990" r:id="rId14"/>
    <p:sldMasterId id="2147484004" r:id="rId15"/>
    <p:sldMasterId id="2147484024" r:id="rId16"/>
    <p:sldMasterId id="2147484036" r:id="rId17"/>
    <p:sldMasterId id="2147484046" r:id="rId18"/>
    <p:sldMasterId id="2147484062" r:id="rId19"/>
    <p:sldMasterId id="2147484137" r:id="rId20"/>
    <p:sldMasterId id="2147484198" r:id="rId21"/>
    <p:sldMasterId id="2147484212" r:id="rId22"/>
    <p:sldMasterId id="2147484247" r:id="rId23"/>
    <p:sldMasterId id="2147484263" r:id="rId24"/>
    <p:sldMasterId id="2147484299" r:id="rId25"/>
    <p:sldMasterId id="2147484320" r:id="rId26"/>
    <p:sldMasterId id="2147484338" r:id="rId27"/>
    <p:sldMasterId id="2147484372" r:id="rId28"/>
    <p:sldMasterId id="2147484389" r:id="rId29"/>
    <p:sldMasterId id="2147484411" r:id="rId30"/>
  </p:sldMasterIdLst>
  <p:notesMasterIdLst>
    <p:notesMasterId r:id="rId157"/>
  </p:notesMasterIdLst>
  <p:sldIdLst>
    <p:sldId id="440" r:id="rId31"/>
    <p:sldId id="1780" r:id="rId32"/>
    <p:sldId id="1781" r:id="rId33"/>
    <p:sldId id="2049" r:id="rId34"/>
    <p:sldId id="2178" r:id="rId35"/>
    <p:sldId id="2180" r:id="rId36"/>
    <p:sldId id="2183" r:id="rId37"/>
    <p:sldId id="2184" r:id="rId38"/>
    <p:sldId id="2185" r:id="rId39"/>
    <p:sldId id="2186" r:id="rId40"/>
    <p:sldId id="2187" r:id="rId41"/>
    <p:sldId id="2188" r:id="rId42"/>
    <p:sldId id="2317" r:id="rId43"/>
    <p:sldId id="2318" r:id="rId44"/>
    <p:sldId id="2189" r:id="rId45"/>
    <p:sldId id="2190" r:id="rId46"/>
    <p:sldId id="2191" r:id="rId47"/>
    <p:sldId id="2299" r:id="rId48"/>
    <p:sldId id="2192" r:id="rId49"/>
    <p:sldId id="2193" r:id="rId50"/>
    <p:sldId id="2286" r:id="rId51"/>
    <p:sldId id="2287" r:id="rId52"/>
    <p:sldId id="2288" r:id="rId53"/>
    <p:sldId id="2194" r:id="rId54"/>
    <p:sldId id="2284" r:id="rId55"/>
    <p:sldId id="2289" r:id="rId56"/>
    <p:sldId id="2300" r:id="rId57"/>
    <p:sldId id="2290" r:id="rId58"/>
    <p:sldId id="2291" r:id="rId59"/>
    <p:sldId id="2292" r:id="rId60"/>
    <p:sldId id="2293" r:id="rId61"/>
    <p:sldId id="2294" r:id="rId62"/>
    <p:sldId id="2295" r:id="rId63"/>
    <p:sldId id="2332" r:id="rId64"/>
    <p:sldId id="2004" r:id="rId65"/>
    <p:sldId id="1833" r:id="rId66"/>
    <p:sldId id="1838" r:id="rId67"/>
    <p:sldId id="2296" r:id="rId68"/>
    <p:sldId id="2297" r:id="rId69"/>
    <p:sldId id="2074" r:id="rId70"/>
    <p:sldId id="2156" r:id="rId71"/>
    <p:sldId id="2213" r:id="rId72"/>
    <p:sldId id="2157" r:id="rId73"/>
    <p:sldId id="2158" r:id="rId74"/>
    <p:sldId id="2319" r:id="rId75"/>
    <p:sldId id="2160" r:id="rId76"/>
    <p:sldId id="2085" r:id="rId77"/>
    <p:sldId id="2321" r:id="rId78"/>
    <p:sldId id="2298" r:id="rId79"/>
    <p:sldId id="2182" r:id="rId80"/>
    <p:sldId id="1956" r:id="rId81"/>
    <p:sldId id="1959" r:id="rId82"/>
    <p:sldId id="2303" r:id="rId83"/>
    <p:sldId id="1996" r:id="rId84"/>
    <p:sldId id="376" r:id="rId85"/>
    <p:sldId id="583" r:id="rId86"/>
    <p:sldId id="510" r:id="rId87"/>
    <p:sldId id="538" r:id="rId88"/>
    <p:sldId id="381" r:id="rId89"/>
    <p:sldId id="413" r:id="rId90"/>
    <p:sldId id="567" r:id="rId91"/>
    <p:sldId id="2305" r:id="rId92"/>
    <p:sldId id="2306" r:id="rId93"/>
    <p:sldId id="2304" r:id="rId94"/>
    <p:sldId id="2326" r:id="rId95"/>
    <p:sldId id="1962" r:id="rId96"/>
    <p:sldId id="2181" r:id="rId97"/>
    <p:sldId id="2301" r:id="rId98"/>
    <p:sldId id="2307" r:id="rId99"/>
    <p:sldId id="2308" r:id="rId100"/>
    <p:sldId id="2052" r:id="rId101"/>
    <p:sldId id="522" r:id="rId102"/>
    <p:sldId id="338" r:id="rId103"/>
    <p:sldId id="2001" r:id="rId104"/>
    <p:sldId id="2003" r:id="rId105"/>
    <p:sldId id="2002" r:id="rId106"/>
    <p:sldId id="528" r:id="rId107"/>
    <p:sldId id="353" r:id="rId108"/>
    <p:sldId id="2309" r:id="rId109"/>
    <p:sldId id="352" r:id="rId110"/>
    <p:sldId id="2310" r:id="rId111"/>
    <p:sldId id="270" r:id="rId112"/>
    <p:sldId id="275" r:id="rId113"/>
    <p:sldId id="529" r:id="rId114"/>
    <p:sldId id="277" r:id="rId115"/>
    <p:sldId id="2110" r:id="rId116"/>
    <p:sldId id="283" r:id="rId117"/>
    <p:sldId id="2111" r:id="rId118"/>
    <p:sldId id="2112" r:id="rId119"/>
    <p:sldId id="2113" r:id="rId120"/>
    <p:sldId id="2324" r:id="rId121"/>
    <p:sldId id="372" r:id="rId122"/>
    <p:sldId id="447" r:id="rId123"/>
    <p:sldId id="2302" r:id="rId124"/>
    <p:sldId id="2134" r:id="rId125"/>
    <p:sldId id="2325" r:id="rId126"/>
    <p:sldId id="2104" r:id="rId127"/>
    <p:sldId id="2105" r:id="rId128"/>
    <p:sldId id="2106" r:id="rId129"/>
    <p:sldId id="2116" r:id="rId130"/>
    <p:sldId id="2311" r:id="rId131"/>
    <p:sldId id="319" r:id="rId132"/>
    <p:sldId id="2327" r:id="rId133"/>
    <p:sldId id="565" r:id="rId134"/>
    <p:sldId id="1995" r:id="rId135"/>
    <p:sldId id="330" r:id="rId136"/>
    <p:sldId id="2328" r:id="rId137"/>
    <p:sldId id="2203" r:id="rId138"/>
    <p:sldId id="1104" r:id="rId139"/>
    <p:sldId id="2163" r:id="rId140"/>
    <p:sldId id="2329" r:id="rId141"/>
    <p:sldId id="2330" r:id="rId142"/>
    <p:sldId id="630" r:id="rId143"/>
    <p:sldId id="2331" r:id="rId144"/>
    <p:sldId id="2047" r:id="rId145"/>
    <p:sldId id="2046" r:id="rId146"/>
    <p:sldId id="2048" r:id="rId147"/>
    <p:sldId id="2045" r:id="rId148"/>
    <p:sldId id="2029" r:id="rId149"/>
    <p:sldId id="2333" r:id="rId150"/>
    <p:sldId id="2027" r:id="rId151"/>
    <p:sldId id="2312" r:id="rId152"/>
    <p:sldId id="2323" r:id="rId153"/>
    <p:sldId id="2315" r:id="rId154"/>
    <p:sldId id="1966" r:id="rId155"/>
    <p:sldId id="1952" r:id="rId15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07F"/>
    <a:srgbClr val="4AA7BE"/>
    <a:srgbClr val="D8C2C3"/>
    <a:srgbClr val="F4D9D9"/>
    <a:srgbClr val="D2EDD4"/>
    <a:srgbClr val="00F8E1"/>
    <a:srgbClr val="5F6B5F"/>
    <a:srgbClr val="FB6047"/>
    <a:srgbClr val="6C7A6C"/>
    <a:srgbClr val="5055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60"/>
    <p:restoredTop sz="90753"/>
  </p:normalViewPr>
  <p:slideViewPr>
    <p:cSldViewPr snapToGrid="0">
      <p:cViewPr varScale="1">
        <p:scale>
          <a:sx n="132" d="100"/>
          <a:sy n="132" d="100"/>
        </p:scale>
        <p:origin x="184" y="328"/>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87.xml"/><Relationship Id="rId21" Type="http://schemas.openxmlformats.org/officeDocument/2006/relationships/slideMaster" Target="slideMasters/slideMaster21.xml"/><Relationship Id="rId42" Type="http://schemas.openxmlformats.org/officeDocument/2006/relationships/slide" Target="slides/slide12.xml"/><Relationship Id="rId63" Type="http://schemas.openxmlformats.org/officeDocument/2006/relationships/slide" Target="slides/slide33.xml"/><Relationship Id="rId84" Type="http://schemas.openxmlformats.org/officeDocument/2006/relationships/slide" Target="slides/slide54.xml"/><Relationship Id="rId138" Type="http://schemas.openxmlformats.org/officeDocument/2006/relationships/slide" Target="slides/slide108.xml"/><Relationship Id="rId159" Type="http://schemas.openxmlformats.org/officeDocument/2006/relationships/viewProps" Target="viewProps.xml"/><Relationship Id="rId107" Type="http://schemas.openxmlformats.org/officeDocument/2006/relationships/slide" Target="slides/slide77.xml"/><Relationship Id="rId11" Type="http://schemas.openxmlformats.org/officeDocument/2006/relationships/slideMaster" Target="slideMasters/slideMaster11.xml"/><Relationship Id="rId32" Type="http://schemas.openxmlformats.org/officeDocument/2006/relationships/slide" Target="slides/slide2.xml"/><Relationship Id="rId53" Type="http://schemas.openxmlformats.org/officeDocument/2006/relationships/slide" Target="slides/slide23.xml"/><Relationship Id="rId74" Type="http://schemas.openxmlformats.org/officeDocument/2006/relationships/slide" Target="slides/slide44.xml"/><Relationship Id="rId128" Type="http://schemas.openxmlformats.org/officeDocument/2006/relationships/slide" Target="slides/slide98.xml"/><Relationship Id="rId149" Type="http://schemas.openxmlformats.org/officeDocument/2006/relationships/slide" Target="slides/slide119.xml"/><Relationship Id="rId5" Type="http://schemas.openxmlformats.org/officeDocument/2006/relationships/slideMaster" Target="slideMasters/slideMaster5.xml"/><Relationship Id="rId95" Type="http://schemas.openxmlformats.org/officeDocument/2006/relationships/slide" Target="slides/slide65.xml"/><Relationship Id="rId160" Type="http://schemas.openxmlformats.org/officeDocument/2006/relationships/theme" Target="theme/theme1.xml"/><Relationship Id="rId22" Type="http://schemas.openxmlformats.org/officeDocument/2006/relationships/slideMaster" Target="slideMasters/slideMaster22.xml"/><Relationship Id="rId43" Type="http://schemas.openxmlformats.org/officeDocument/2006/relationships/slide" Target="slides/slide13.xml"/><Relationship Id="rId64" Type="http://schemas.openxmlformats.org/officeDocument/2006/relationships/slide" Target="slides/slide34.xml"/><Relationship Id="rId118" Type="http://schemas.openxmlformats.org/officeDocument/2006/relationships/slide" Target="slides/slide88.xml"/><Relationship Id="rId139" Type="http://schemas.openxmlformats.org/officeDocument/2006/relationships/slide" Target="slides/slide109.xml"/><Relationship Id="rId85" Type="http://schemas.openxmlformats.org/officeDocument/2006/relationships/slide" Target="slides/slide55.xml"/><Relationship Id="rId150" Type="http://schemas.openxmlformats.org/officeDocument/2006/relationships/slide" Target="slides/slide120.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3.xml"/><Relationship Id="rId38" Type="http://schemas.openxmlformats.org/officeDocument/2006/relationships/slide" Target="slides/slide8.xml"/><Relationship Id="rId59" Type="http://schemas.openxmlformats.org/officeDocument/2006/relationships/slide" Target="slides/slide29.xml"/><Relationship Id="rId103" Type="http://schemas.openxmlformats.org/officeDocument/2006/relationships/slide" Target="slides/slide73.xml"/><Relationship Id="rId108" Type="http://schemas.openxmlformats.org/officeDocument/2006/relationships/slide" Target="slides/slide78.xml"/><Relationship Id="rId124" Type="http://schemas.openxmlformats.org/officeDocument/2006/relationships/slide" Target="slides/slide94.xml"/><Relationship Id="rId129" Type="http://schemas.openxmlformats.org/officeDocument/2006/relationships/slide" Target="slides/slide99.xml"/><Relationship Id="rId54" Type="http://schemas.openxmlformats.org/officeDocument/2006/relationships/slide" Target="slides/slide24.xml"/><Relationship Id="rId70" Type="http://schemas.openxmlformats.org/officeDocument/2006/relationships/slide" Target="slides/slide40.xml"/><Relationship Id="rId75" Type="http://schemas.openxmlformats.org/officeDocument/2006/relationships/slide" Target="slides/slide45.xml"/><Relationship Id="rId91" Type="http://schemas.openxmlformats.org/officeDocument/2006/relationships/slide" Target="slides/slide61.xml"/><Relationship Id="rId96" Type="http://schemas.openxmlformats.org/officeDocument/2006/relationships/slide" Target="slides/slide66.xml"/><Relationship Id="rId140" Type="http://schemas.openxmlformats.org/officeDocument/2006/relationships/slide" Target="slides/slide110.xml"/><Relationship Id="rId145" Type="http://schemas.openxmlformats.org/officeDocument/2006/relationships/slide" Target="slides/slide115.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19.xml"/><Relationship Id="rId114" Type="http://schemas.openxmlformats.org/officeDocument/2006/relationships/slide" Target="slides/slide84.xml"/><Relationship Id="rId119" Type="http://schemas.openxmlformats.org/officeDocument/2006/relationships/slide" Target="slides/slide89.xml"/><Relationship Id="rId44" Type="http://schemas.openxmlformats.org/officeDocument/2006/relationships/slide" Target="slides/slide14.xml"/><Relationship Id="rId60" Type="http://schemas.openxmlformats.org/officeDocument/2006/relationships/slide" Target="slides/slide30.xml"/><Relationship Id="rId65" Type="http://schemas.openxmlformats.org/officeDocument/2006/relationships/slide" Target="slides/slide35.xml"/><Relationship Id="rId81" Type="http://schemas.openxmlformats.org/officeDocument/2006/relationships/slide" Target="slides/slide51.xml"/><Relationship Id="rId86" Type="http://schemas.openxmlformats.org/officeDocument/2006/relationships/slide" Target="slides/slide56.xml"/><Relationship Id="rId130" Type="http://schemas.openxmlformats.org/officeDocument/2006/relationships/slide" Target="slides/slide100.xml"/><Relationship Id="rId135" Type="http://schemas.openxmlformats.org/officeDocument/2006/relationships/slide" Target="slides/slide105.xml"/><Relationship Id="rId151" Type="http://schemas.openxmlformats.org/officeDocument/2006/relationships/slide" Target="slides/slide121.xml"/><Relationship Id="rId156" Type="http://schemas.openxmlformats.org/officeDocument/2006/relationships/slide" Target="slides/slide126.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9.xml"/><Relationship Id="rId109" Type="http://schemas.openxmlformats.org/officeDocument/2006/relationships/slide" Target="slides/slide79.xml"/><Relationship Id="rId34" Type="http://schemas.openxmlformats.org/officeDocument/2006/relationships/slide" Target="slides/slide4.xml"/><Relationship Id="rId50" Type="http://schemas.openxmlformats.org/officeDocument/2006/relationships/slide" Target="slides/slide20.xml"/><Relationship Id="rId55" Type="http://schemas.openxmlformats.org/officeDocument/2006/relationships/slide" Target="slides/slide25.xml"/><Relationship Id="rId76" Type="http://schemas.openxmlformats.org/officeDocument/2006/relationships/slide" Target="slides/slide46.xml"/><Relationship Id="rId97" Type="http://schemas.openxmlformats.org/officeDocument/2006/relationships/slide" Target="slides/slide67.xml"/><Relationship Id="rId104" Type="http://schemas.openxmlformats.org/officeDocument/2006/relationships/slide" Target="slides/slide74.xml"/><Relationship Id="rId120" Type="http://schemas.openxmlformats.org/officeDocument/2006/relationships/slide" Target="slides/slide90.xml"/><Relationship Id="rId125" Type="http://schemas.openxmlformats.org/officeDocument/2006/relationships/slide" Target="slides/slide95.xml"/><Relationship Id="rId141" Type="http://schemas.openxmlformats.org/officeDocument/2006/relationships/slide" Target="slides/slide111.xml"/><Relationship Id="rId146" Type="http://schemas.openxmlformats.org/officeDocument/2006/relationships/slide" Target="slides/slide116.xml"/><Relationship Id="rId7" Type="http://schemas.openxmlformats.org/officeDocument/2006/relationships/slideMaster" Target="slideMasters/slideMaster7.xml"/><Relationship Id="rId71" Type="http://schemas.openxmlformats.org/officeDocument/2006/relationships/slide" Target="slides/slide41.xml"/><Relationship Id="rId92"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10.xml"/><Relationship Id="rId45" Type="http://schemas.openxmlformats.org/officeDocument/2006/relationships/slide" Target="slides/slide15.xml"/><Relationship Id="rId66" Type="http://schemas.openxmlformats.org/officeDocument/2006/relationships/slide" Target="slides/slide36.xml"/><Relationship Id="rId87" Type="http://schemas.openxmlformats.org/officeDocument/2006/relationships/slide" Target="slides/slide57.xml"/><Relationship Id="rId110" Type="http://schemas.openxmlformats.org/officeDocument/2006/relationships/slide" Target="slides/slide80.xml"/><Relationship Id="rId115" Type="http://schemas.openxmlformats.org/officeDocument/2006/relationships/slide" Target="slides/slide85.xml"/><Relationship Id="rId131" Type="http://schemas.openxmlformats.org/officeDocument/2006/relationships/slide" Target="slides/slide101.xml"/><Relationship Id="rId136" Type="http://schemas.openxmlformats.org/officeDocument/2006/relationships/slide" Target="slides/slide106.xml"/><Relationship Id="rId157" Type="http://schemas.openxmlformats.org/officeDocument/2006/relationships/notesMaster" Target="notesMasters/notesMaster1.xml"/><Relationship Id="rId61" Type="http://schemas.openxmlformats.org/officeDocument/2006/relationships/slide" Target="slides/slide31.xml"/><Relationship Id="rId82" Type="http://schemas.openxmlformats.org/officeDocument/2006/relationships/slide" Target="slides/slide52.xml"/><Relationship Id="rId152" Type="http://schemas.openxmlformats.org/officeDocument/2006/relationships/slide" Target="slides/slide12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5.xml"/><Relationship Id="rId56" Type="http://schemas.openxmlformats.org/officeDocument/2006/relationships/slide" Target="slides/slide26.xml"/><Relationship Id="rId77" Type="http://schemas.openxmlformats.org/officeDocument/2006/relationships/slide" Target="slides/slide47.xml"/><Relationship Id="rId100" Type="http://schemas.openxmlformats.org/officeDocument/2006/relationships/slide" Target="slides/slide70.xml"/><Relationship Id="rId105" Type="http://schemas.openxmlformats.org/officeDocument/2006/relationships/slide" Target="slides/slide75.xml"/><Relationship Id="rId126" Type="http://schemas.openxmlformats.org/officeDocument/2006/relationships/slide" Target="slides/slide96.xml"/><Relationship Id="rId147" Type="http://schemas.openxmlformats.org/officeDocument/2006/relationships/slide" Target="slides/slide117.xml"/><Relationship Id="rId8" Type="http://schemas.openxmlformats.org/officeDocument/2006/relationships/slideMaster" Target="slideMasters/slideMaster8.xml"/><Relationship Id="rId51" Type="http://schemas.openxmlformats.org/officeDocument/2006/relationships/slide" Target="slides/slide21.xml"/><Relationship Id="rId72" Type="http://schemas.openxmlformats.org/officeDocument/2006/relationships/slide" Target="slides/slide42.xml"/><Relationship Id="rId93" Type="http://schemas.openxmlformats.org/officeDocument/2006/relationships/slide" Target="slides/slide63.xml"/><Relationship Id="rId98" Type="http://schemas.openxmlformats.org/officeDocument/2006/relationships/slide" Target="slides/slide68.xml"/><Relationship Id="rId121" Type="http://schemas.openxmlformats.org/officeDocument/2006/relationships/slide" Target="slides/slide91.xml"/><Relationship Id="rId142" Type="http://schemas.openxmlformats.org/officeDocument/2006/relationships/slide" Target="slides/slide112.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6.xml"/><Relationship Id="rId67" Type="http://schemas.openxmlformats.org/officeDocument/2006/relationships/slide" Target="slides/slide37.xml"/><Relationship Id="rId116" Type="http://schemas.openxmlformats.org/officeDocument/2006/relationships/slide" Target="slides/slide86.xml"/><Relationship Id="rId137" Type="http://schemas.openxmlformats.org/officeDocument/2006/relationships/slide" Target="slides/slide107.xml"/><Relationship Id="rId158"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 Target="slides/slide11.xml"/><Relationship Id="rId62" Type="http://schemas.openxmlformats.org/officeDocument/2006/relationships/slide" Target="slides/slide32.xml"/><Relationship Id="rId83" Type="http://schemas.openxmlformats.org/officeDocument/2006/relationships/slide" Target="slides/slide53.xml"/><Relationship Id="rId88" Type="http://schemas.openxmlformats.org/officeDocument/2006/relationships/slide" Target="slides/slide58.xml"/><Relationship Id="rId111" Type="http://schemas.openxmlformats.org/officeDocument/2006/relationships/slide" Target="slides/slide81.xml"/><Relationship Id="rId132" Type="http://schemas.openxmlformats.org/officeDocument/2006/relationships/slide" Target="slides/slide102.xml"/><Relationship Id="rId153" Type="http://schemas.openxmlformats.org/officeDocument/2006/relationships/slide" Target="slides/slide123.xml"/><Relationship Id="rId15" Type="http://schemas.openxmlformats.org/officeDocument/2006/relationships/slideMaster" Target="slideMasters/slideMaster15.xml"/><Relationship Id="rId36" Type="http://schemas.openxmlformats.org/officeDocument/2006/relationships/slide" Target="slides/slide6.xml"/><Relationship Id="rId57" Type="http://schemas.openxmlformats.org/officeDocument/2006/relationships/slide" Target="slides/slide27.xml"/><Relationship Id="rId106" Type="http://schemas.openxmlformats.org/officeDocument/2006/relationships/slide" Target="slides/slide76.xml"/><Relationship Id="rId127" Type="http://schemas.openxmlformats.org/officeDocument/2006/relationships/slide" Target="slides/slide97.xml"/><Relationship Id="rId10" Type="http://schemas.openxmlformats.org/officeDocument/2006/relationships/slideMaster" Target="slideMasters/slideMaster10.xml"/><Relationship Id="rId31" Type="http://schemas.openxmlformats.org/officeDocument/2006/relationships/slide" Target="slides/slide1.xml"/><Relationship Id="rId52" Type="http://schemas.openxmlformats.org/officeDocument/2006/relationships/slide" Target="slides/slide22.xml"/><Relationship Id="rId73" Type="http://schemas.openxmlformats.org/officeDocument/2006/relationships/slide" Target="slides/slide43.xml"/><Relationship Id="rId78" Type="http://schemas.openxmlformats.org/officeDocument/2006/relationships/slide" Target="slides/slide48.xml"/><Relationship Id="rId94" Type="http://schemas.openxmlformats.org/officeDocument/2006/relationships/slide" Target="slides/slide64.xml"/><Relationship Id="rId99" Type="http://schemas.openxmlformats.org/officeDocument/2006/relationships/slide" Target="slides/slide69.xml"/><Relationship Id="rId101" Type="http://schemas.openxmlformats.org/officeDocument/2006/relationships/slide" Target="slides/slide71.xml"/><Relationship Id="rId122" Type="http://schemas.openxmlformats.org/officeDocument/2006/relationships/slide" Target="slides/slide92.xml"/><Relationship Id="rId143" Type="http://schemas.openxmlformats.org/officeDocument/2006/relationships/slide" Target="slides/slide113.xml"/><Relationship Id="rId148"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17.xml"/><Relationship Id="rId68" Type="http://schemas.openxmlformats.org/officeDocument/2006/relationships/slide" Target="slides/slide38.xml"/><Relationship Id="rId89" Type="http://schemas.openxmlformats.org/officeDocument/2006/relationships/slide" Target="slides/slide59.xml"/><Relationship Id="rId112" Type="http://schemas.openxmlformats.org/officeDocument/2006/relationships/slide" Target="slides/slide82.xml"/><Relationship Id="rId133" Type="http://schemas.openxmlformats.org/officeDocument/2006/relationships/slide" Target="slides/slide103.xml"/><Relationship Id="rId154" Type="http://schemas.openxmlformats.org/officeDocument/2006/relationships/slide" Target="slides/slide124.xml"/><Relationship Id="rId16" Type="http://schemas.openxmlformats.org/officeDocument/2006/relationships/slideMaster" Target="slideMasters/slideMaster16.xml"/><Relationship Id="rId37" Type="http://schemas.openxmlformats.org/officeDocument/2006/relationships/slide" Target="slides/slide7.xml"/><Relationship Id="rId58" Type="http://schemas.openxmlformats.org/officeDocument/2006/relationships/slide" Target="slides/slide28.xml"/><Relationship Id="rId79" Type="http://schemas.openxmlformats.org/officeDocument/2006/relationships/slide" Target="slides/slide49.xml"/><Relationship Id="rId102" Type="http://schemas.openxmlformats.org/officeDocument/2006/relationships/slide" Target="slides/slide72.xml"/><Relationship Id="rId123" Type="http://schemas.openxmlformats.org/officeDocument/2006/relationships/slide" Target="slides/slide93.xml"/><Relationship Id="rId144" Type="http://schemas.openxmlformats.org/officeDocument/2006/relationships/slide" Target="slides/slide114.xml"/><Relationship Id="rId90" Type="http://schemas.openxmlformats.org/officeDocument/2006/relationships/slide" Target="slides/slide60.xml"/><Relationship Id="rId27" Type="http://schemas.openxmlformats.org/officeDocument/2006/relationships/slideMaster" Target="slideMasters/slideMaster27.xml"/><Relationship Id="rId48" Type="http://schemas.openxmlformats.org/officeDocument/2006/relationships/slide" Target="slides/slide18.xml"/><Relationship Id="rId69" Type="http://schemas.openxmlformats.org/officeDocument/2006/relationships/slide" Target="slides/slide39.xml"/><Relationship Id="rId113" Type="http://schemas.openxmlformats.org/officeDocument/2006/relationships/slide" Target="slides/slide83.xml"/><Relationship Id="rId134" Type="http://schemas.openxmlformats.org/officeDocument/2006/relationships/slide" Target="slides/slide104.xml"/><Relationship Id="rId80" Type="http://schemas.openxmlformats.org/officeDocument/2006/relationships/slide" Target="slides/slide50.xml"/><Relationship Id="rId155" Type="http://schemas.openxmlformats.org/officeDocument/2006/relationships/slide" Target="slides/slide125.xml"/></Relationships>
</file>

<file path=ppt/charts/_rels/chart1.xml.rels><?xml version="1.0" encoding="UTF-8" standalone="yes"?>
<Relationships xmlns="http://schemas.openxmlformats.org/package/2006/relationships"><Relationship Id="rId3" Type="http://schemas.openxmlformats.org/officeDocument/2006/relationships/oleObject" Target="file:////Users/sisselanutley/Desktop/Forskningsprojekt/Linko&#776;ping/Pilot%20OPL%20VT22/Baseline_VT_22_study/Grafer_OPL_VT22_T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Proxima Nova" panose="02000506030000020004" pitchFamily="2" charset="0"/>
                <a:ea typeface="+mn-ea"/>
                <a:cs typeface="+mn-cs"/>
              </a:defRPr>
            </a:pPr>
            <a:r>
              <a:rPr lang="en-US" sz="2000" dirty="0"/>
              <a:t>Har </a:t>
            </a:r>
            <a:r>
              <a:rPr lang="en-US" sz="2000" dirty="0" err="1"/>
              <a:t>upptäckt</a:t>
            </a:r>
            <a:r>
              <a:rPr lang="en-US" sz="2000" dirty="0"/>
              <a:t> </a:t>
            </a:r>
            <a:r>
              <a:rPr lang="en-US" sz="2000" dirty="0" err="1"/>
              <a:t>nya</a:t>
            </a:r>
            <a:r>
              <a:rPr lang="en-US" sz="2000" dirty="0"/>
              <a:t> "</a:t>
            </a:r>
            <a:r>
              <a:rPr lang="en-US" sz="2000" dirty="0" err="1"/>
              <a:t>fel</a:t>
            </a:r>
            <a:r>
              <a:rPr lang="en-US" sz="2000" dirty="0"/>
              <a:t>" med sin </a:t>
            </a:r>
            <a:r>
              <a:rPr lang="en-US" sz="2000" dirty="0" err="1"/>
              <a:t>kropp</a:t>
            </a:r>
            <a:r>
              <a:rPr lang="en-US" sz="2000" dirty="0"/>
              <a:t> </a:t>
            </a:r>
            <a:r>
              <a:rPr lang="en-US" sz="2000" dirty="0" err="1"/>
              <a:t>efter</a:t>
            </a:r>
            <a:r>
              <a:rPr lang="en-US" sz="2000" dirty="0"/>
              <a:t> </a:t>
            </a:r>
            <a:r>
              <a:rPr lang="en-US" sz="2000" dirty="0" err="1"/>
              <a:t>att</a:t>
            </a:r>
            <a:r>
              <a:rPr lang="en-US" sz="2000" dirty="0"/>
              <a:t> ha </a:t>
            </a:r>
            <a:r>
              <a:rPr lang="en-US" sz="2000" dirty="0" err="1"/>
              <a:t>jämfört</a:t>
            </a:r>
            <a:r>
              <a:rPr lang="en-US" sz="2000" dirty="0"/>
              <a:t> sig med </a:t>
            </a:r>
            <a:r>
              <a:rPr lang="en-US" sz="2000" dirty="0" err="1"/>
              <a:t>bilder</a:t>
            </a:r>
            <a:r>
              <a:rPr lang="en-US" sz="2000" dirty="0"/>
              <a:t> </a:t>
            </a:r>
            <a:r>
              <a:rPr lang="en-US" sz="2000" dirty="0" err="1"/>
              <a:t>på</a:t>
            </a:r>
            <a:r>
              <a:rPr lang="en-US" sz="2000" dirty="0"/>
              <a:t> </a:t>
            </a:r>
            <a:r>
              <a:rPr lang="en-US" sz="2000" dirty="0" err="1"/>
              <a:t>sociala</a:t>
            </a:r>
            <a:r>
              <a:rPr lang="en-US" sz="2000" dirty="0"/>
              <a:t> </a:t>
            </a:r>
            <a:r>
              <a:rPr lang="en-US" sz="2000" dirty="0" err="1"/>
              <a:t>medier</a:t>
            </a:r>
            <a:r>
              <a:rPr lang="en-US" sz="2000" dirty="0"/>
              <a:t>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Proxima Nova" panose="02000506030000020004" pitchFamily="2" charset="0"/>
              <a:ea typeface="+mn-ea"/>
              <a:cs typeface="+mn-cs"/>
            </a:defRPr>
          </a:pPr>
          <a:endParaRPr lang="sv-SE"/>
        </a:p>
      </c:txPr>
    </c:title>
    <c:autoTitleDeleted val="0"/>
    <c:plotArea>
      <c:layout/>
      <c:barChart>
        <c:barDir val="col"/>
        <c:grouping val="clustered"/>
        <c:varyColors val="0"/>
        <c:ser>
          <c:idx val="0"/>
          <c:order val="0"/>
          <c:tx>
            <c:strRef>
              <c:f>'SocMed Fel kropp'!$D$26</c:f>
              <c:strCache>
                <c:ptCount val="1"/>
                <c:pt idx="0">
                  <c:v>Har upptäckt nya "fel" med sin kropp efter att ha jämfört sig med bilder på sociala medier </c:v>
                </c:pt>
              </c:strCache>
            </c:strRef>
          </c:tx>
          <c:spPr>
            <a:solidFill>
              <a:srgbClr val="CD00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'SocMed Fel kropp'!$C$27:$C$31</c:f>
              <c:strCache>
                <c:ptCount val="5"/>
                <c:pt idx="0">
                  <c:v>Tot</c:v>
                </c:pt>
                <c:pt idx="1">
                  <c:v>Flicka</c:v>
                </c:pt>
                <c:pt idx="2">
                  <c:v>Pojke</c:v>
                </c:pt>
                <c:pt idx="3">
                  <c:v>Dep/Ång</c:v>
                </c:pt>
                <c:pt idx="4">
                  <c:v>NPF</c:v>
                </c:pt>
              </c:strCache>
            </c:strRef>
          </c:cat>
          <c:val>
            <c:numRef>
              <c:f>'SocMed Fel kropp'!$D$27:$D$31</c:f>
              <c:numCache>
                <c:formatCode>0%</c:formatCode>
                <c:ptCount val="5"/>
                <c:pt idx="0">
                  <c:v>0.34899999999999998</c:v>
                </c:pt>
                <c:pt idx="1">
                  <c:v>0.57799999999999996</c:v>
                </c:pt>
                <c:pt idx="2">
                  <c:v>0.13300000000000001</c:v>
                </c:pt>
                <c:pt idx="3">
                  <c:v>0.67200000000000004</c:v>
                </c:pt>
                <c:pt idx="4">
                  <c:v>0.41900000000000004</c:v>
                </c:pt>
              </c:numCache>
            </c:numRef>
          </c:val>
          <c:extLst>
            <c:ext xmlns:c16="http://schemas.microsoft.com/office/drawing/2014/chart" uri="{C3380CC4-5D6E-409C-BE32-E72D297353CC}">
              <c16:uniqueId val="{00000000-17BF-7248-9E6F-894DEB7CF87A}"/>
            </c:ext>
          </c:extLst>
        </c:ser>
        <c:dLbls>
          <c:showLegendKey val="0"/>
          <c:showVal val="0"/>
          <c:showCatName val="0"/>
          <c:showSerName val="0"/>
          <c:showPercent val="0"/>
          <c:showBubbleSize val="0"/>
        </c:dLbls>
        <c:gapWidth val="219"/>
        <c:overlap val="-27"/>
        <c:axId val="1218061503"/>
        <c:axId val="1218223327"/>
      </c:barChart>
      <c:catAx>
        <c:axId val="121806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Proxima Nova" panose="02000506030000020004" pitchFamily="2" charset="0"/>
                <a:ea typeface="+mn-ea"/>
                <a:cs typeface="+mn-cs"/>
              </a:defRPr>
            </a:pPr>
            <a:endParaRPr lang="sv-SE"/>
          </a:p>
        </c:txPr>
        <c:crossAx val="1218223327"/>
        <c:crosses val="autoZero"/>
        <c:auto val="1"/>
        <c:lblAlgn val="ctr"/>
        <c:lblOffset val="100"/>
        <c:noMultiLvlLbl val="0"/>
      </c:catAx>
      <c:valAx>
        <c:axId val="121822332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crossAx val="12180615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E1C3BE-F069-2043-9C83-BF1865BDEB02}" type="datetimeFigureOut">
              <a:rPr lang="en-GB" smtClean="0"/>
              <a:t>07/03/2025</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A3AFF-BB67-EF4E-AF6E-E97FDE2A9092}" type="slidenum">
              <a:rPr lang="en-GB" smtClean="0"/>
              <a:t>‹#›</a:t>
            </a:fld>
            <a:endParaRPr lang="en-GB"/>
          </a:p>
        </p:txBody>
      </p:sp>
    </p:spTree>
    <p:extLst>
      <p:ext uri="{BB962C8B-B14F-4D97-AF65-F5344CB8AC3E}">
        <p14:creationId xmlns:p14="http://schemas.microsoft.com/office/powerpoint/2010/main" val="311372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folkhalsomyndigheten.se/nyheter-och-press/nyhetsarkiv/2024/september/rekommendationer-for-en-balanserad-skarmanvandning-bland-barn/"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folkhalsomyndigheten.se/nyheter-och-press/nyhetsarkiv/2024/september/rekommendationer-for-en-balanserad-skarmanvandning-bland-barn/"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aware.29k.org/manage-stress-in-school" TargetMode="External"/><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noProof="0"/>
          </a:p>
          <a:p>
            <a:endParaRPr lang="sv-SE" noProof="0"/>
          </a:p>
          <a:p>
            <a:endParaRPr lang="sv-SE" noProof="0"/>
          </a:p>
          <a:p>
            <a:endParaRPr lang="sv-SE" noProof="0"/>
          </a:p>
          <a:p>
            <a:endParaRPr lang="sv-SE" noProof="0"/>
          </a:p>
          <a:p>
            <a:endParaRPr lang="sv-SE" noProof="0"/>
          </a:p>
          <a:p>
            <a:r>
              <a:rPr lang="sv-SE" noProof="0"/>
              <a:t>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1360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122792a15d9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122792a15d9_0_10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a:t>Varav 15 år som forskare kring unga och psykisk hälsa </a:t>
            </a:r>
            <a:r>
              <a:rPr lang="sv-SE" err="1"/>
              <a:t>ochohälsa</a:t>
            </a:r>
            <a:endParaRPr/>
          </a:p>
        </p:txBody>
      </p:sp>
    </p:spTree>
    <p:extLst>
      <p:ext uri="{BB962C8B-B14F-4D97-AF65-F5344CB8AC3E}">
        <p14:creationId xmlns:p14="http://schemas.microsoft.com/office/powerpoint/2010/main" val="1608334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822822C4-241D-7B66-A295-3FC034BF4AE1}"/>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171BF5A3-911B-B823-E64C-C629B807CE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01132793-DAB5-33F8-71CB-A21739A1527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a:p>
        </p:txBody>
      </p:sp>
    </p:spTree>
    <p:extLst>
      <p:ext uri="{BB962C8B-B14F-4D97-AF65-F5344CB8AC3E}">
        <p14:creationId xmlns:p14="http://schemas.microsoft.com/office/powerpoint/2010/main" val="1605669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776297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DFBB9-B765-4E5F-3B17-B8783B14C89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B4F6197-E14F-AB93-505B-149E47EEDD4B}"/>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1B06D24-DBF7-C70F-B742-4DEEE64993EF}"/>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C3DAD2E-2C03-13BE-19D1-8731D08ECF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1217819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B4D8E-4870-4A9C-E8B2-F7892EBA90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9B9D6E-79AD-AA13-603D-CBABBE29272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5816EDA-1025-2D57-F852-26DB18498F9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C1649D1-9805-9EDA-4F32-1693A4B063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3609037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B061B045-91C5-BD4C-D32C-954A8A92FEC9}"/>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FCFD7EBF-A0DB-5DA8-04EE-CB42BD60EE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C297B6B8-8EC1-2EA8-E416-B724464B14FD}"/>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3626710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a:extLst>
            <a:ext uri="{FF2B5EF4-FFF2-40B4-BE49-F238E27FC236}">
              <a16:creationId xmlns:a16="http://schemas.microsoft.com/office/drawing/2014/main" id="{B036DD37-D717-8F80-3287-DF7414FB5CED}"/>
            </a:ext>
          </a:extLst>
        </p:cNvPr>
        <p:cNvGrpSpPr/>
        <p:nvPr/>
      </p:nvGrpSpPr>
      <p:grpSpPr>
        <a:xfrm>
          <a:off x="0" y="0"/>
          <a:ext cx="0" cy="0"/>
          <a:chOff x="0" y="0"/>
          <a:chExt cx="0" cy="0"/>
        </a:xfrm>
      </p:grpSpPr>
      <p:sp>
        <p:nvSpPr>
          <p:cNvPr id="1725" name="Google Shape;1725;g245c6540db1_0_18:notes">
            <a:extLst>
              <a:ext uri="{FF2B5EF4-FFF2-40B4-BE49-F238E27FC236}">
                <a16:creationId xmlns:a16="http://schemas.microsoft.com/office/drawing/2014/main" id="{EF2C04E9-BF7F-D2C0-A717-5A246E8E16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6" name="Google Shape;1726;g245c6540db1_0_18:notes">
            <a:extLst>
              <a:ext uri="{FF2B5EF4-FFF2-40B4-BE49-F238E27FC236}">
                <a16:creationId xmlns:a16="http://schemas.microsoft.com/office/drawing/2014/main" id="{E11F9E63-19C9-B2E4-1DDF-4256E87319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917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a:extLst>
            <a:ext uri="{FF2B5EF4-FFF2-40B4-BE49-F238E27FC236}">
              <a16:creationId xmlns:a16="http://schemas.microsoft.com/office/drawing/2014/main" id="{9727657F-179E-8D94-D18C-BE809D876BD1}"/>
            </a:ext>
          </a:extLst>
        </p:cNvPr>
        <p:cNvGrpSpPr/>
        <p:nvPr/>
      </p:nvGrpSpPr>
      <p:grpSpPr>
        <a:xfrm>
          <a:off x="0" y="0"/>
          <a:ext cx="0" cy="0"/>
          <a:chOff x="0" y="0"/>
          <a:chExt cx="0" cy="0"/>
        </a:xfrm>
      </p:grpSpPr>
      <p:sp>
        <p:nvSpPr>
          <p:cNvPr id="1779" name="Google Shape;1779;g245c6540db1_0_561:notes">
            <a:extLst>
              <a:ext uri="{FF2B5EF4-FFF2-40B4-BE49-F238E27FC236}">
                <a16:creationId xmlns:a16="http://schemas.microsoft.com/office/drawing/2014/main" id="{50BBCB42-0303-1EC7-E55C-E506E513BD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245c6540db1_0_561:notes">
            <a:extLst>
              <a:ext uri="{FF2B5EF4-FFF2-40B4-BE49-F238E27FC236}">
                <a16:creationId xmlns:a16="http://schemas.microsoft.com/office/drawing/2014/main" id="{FEFF29A1-D839-82C5-4668-11C6F17F3A9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
                <a:schemeClr val="dk1"/>
              </a:buClr>
              <a:buSzPts val="1200"/>
              <a:buFont typeface="Times"/>
              <a:buNone/>
              <a:tabLst/>
              <a:defRPr/>
            </a:pPr>
            <a:r>
              <a:rPr lang="sv-SE" dirty="0" err="1">
                <a:effectLst/>
                <a:latin typeface="Tahoma" panose="020B0604030504040204" pitchFamily="34" charset="0"/>
              </a:rPr>
              <a:t>Cantrils</a:t>
            </a:r>
            <a:r>
              <a:rPr lang="sv-SE" dirty="0">
                <a:effectLst/>
                <a:latin typeface="Tahoma" panose="020B0604030504040204" pitchFamily="34" charset="0"/>
              </a:rPr>
              <a:t> stege (8) finns med i Skolbarns hälsovanor sedan 2001/02 för att mäta livstillfredsställelse. Frågan lyder: ”Om du tänker på ditt liv i största allmänhet, var tycker du att du står just nu?”. Instrumentet har formen av en stege och används för att skatta tillfredsställelse med livet på en skala där 0 står för det sämsta tänkbara livet och 10 för det bästa tänkbara livet. Här presenteras </a:t>
            </a:r>
            <a:r>
              <a:rPr lang="sv-SE" dirty="0" err="1">
                <a:effectLst/>
                <a:latin typeface="Tahoma" panose="020B0604030504040204" pitchFamily="34" charset="0"/>
              </a:rPr>
              <a:t>medelvär</a:t>
            </a:r>
            <a:r>
              <a:rPr lang="sv-SE" dirty="0">
                <a:effectLst/>
                <a:latin typeface="Tahoma" panose="020B0604030504040204" pitchFamily="34" charset="0"/>
              </a:rPr>
              <a:t>-den för olika grupper. </a:t>
            </a:r>
          </a:p>
          <a:p>
            <a:pPr marL="0" marR="0" lvl="0" indent="0" algn="l" rtl="0">
              <a:lnSpc>
                <a:spcPct val="100000"/>
              </a:lnSpc>
              <a:spcBef>
                <a:spcPts val="360"/>
              </a:spcBef>
              <a:spcAft>
                <a:spcPts val="0"/>
              </a:spcAft>
              <a:buClr>
                <a:schemeClr val="dk1"/>
              </a:buClr>
              <a:buSzPts val="1200"/>
              <a:buFont typeface="Times"/>
              <a:buNone/>
            </a:pPr>
            <a:endParaRPr lang="sv-SE" sz="1200" dirty="0">
              <a:solidFill>
                <a:schemeClr val="dk1"/>
              </a:solidFill>
              <a:latin typeface="Times"/>
              <a:ea typeface="Times"/>
              <a:cs typeface="Times"/>
              <a:sym typeface="Times"/>
            </a:endParaRPr>
          </a:p>
          <a:p>
            <a:pPr marL="0" marR="0" lvl="0" indent="0" algn="l" rtl="0">
              <a:lnSpc>
                <a:spcPct val="100000"/>
              </a:lnSpc>
              <a:spcBef>
                <a:spcPts val="360"/>
              </a:spcBef>
              <a:spcAft>
                <a:spcPts val="0"/>
              </a:spcAft>
              <a:buClr>
                <a:schemeClr val="dk1"/>
              </a:buClr>
              <a:buSzPts val="1200"/>
              <a:buFont typeface="Times"/>
              <a:buNone/>
            </a:pPr>
            <a:r>
              <a:rPr lang="sv-SE" sz="1200" dirty="0">
                <a:solidFill>
                  <a:schemeClr val="dk1"/>
                </a:solidFill>
                <a:latin typeface="Times"/>
                <a:ea typeface="Times"/>
                <a:cs typeface="Times"/>
                <a:sym typeface="Times"/>
              </a:rPr>
              <a:t>Mår bra psykiskt 16-19 år : Killar = 80%, tjejer 75%</a:t>
            </a:r>
          </a:p>
          <a:p>
            <a:pPr marL="0" marR="0" lvl="0" indent="0" algn="l" rtl="0">
              <a:lnSpc>
                <a:spcPct val="100000"/>
              </a:lnSpc>
              <a:spcBef>
                <a:spcPts val="360"/>
              </a:spcBef>
              <a:spcAft>
                <a:spcPts val="0"/>
              </a:spcAft>
              <a:buClr>
                <a:schemeClr val="dk1"/>
              </a:buClr>
              <a:buSzPts val="1200"/>
              <a:buFont typeface="Times"/>
              <a:buNone/>
            </a:pPr>
            <a:r>
              <a:rPr lang="sv-SE" sz="1200" dirty="0">
                <a:solidFill>
                  <a:schemeClr val="dk1"/>
                </a:solidFill>
                <a:latin typeface="Times"/>
                <a:ea typeface="Times"/>
                <a:cs typeface="Times"/>
                <a:sym typeface="Times"/>
              </a:rPr>
              <a:t>Källa: </a:t>
            </a:r>
            <a:r>
              <a:rPr lang="sv-SE" sz="1200" dirty="0" err="1">
                <a:solidFill>
                  <a:schemeClr val="dk1"/>
                </a:solidFill>
                <a:latin typeface="Times"/>
                <a:ea typeface="Times"/>
                <a:cs typeface="Times"/>
                <a:sym typeface="Times"/>
              </a:rPr>
              <a:t>https</a:t>
            </a:r>
            <a:r>
              <a:rPr lang="sv-SE" sz="1200" dirty="0">
                <a:solidFill>
                  <a:schemeClr val="dk1"/>
                </a:solidFill>
                <a:latin typeface="Times"/>
                <a:ea typeface="Times"/>
                <a:cs typeface="Times"/>
                <a:sym typeface="Times"/>
              </a:rPr>
              <a:t>://</a:t>
            </a:r>
            <a:r>
              <a:rPr lang="sv-SE" sz="1200" dirty="0" err="1">
                <a:solidFill>
                  <a:schemeClr val="dk1"/>
                </a:solidFill>
                <a:latin typeface="Times"/>
                <a:ea typeface="Times"/>
                <a:cs typeface="Times"/>
                <a:sym typeface="Times"/>
              </a:rPr>
              <a:t>www.folkhalsomyndigheten.se</a:t>
            </a:r>
            <a:r>
              <a:rPr lang="sv-SE" sz="1200" dirty="0">
                <a:solidFill>
                  <a:schemeClr val="dk1"/>
                </a:solidFill>
                <a:latin typeface="Times"/>
                <a:ea typeface="Times"/>
                <a:cs typeface="Times"/>
                <a:sym typeface="Times"/>
              </a:rPr>
              <a:t>/livsvillkor-levnadsvanor/psykisk-halsa-och-suicidprevention/statistik-psykisk-halsa/statistik-om-ungas-psykiska-halsa/</a:t>
            </a:r>
            <a:endParaRPr sz="1200" dirty="0">
              <a:solidFill>
                <a:schemeClr val="dk1"/>
              </a:solidFill>
              <a:latin typeface="Times"/>
              <a:ea typeface="Times"/>
              <a:cs typeface="Times"/>
              <a:sym typeface="Times"/>
            </a:endParaRPr>
          </a:p>
        </p:txBody>
      </p:sp>
      <p:sp>
        <p:nvSpPr>
          <p:cNvPr id="1781" name="Google Shape;1781;g245c6540db1_0_561:notes">
            <a:extLst>
              <a:ext uri="{FF2B5EF4-FFF2-40B4-BE49-F238E27FC236}">
                <a16:creationId xmlns:a16="http://schemas.microsoft.com/office/drawing/2014/main" id="{9AE81F91-8454-87FC-4A2E-C376C55932F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19583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a:extLst>
            <a:ext uri="{FF2B5EF4-FFF2-40B4-BE49-F238E27FC236}">
              <a16:creationId xmlns:a16="http://schemas.microsoft.com/office/drawing/2014/main" id="{B798D233-B70F-864E-0632-B18CDA6A3603}"/>
            </a:ext>
          </a:extLst>
        </p:cNvPr>
        <p:cNvGrpSpPr/>
        <p:nvPr/>
      </p:nvGrpSpPr>
      <p:grpSpPr>
        <a:xfrm>
          <a:off x="0" y="0"/>
          <a:ext cx="0" cy="0"/>
          <a:chOff x="0" y="0"/>
          <a:chExt cx="0" cy="0"/>
        </a:xfrm>
      </p:grpSpPr>
      <p:sp>
        <p:nvSpPr>
          <p:cNvPr id="1735" name="Google Shape;1735;g245c6540db1_0_125:notes">
            <a:extLst>
              <a:ext uri="{FF2B5EF4-FFF2-40B4-BE49-F238E27FC236}">
                <a16:creationId xmlns:a16="http://schemas.microsoft.com/office/drawing/2014/main" id="{CFE759A2-761E-0A48-9437-73BB0FBB98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6" name="Google Shape;1736;g245c6540db1_0_125:notes">
            <a:extLst>
              <a:ext uri="{FF2B5EF4-FFF2-40B4-BE49-F238E27FC236}">
                <a16:creationId xmlns:a16="http://schemas.microsoft.com/office/drawing/2014/main" id="{11511656-F2A1-9C55-E857-7FEAE8DB27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Novusrapport</a:t>
            </a:r>
            <a:r>
              <a:rPr lang="en" sz="1200" dirty="0">
                <a:solidFill>
                  <a:schemeClr val="dk1"/>
                </a:solidFill>
                <a:latin typeface="Arial"/>
                <a:ea typeface="Arial"/>
                <a:cs typeface="Arial"/>
                <a:sym typeface="Arial"/>
              </a:rPr>
              <a:t> 2021. Barn </a:t>
            </a:r>
            <a:r>
              <a:rPr lang="en" sz="1200" dirty="0" err="1">
                <a:solidFill>
                  <a:schemeClr val="dk1"/>
                </a:solidFill>
                <a:latin typeface="Arial"/>
                <a:ea typeface="Arial"/>
                <a:cs typeface="Arial"/>
                <a:sym typeface="Arial"/>
              </a:rPr>
              <a:t>och</a:t>
            </a:r>
            <a:r>
              <a:rPr lang="en" sz="1200" dirty="0">
                <a:solidFill>
                  <a:schemeClr val="dk1"/>
                </a:solidFill>
                <a:latin typeface="Arial"/>
                <a:ea typeface="Arial"/>
                <a:cs typeface="Arial"/>
                <a:sym typeface="Arial"/>
              </a:rPr>
              <a:t> </a:t>
            </a:r>
            <a:r>
              <a:rPr lang="en" sz="1200" dirty="0" err="1">
                <a:solidFill>
                  <a:schemeClr val="dk1"/>
                </a:solidFill>
                <a:latin typeface="Arial"/>
                <a:ea typeface="Arial"/>
                <a:cs typeface="Arial"/>
                <a:sym typeface="Arial"/>
              </a:rPr>
              <a:t>unga</a:t>
            </a:r>
            <a:r>
              <a:rPr lang="en" sz="1200" dirty="0">
                <a:solidFill>
                  <a:schemeClr val="dk1"/>
                </a:solidFill>
                <a:latin typeface="Arial"/>
                <a:ea typeface="Arial"/>
                <a:cs typeface="Arial"/>
                <a:sym typeface="Arial"/>
              </a:rPr>
              <a:t> om </a:t>
            </a:r>
            <a:r>
              <a:rPr lang="en" sz="1200" dirty="0" err="1">
                <a:solidFill>
                  <a:schemeClr val="dk1"/>
                </a:solidFill>
                <a:latin typeface="Arial"/>
                <a:ea typeface="Arial"/>
                <a:cs typeface="Arial"/>
                <a:sym typeface="Arial"/>
              </a:rPr>
              <a:t>klimatet</a:t>
            </a:r>
            <a:r>
              <a:rPr lang="en" sz="1200" dirty="0">
                <a:solidFill>
                  <a:schemeClr val="dk1"/>
                </a:solidFill>
                <a:latin typeface="Arial"/>
                <a:ea typeface="Arial"/>
                <a:cs typeface="Arial"/>
                <a:sym typeface="Arial"/>
              </a:rPr>
              <a:t>. Rapport 17632 </a:t>
            </a:r>
            <a:endParaRPr dirty="0"/>
          </a:p>
          <a:p>
            <a:pPr marL="0" lvl="0" indent="0" algn="l" rtl="0">
              <a:lnSpc>
                <a:spcPct val="115000"/>
              </a:lnSpc>
              <a:spcBef>
                <a:spcPts val="400"/>
              </a:spcBef>
              <a:spcAft>
                <a:spcPts val="0"/>
              </a:spcAft>
              <a:buClr>
                <a:schemeClr val="dk1"/>
              </a:buClr>
              <a:buSzPts val="1100"/>
              <a:buFont typeface="Arial"/>
              <a:buNone/>
            </a:pPr>
            <a:r>
              <a:rPr lang="en" sz="1200" dirty="0">
                <a:solidFill>
                  <a:schemeClr val="dk1"/>
                </a:solidFill>
                <a:latin typeface="Arial"/>
                <a:ea typeface="Arial"/>
                <a:cs typeface="Arial"/>
                <a:sym typeface="Arial"/>
              </a:rPr>
              <a:t>https://</a:t>
            </a:r>
            <a:r>
              <a:rPr lang="en" sz="1200" dirty="0" err="1">
                <a:solidFill>
                  <a:schemeClr val="dk1"/>
                </a:solidFill>
                <a:latin typeface="Arial"/>
                <a:ea typeface="Arial"/>
                <a:cs typeface="Arial"/>
                <a:sym typeface="Arial"/>
              </a:rPr>
              <a:t>varabarnsklimat.se</a:t>
            </a:r>
            <a:r>
              <a:rPr lang="en" sz="1200" dirty="0">
                <a:solidFill>
                  <a:schemeClr val="dk1"/>
                </a:solidFill>
                <a:latin typeface="Arial"/>
                <a:ea typeface="Arial"/>
                <a:cs typeface="Arial"/>
                <a:sym typeface="Arial"/>
              </a:rPr>
              <a:t>/wp-content/uploads/2021/12/Novusrapport-17632_Barn-och-unga-om-klimatet-2021_211101.pdf</a:t>
            </a:r>
            <a:endParaRPr dirty="0"/>
          </a:p>
          <a:p>
            <a:pPr marL="0" lvl="0" indent="0" algn="l" rtl="0">
              <a:lnSpc>
                <a:spcPct val="115000"/>
              </a:lnSpc>
              <a:spcBef>
                <a:spcPts val="40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unga</a:t>
            </a:r>
            <a:r>
              <a:rPr lang="en" sz="1200" dirty="0">
                <a:solidFill>
                  <a:schemeClr val="dk1"/>
                </a:solidFill>
                <a:latin typeface="Arial"/>
                <a:ea typeface="Arial"/>
                <a:cs typeface="Arial"/>
                <a:sym typeface="Arial"/>
              </a:rPr>
              <a:t> 12-18</a:t>
            </a:r>
            <a:endParaRPr dirty="0"/>
          </a:p>
          <a:p>
            <a:pPr marL="0" lvl="0" indent="0" algn="l" rtl="0">
              <a:lnSpc>
                <a:spcPct val="115000"/>
              </a:lnSpc>
              <a:spcBef>
                <a:spcPts val="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Antal</a:t>
            </a:r>
            <a:r>
              <a:rPr lang="en" sz="1200" dirty="0">
                <a:solidFill>
                  <a:schemeClr val="dk1"/>
                </a:solidFill>
                <a:latin typeface="Arial"/>
                <a:ea typeface="Arial"/>
                <a:cs typeface="Arial"/>
                <a:sym typeface="Arial"/>
              </a:rPr>
              <a:t> </a:t>
            </a:r>
            <a:r>
              <a:rPr lang="en" sz="1200" dirty="0" err="1">
                <a:solidFill>
                  <a:schemeClr val="dk1"/>
                </a:solidFill>
                <a:latin typeface="Arial"/>
                <a:ea typeface="Arial"/>
                <a:cs typeface="Arial"/>
                <a:sym typeface="Arial"/>
              </a:rPr>
              <a:t>intervjuer</a:t>
            </a:r>
            <a:r>
              <a:rPr lang="en" sz="1200" dirty="0">
                <a:solidFill>
                  <a:schemeClr val="dk1"/>
                </a:solidFill>
                <a:latin typeface="Arial"/>
                <a:ea typeface="Arial"/>
                <a:cs typeface="Arial"/>
                <a:sym typeface="Arial"/>
              </a:rPr>
              <a:t>:</a:t>
            </a:r>
            <a:endParaRPr dirty="0"/>
          </a:p>
          <a:p>
            <a:pPr marL="0" lvl="0" indent="0" algn="l" rtl="0">
              <a:spcBef>
                <a:spcPts val="0"/>
              </a:spcBef>
              <a:spcAft>
                <a:spcPts val="0"/>
              </a:spcAft>
              <a:buClr>
                <a:schemeClr val="dk1"/>
              </a:buClr>
              <a:buSzPts val="1100"/>
              <a:buFont typeface="Arial"/>
              <a:buNone/>
            </a:pPr>
            <a:r>
              <a:rPr lang="en" sz="1200" dirty="0">
                <a:solidFill>
                  <a:schemeClr val="dk1"/>
                </a:solidFill>
                <a:latin typeface="Arial"/>
                <a:ea typeface="Arial"/>
                <a:cs typeface="Arial"/>
                <a:sym typeface="Arial"/>
              </a:rPr>
              <a:t>500</a:t>
            </a:r>
            <a:endParaRPr dirty="0"/>
          </a:p>
          <a:p>
            <a:pPr marL="0" lvl="0" indent="0" algn="l" rtl="0">
              <a:spcBef>
                <a:spcPts val="0"/>
              </a:spcBef>
              <a:spcAft>
                <a:spcPts val="0"/>
              </a:spcAft>
              <a:buClr>
                <a:schemeClr val="dk1"/>
              </a:buClr>
              <a:buSzPts val="1200"/>
              <a:buFont typeface="Arial"/>
              <a:buNone/>
            </a:pPr>
            <a:r>
              <a:rPr lang="en" sz="1200" dirty="0" err="1">
                <a:solidFill>
                  <a:schemeClr val="dk1"/>
                </a:solidFill>
                <a:latin typeface="Arial"/>
                <a:ea typeface="Arial"/>
                <a:cs typeface="Arial"/>
                <a:sym typeface="Arial"/>
              </a:rPr>
              <a:t>Fältperiod</a:t>
            </a:r>
            <a:r>
              <a:rPr lang="en" sz="1200" dirty="0">
                <a:solidFill>
                  <a:schemeClr val="dk1"/>
                </a:solidFill>
                <a:latin typeface="Arial"/>
                <a:ea typeface="Arial"/>
                <a:cs typeface="Arial"/>
                <a:sym typeface="Arial"/>
              </a:rPr>
              <a:t> 2 – 11 </a:t>
            </a:r>
            <a:r>
              <a:rPr lang="en" sz="1200" dirty="0" err="1">
                <a:solidFill>
                  <a:schemeClr val="dk1"/>
                </a:solidFill>
                <a:latin typeface="Arial"/>
                <a:ea typeface="Arial"/>
                <a:cs typeface="Arial"/>
                <a:sym typeface="Arial"/>
              </a:rPr>
              <a:t>oktober</a:t>
            </a:r>
            <a:r>
              <a:rPr lang="en" sz="1200" dirty="0">
                <a:solidFill>
                  <a:schemeClr val="dk1"/>
                </a:solidFill>
                <a:latin typeface="Arial"/>
                <a:ea typeface="Arial"/>
                <a:cs typeface="Arial"/>
                <a:sym typeface="Arial"/>
              </a:rPr>
              <a:t> 2021</a:t>
            </a:r>
            <a:endParaRPr dirty="0"/>
          </a:p>
          <a:p>
            <a:pPr marL="0" lvl="0" indent="0" algn="l" rtl="0">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br>
              <a:rPr lang="en" dirty="0">
                <a:latin typeface="Helvetica Neue"/>
                <a:ea typeface="Helvetica Neue"/>
                <a:cs typeface="Helvetica Neue"/>
                <a:sym typeface="Helvetica Neue"/>
              </a:rPr>
            </a:br>
            <a:endParaRPr dirty="0">
              <a:latin typeface="Helvetica Neue"/>
              <a:ea typeface="Helvetica Neue"/>
              <a:cs typeface="Helvetica Neue"/>
              <a:sym typeface="Helvetica Neue"/>
            </a:endParaRPr>
          </a:p>
          <a:p>
            <a:pPr marL="0" lvl="0" indent="0" algn="l" rtl="0">
              <a:spcBef>
                <a:spcPts val="0"/>
              </a:spcBef>
              <a:spcAft>
                <a:spcPts val="0"/>
              </a:spcAft>
              <a:buNone/>
            </a:pPr>
            <a:r>
              <a:rPr lang="en" dirty="0">
                <a:latin typeface="Helvetica Neue"/>
                <a:ea typeface="Helvetica Neue"/>
                <a:cs typeface="Helvetica Neue"/>
                <a:sym typeface="Helvetica Neue"/>
              </a:rPr>
              <a:t> </a:t>
            </a:r>
            <a:r>
              <a:rPr lang="en" b="0" dirty="0">
                <a:latin typeface="Helvetica Neue"/>
                <a:ea typeface="Helvetica Neue"/>
                <a:cs typeface="Helvetica Neue"/>
                <a:sym typeface="Helvetica Neue"/>
              </a:rPr>
              <a:t>Hickman et al 2021 </a:t>
            </a:r>
            <a:r>
              <a:rPr lang="en" b="0" i="1" dirty="0">
                <a:latin typeface="Helvetica Neue"/>
                <a:ea typeface="Helvetica Neue"/>
                <a:cs typeface="Helvetica Neue"/>
                <a:sym typeface="Helvetica Neue"/>
              </a:rPr>
              <a:t>Lancet Planet Health </a:t>
            </a:r>
            <a:r>
              <a:rPr lang="en" b="0" dirty="0">
                <a:latin typeface="Helvetica Neue"/>
                <a:ea typeface="Helvetica Neue"/>
                <a:cs typeface="Helvetica Neue"/>
                <a:sym typeface="Helvetica Neue"/>
              </a:rPr>
              <a:t>2021; 5: e863–73 </a:t>
            </a:r>
            <a:endParaRPr dirty="0"/>
          </a:p>
          <a:p>
            <a:pPr marL="0" lvl="0" indent="0" algn="l" rtl="0">
              <a:spcBef>
                <a:spcPts val="0"/>
              </a:spcBef>
              <a:spcAft>
                <a:spcPts val="0"/>
              </a:spcAft>
              <a:buNone/>
            </a:pPr>
            <a:endParaRPr b="1"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10 000 </a:t>
            </a:r>
            <a:r>
              <a:rPr lang="en" b="0" dirty="0" err="1">
                <a:latin typeface="Helvetica Neue"/>
                <a:ea typeface="Helvetica Neue"/>
                <a:cs typeface="Helvetica Neue"/>
                <a:sym typeface="Helvetica Neue"/>
              </a:rPr>
              <a:t>unga</a:t>
            </a:r>
            <a:r>
              <a:rPr lang="en" b="0" dirty="0">
                <a:latin typeface="Helvetica Neue"/>
                <a:ea typeface="Helvetica Neue"/>
                <a:cs typeface="Helvetica Neue"/>
                <a:sym typeface="Helvetica Neue"/>
              </a:rPr>
              <a:t>, 16-25 </a:t>
            </a:r>
            <a:r>
              <a:rPr lang="en" b="0" dirty="0" err="1">
                <a:latin typeface="Helvetica Neue"/>
                <a:ea typeface="Helvetica Neue"/>
                <a:cs typeface="Helvetica Neue"/>
                <a:sym typeface="Helvetica Neue"/>
              </a:rPr>
              <a:t>år</a:t>
            </a:r>
            <a:r>
              <a:rPr lang="en" b="0" dirty="0">
                <a:latin typeface="Helvetica Neue"/>
                <a:ea typeface="Helvetica Neue"/>
                <a:cs typeface="Helvetica Neue"/>
                <a:sym typeface="Helvetica Neue"/>
              </a:rPr>
              <a:t>, 55.7 % Humanity is doomed</a:t>
            </a:r>
            <a:endParaRPr b="0" dirty="0">
              <a:latin typeface="Helvetica Neue"/>
              <a:ea typeface="Helvetica Neue"/>
              <a:cs typeface="Helvetica Neue"/>
              <a:sym typeface="Helvetica Neue"/>
            </a:endParaRPr>
          </a:p>
          <a:p>
            <a:pPr marL="0" lvl="0" indent="0" algn="l" rtl="0">
              <a:spcBef>
                <a:spcPts val="0"/>
              </a:spcBef>
              <a:spcAft>
                <a:spcPts val="0"/>
              </a:spcAft>
              <a:buNone/>
            </a:pPr>
            <a:br>
              <a:rPr lang="en" dirty="0">
                <a:latin typeface="Helvetica Neue"/>
                <a:ea typeface="Helvetica Neue"/>
                <a:cs typeface="Helvetica Neue"/>
                <a:sym typeface="Helvetica Neue"/>
              </a:rPr>
            </a:br>
            <a:endParaRPr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Climate anxiety in children and young people and their beliefs about government responses to climate change: a global survey </a:t>
            </a:r>
            <a:endParaRPr dirty="0"/>
          </a:p>
          <a:p>
            <a:pPr marL="0" lvl="0" indent="0" algn="l" rtl="0">
              <a:spcBef>
                <a:spcPts val="0"/>
              </a:spcBef>
              <a:spcAft>
                <a:spcPts val="0"/>
              </a:spcAft>
              <a:buNone/>
            </a:pPr>
            <a:r>
              <a:rPr lang="en" b="0" i="1" dirty="0">
                <a:latin typeface="Helvetica Neue"/>
                <a:ea typeface="Helvetica Neue"/>
                <a:cs typeface="Helvetica Neue"/>
                <a:sym typeface="Helvetica Neue"/>
              </a:rPr>
              <a:t>Caroline Hickman*, Elizabeth Marks*, </a:t>
            </a:r>
            <a:r>
              <a:rPr lang="en" b="0" i="1" dirty="0" err="1">
                <a:latin typeface="Helvetica Neue"/>
                <a:ea typeface="Helvetica Neue"/>
                <a:cs typeface="Helvetica Neue"/>
                <a:sym typeface="Helvetica Neue"/>
              </a:rPr>
              <a:t>Panu</a:t>
            </a:r>
            <a:r>
              <a:rPr lang="en" b="0" i="1" dirty="0">
                <a:latin typeface="Helvetica Neue"/>
                <a:ea typeface="Helvetica Neue"/>
                <a:cs typeface="Helvetica Neue"/>
                <a:sym typeface="Helvetica Neue"/>
              </a:rPr>
              <a:t> </a:t>
            </a:r>
            <a:r>
              <a:rPr lang="en" b="0" i="1" dirty="0" err="1">
                <a:latin typeface="Helvetica Neue"/>
                <a:ea typeface="Helvetica Neue"/>
                <a:cs typeface="Helvetica Neue"/>
                <a:sym typeface="Helvetica Neue"/>
              </a:rPr>
              <a:t>Pihkala</a:t>
            </a:r>
            <a:r>
              <a:rPr lang="en" b="0" i="1" dirty="0">
                <a:latin typeface="Helvetica Neue"/>
                <a:ea typeface="Helvetica Neue"/>
                <a:cs typeface="Helvetica Neue"/>
                <a:sym typeface="Helvetica Neue"/>
              </a:rPr>
              <a:t>, Susan Clayton, R Eric Lewandowski, Elouise E </a:t>
            </a:r>
            <a:r>
              <a:rPr lang="en" b="0" i="1" dirty="0" err="1">
                <a:latin typeface="Helvetica Neue"/>
                <a:ea typeface="Helvetica Neue"/>
                <a:cs typeface="Helvetica Neue"/>
                <a:sym typeface="Helvetica Neue"/>
              </a:rPr>
              <a:t>Mayall</a:t>
            </a:r>
            <a:r>
              <a:rPr lang="en" b="0" i="1" dirty="0">
                <a:latin typeface="Helvetica Neue"/>
                <a:ea typeface="Helvetica Neue"/>
                <a:cs typeface="Helvetica Neue"/>
                <a:sym typeface="Helvetica Neue"/>
              </a:rPr>
              <a:t>, Britt Wray, Catriona Mellor, Lise van </a:t>
            </a:r>
            <a:r>
              <a:rPr lang="en" b="0" i="1" dirty="0" err="1">
                <a:latin typeface="Helvetica Neue"/>
                <a:ea typeface="Helvetica Neue"/>
                <a:cs typeface="Helvetica Neue"/>
                <a:sym typeface="Helvetica Neue"/>
              </a:rPr>
              <a:t>Susteren</a:t>
            </a:r>
            <a:r>
              <a:rPr lang="en" b="0" i="1" dirty="0">
                <a:latin typeface="Helvetica Neue"/>
                <a:ea typeface="Helvetica Neue"/>
                <a:cs typeface="Helvetica Neue"/>
                <a:sym typeface="Helvetica Neue"/>
              </a:rPr>
              <a:t> </a:t>
            </a:r>
            <a:endParaRPr b="0"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Summary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Background </a:t>
            </a:r>
            <a:r>
              <a:rPr lang="en" b="0" dirty="0">
                <a:latin typeface="Times"/>
                <a:ea typeface="Times"/>
                <a:cs typeface="Times"/>
                <a:sym typeface="Times"/>
              </a:rPr>
              <a:t>Climate change has important implications for the health and futures of children and young people, yet they have little power to limit its harm, making them vulnerable to climate anxiety. This is the first large-scale investigation of climate anxiety in children and young people globally and its relationship with perceived government response.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Methods </a:t>
            </a:r>
            <a:r>
              <a:rPr lang="en" b="0" dirty="0">
                <a:latin typeface="Times"/>
                <a:ea typeface="Times"/>
                <a:cs typeface="Times"/>
                <a:sym typeface="Times"/>
              </a:rPr>
              <a:t>We surveyed 10 000 children and young people (aged 16–25 years) in ten countries (Australia, Brazil, Finland, France, India, Nigeria, Philippines, Portugal, the UK, and the USA; 1000 participants per country). Invitations to complete the survey were sent via the platform Kantar between May 18 and June 7, 2021. Data were collected on participants’ thoughts and feelings about climate change, and government responses to climate change. Descriptive statistics were calculated for each aspect of climate anxiety, and Pearson’s correlation analysis was done to evaluate whether climate-related distress, functioning, and negative beliefs about climate change were linked to thoughts and feelings about government response.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Findings </a:t>
            </a:r>
            <a:r>
              <a:rPr lang="en" b="0" dirty="0">
                <a:latin typeface="Times"/>
                <a:ea typeface="Times"/>
                <a:cs typeface="Times"/>
                <a:sym typeface="Times"/>
              </a:rPr>
              <a:t>Respondents across all countries were worried about climate change (59% were very or extremely worried and 84% were at least moderately worried). More than 50% reported each of the following emotions: sad, anxious, angry, powerless, helpless, and guilty. More than 45% of respondents said their feelings about climate change negatively affected their daily life and functioning, and many reported a high number of negative thoughts about climate change (</a:t>
            </a:r>
            <a:r>
              <a:rPr lang="en" b="0" dirty="0" err="1">
                <a:latin typeface="Times"/>
                <a:ea typeface="Times"/>
                <a:cs typeface="Times"/>
                <a:sym typeface="Times"/>
              </a:rPr>
              <a:t>eg</a:t>
            </a:r>
            <a:r>
              <a:rPr lang="en" b="0" dirty="0">
                <a:latin typeface="Times"/>
                <a:ea typeface="Times"/>
                <a:cs typeface="Times"/>
                <a:sym typeface="Times"/>
              </a:rPr>
              <a:t>, 75% said that they think the future is frightening and 83% said that they think people have failed to take care of the planet). Respondents rated governmental responses to climate change negatively and reported greater feelings of betrayal than of reassurance. Climate anxiety and distress were correlated with perceived inadequate government response and associated feelings of betrayal.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Interpretation </a:t>
            </a:r>
            <a:r>
              <a:rPr lang="en" b="0" dirty="0">
                <a:latin typeface="Times"/>
                <a:ea typeface="Times"/>
                <a:cs typeface="Times"/>
                <a:sym typeface="Times"/>
              </a:rPr>
              <a:t>Climate anxiety and dissatisfaction with government responses are widespread in children and young people in countries across the world and impact their daily functioning. A perceived failure by governments to respond to the climate crisis is associated with increased distress. There is an urgent need for further research into the emotional impact of climate change on children and young people and for governments to validate their distress by taking urgent action on climate change. </a:t>
            </a:r>
            <a:endParaRPr dirty="0"/>
          </a:p>
        </p:txBody>
      </p:sp>
    </p:spTree>
    <p:extLst>
      <p:ext uri="{BB962C8B-B14F-4D97-AF65-F5344CB8AC3E}">
        <p14:creationId xmlns:p14="http://schemas.microsoft.com/office/powerpoint/2010/main" val="368985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Från </a:t>
            </a:r>
            <a:r>
              <a:rPr lang="sv-SE" b="1" dirty="0"/>
              <a:t>Rapport </a:t>
            </a:r>
            <a:r>
              <a:rPr lang="sv-SE" dirty="0"/>
              <a:t>Sön 2 mar 19:30 • 25 min</a:t>
            </a:r>
          </a:p>
          <a:p>
            <a:r>
              <a:rPr lang="sv-SE" dirty="0"/>
              <a:t>Källa, kommande rapport SOM-</a:t>
            </a:r>
            <a:r>
              <a:rPr lang="sv-SE" dirty="0" err="1"/>
              <a:t>isntitutet</a:t>
            </a:r>
            <a:endParaRPr lang="sv-SE" dirty="0"/>
          </a:p>
          <a:p>
            <a:r>
              <a:rPr lang="sv-SE" dirty="0"/>
              <a:t>Undersökningen gjordes hösten 2024, dvs innan Donald </a:t>
            </a:r>
            <a:r>
              <a:rPr lang="sv-SE" dirty="0" err="1"/>
              <a:t>Trump</a:t>
            </a:r>
            <a:r>
              <a:rPr lang="sv-SE" dirty="0"/>
              <a:t> </a:t>
            </a:r>
            <a:r>
              <a:rPr lang="sv-SE" dirty="0" err="1"/>
              <a:t>belv</a:t>
            </a:r>
            <a:r>
              <a:rPr lang="sv-SE" dirty="0"/>
              <a:t> vald och dom senaste stormiga veckorna i säkerhetspolitiken</a:t>
            </a:r>
          </a:p>
          <a:p>
            <a:endParaRPr lang="sv-SE" dirty="0"/>
          </a:p>
        </p:txBody>
      </p:sp>
      <p:sp>
        <p:nvSpPr>
          <p:cNvPr id="4" name="Platshållare för bildnummer 3"/>
          <p:cNvSpPr>
            <a:spLocks noGrp="1"/>
          </p:cNvSpPr>
          <p:nvPr>
            <p:ph type="sldNum" sz="quarter" idx="5"/>
          </p:nvPr>
        </p:nvSpPr>
        <p:spPr/>
        <p:txBody>
          <a:bodyPr/>
          <a:lstStyle/>
          <a:p>
            <a:fld id="{C1AA3AFF-BB67-EF4E-AF6E-E97FDE2A9092}" type="slidenum">
              <a:rPr lang="en-GB" smtClean="0"/>
              <a:t>13</a:t>
            </a:fld>
            <a:endParaRPr lang="en-GB"/>
          </a:p>
        </p:txBody>
      </p:sp>
    </p:spTree>
    <p:extLst>
      <p:ext uri="{BB962C8B-B14F-4D97-AF65-F5344CB8AC3E}">
        <p14:creationId xmlns:p14="http://schemas.microsoft.com/office/powerpoint/2010/main" val="269077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Från </a:t>
            </a:r>
            <a:r>
              <a:rPr lang="sv-SE" dirty="0" err="1"/>
              <a:t>https</a:t>
            </a:r>
            <a:r>
              <a:rPr lang="sv-SE" dirty="0"/>
              <a:t>://</a:t>
            </a:r>
            <a:r>
              <a:rPr lang="sv-SE" dirty="0" err="1"/>
              <a:t>www.gu.se</a:t>
            </a:r>
            <a:r>
              <a:rPr lang="sv-SE" dirty="0"/>
              <a:t>/sites/default/</a:t>
            </a:r>
            <a:r>
              <a:rPr lang="sv-SE" dirty="0" err="1"/>
              <a:t>files</a:t>
            </a:r>
            <a:r>
              <a:rPr lang="sv-SE" dirty="0"/>
              <a:t>/2024-04/Svenska%20trender%201986-2023_0.pdf</a:t>
            </a:r>
            <a:br>
              <a:rPr lang="sv-SE" dirty="0"/>
            </a:br>
            <a:br>
              <a:rPr lang="sv-SE" dirty="0"/>
            </a:br>
            <a:r>
              <a:rPr lang="sv-SE" dirty="0"/>
              <a:t>Den nationella SOM-undersökningen</a:t>
            </a:r>
          </a:p>
          <a:p>
            <a:r>
              <a:rPr lang="sv-SE" dirty="0"/>
              <a:t>Varje år svarar mellan 10 000 och 20 000 svenskar på SOM-institutets frågor som rör</a:t>
            </a:r>
          </a:p>
          <a:p>
            <a:r>
              <a:rPr lang="sv-SE" dirty="0"/>
              <a:t>allt från politik och massmedier till ämnen som livsstil, hälsa och fritidsvanor.</a:t>
            </a:r>
          </a:p>
          <a:p>
            <a:r>
              <a:rPr lang="sv-SE" dirty="0"/>
              <a:t>Den nationella SOM-undersökningen är den mest omfattande undersökningen och</a:t>
            </a:r>
          </a:p>
          <a:p>
            <a:r>
              <a:rPr lang="sv-SE" dirty="0"/>
              <a:t>har genomförts varje höst sedan 1986 med ett slumpmässigt urval personer boende</a:t>
            </a:r>
          </a:p>
          <a:p>
            <a:r>
              <a:rPr lang="sv-SE" dirty="0"/>
              <a:t>i Sverige. Från och med 2022 års undersökning är åldersintervallet 16–90 år</a:t>
            </a:r>
          </a:p>
          <a:p>
            <a:r>
              <a:rPr lang="sv-SE" dirty="0"/>
              <a:t>Mätningarna genomförs som flera delundersökningar med olika inriktningar. Under</a:t>
            </a:r>
          </a:p>
          <a:p>
            <a:r>
              <a:rPr lang="sv-SE" dirty="0"/>
              <a:t>2023 hade varje delundersökning ett urval om 3 750 personer.</a:t>
            </a:r>
          </a:p>
          <a:p>
            <a:endParaRPr lang="sv-SE" dirty="0"/>
          </a:p>
          <a:p>
            <a:endParaRPr lang="sv-SE" dirty="0"/>
          </a:p>
        </p:txBody>
      </p:sp>
      <p:sp>
        <p:nvSpPr>
          <p:cNvPr id="4" name="Platshållare för bildnummer 3"/>
          <p:cNvSpPr>
            <a:spLocks noGrp="1"/>
          </p:cNvSpPr>
          <p:nvPr>
            <p:ph type="sldNum" sz="quarter" idx="5"/>
          </p:nvPr>
        </p:nvSpPr>
        <p:spPr/>
        <p:txBody>
          <a:bodyPr/>
          <a:lstStyle/>
          <a:p>
            <a:fld id="{C1AA3AFF-BB67-EF4E-AF6E-E97FDE2A9092}" type="slidenum">
              <a:rPr lang="en-GB" smtClean="0"/>
              <a:t>14</a:t>
            </a:fld>
            <a:endParaRPr lang="en-GB"/>
          </a:p>
        </p:txBody>
      </p:sp>
    </p:spTree>
    <p:extLst>
      <p:ext uri="{BB962C8B-B14F-4D97-AF65-F5344CB8AC3E}">
        <p14:creationId xmlns:p14="http://schemas.microsoft.com/office/powerpoint/2010/main" val="3454400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7CF595A7-C3A1-C83E-6D3F-240963F47038}"/>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E9649A58-F0FF-B073-6DCD-5A2AF0D53E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F9F54D28-C1AB-76F6-DAF6-36B6056DE1DC}"/>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en" sz="1200" dirty="0">
                <a:solidFill>
                  <a:srgbClr val="333333"/>
                </a:solidFill>
                <a:highlight>
                  <a:srgbClr val="FFFFFF"/>
                </a:highlight>
              </a:rPr>
              <a:t>Psychological flexibility means “contacting the present moment fully as a conscious human being, and based on what the situation affords, changing or persisting in behavior in the service of chosen values”.</a:t>
            </a:r>
            <a:endParaRPr dirty="0"/>
          </a:p>
        </p:txBody>
      </p:sp>
    </p:spTree>
    <p:extLst>
      <p:ext uri="{BB962C8B-B14F-4D97-AF65-F5344CB8AC3E}">
        <p14:creationId xmlns:p14="http://schemas.microsoft.com/office/powerpoint/2010/main" val="4101870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a:extLst>
            <a:ext uri="{FF2B5EF4-FFF2-40B4-BE49-F238E27FC236}">
              <a16:creationId xmlns:a16="http://schemas.microsoft.com/office/drawing/2014/main" id="{46EA56ED-5F00-940D-03A6-4D72D2D3C071}"/>
            </a:ext>
          </a:extLst>
        </p:cNvPr>
        <p:cNvGrpSpPr/>
        <p:nvPr/>
      </p:nvGrpSpPr>
      <p:grpSpPr>
        <a:xfrm>
          <a:off x="0" y="0"/>
          <a:ext cx="0" cy="0"/>
          <a:chOff x="0" y="0"/>
          <a:chExt cx="0" cy="0"/>
        </a:xfrm>
      </p:grpSpPr>
      <p:sp>
        <p:nvSpPr>
          <p:cNvPr id="1199" name="Google Shape;1199;g18d33598475_0_3871:notes">
            <a:extLst>
              <a:ext uri="{FF2B5EF4-FFF2-40B4-BE49-F238E27FC236}">
                <a16:creationId xmlns:a16="http://schemas.microsoft.com/office/drawing/2014/main" id="{DD94EBB0-D6D8-BC32-1394-11F11E737C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0" name="Google Shape;1200;g18d33598475_0_3871:notes">
            <a:extLst>
              <a:ext uri="{FF2B5EF4-FFF2-40B4-BE49-F238E27FC236}">
                <a16:creationId xmlns:a16="http://schemas.microsoft.com/office/drawing/2014/main" id="{A96F9819-D4FF-DA5C-B9D6-8CA58DEA4189}"/>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white background </a:t>
            </a:r>
            <a:endParaRPr/>
          </a:p>
        </p:txBody>
      </p:sp>
    </p:spTree>
    <p:extLst>
      <p:ext uri="{BB962C8B-B14F-4D97-AF65-F5344CB8AC3E}">
        <p14:creationId xmlns:p14="http://schemas.microsoft.com/office/powerpoint/2010/main" val="883311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a:extLst>
            <a:ext uri="{FF2B5EF4-FFF2-40B4-BE49-F238E27FC236}">
              <a16:creationId xmlns:a16="http://schemas.microsoft.com/office/drawing/2014/main" id="{3EBF26A6-FED1-9710-559E-0D1859E83CB3}"/>
            </a:ext>
          </a:extLst>
        </p:cNvPr>
        <p:cNvGrpSpPr/>
        <p:nvPr/>
      </p:nvGrpSpPr>
      <p:grpSpPr>
        <a:xfrm>
          <a:off x="0" y="0"/>
          <a:ext cx="0" cy="0"/>
          <a:chOff x="0" y="0"/>
          <a:chExt cx="0" cy="0"/>
        </a:xfrm>
      </p:grpSpPr>
      <p:sp>
        <p:nvSpPr>
          <p:cNvPr id="1779" name="Google Shape;1779;g245c6540db1_0_561:notes">
            <a:extLst>
              <a:ext uri="{FF2B5EF4-FFF2-40B4-BE49-F238E27FC236}">
                <a16:creationId xmlns:a16="http://schemas.microsoft.com/office/drawing/2014/main" id="{DD82B68D-8BAE-D092-2A49-06DA48A8CC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245c6540db1_0_561:notes">
            <a:extLst>
              <a:ext uri="{FF2B5EF4-FFF2-40B4-BE49-F238E27FC236}">
                <a16:creationId xmlns:a16="http://schemas.microsoft.com/office/drawing/2014/main" id="{B8CF8D6E-A421-1AEA-5925-87A6D69C4B7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In all countries, mental health conditions are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highly prevalent. About one in eight people in the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world live with a mental disorder. The prevalence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of different mental disorders varies with sex and</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age. In both males and females, anxiety disorders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and depressive disorders are the most common.</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Suicide affects people and their families from</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all countries and contexts, and at all ages.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Globally, there may be 20 suicide attempts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to every one death, and yet suicide accounts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for more than one in every 100 deaths. It is a</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major cause of death among young people.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For example, estimates put the rise in both</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anxiety and depressive disorders at more than</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25% during the first year of the pandemic. At</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the same time, mental health services have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been severely disrupted and the treatment gap</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for mental health conditions has widened.</a:t>
            </a:r>
            <a:endParaRPr sz="850">
              <a:solidFill>
                <a:schemeClr val="dk1"/>
              </a:solidFill>
            </a:endParaRPr>
          </a:p>
          <a:p>
            <a:pPr marL="0" marR="0" lvl="0" indent="0" algn="l" rtl="0">
              <a:lnSpc>
                <a:spcPct val="100000"/>
              </a:lnSpc>
              <a:spcBef>
                <a:spcPts val="360"/>
              </a:spcBef>
              <a:spcAft>
                <a:spcPts val="0"/>
              </a:spcAft>
              <a:buClr>
                <a:schemeClr val="dk1"/>
              </a:buClr>
              <a:buSzPts val="1200"/>
              <a:buFont typeface="Times"/>
              <a:buNone/>
            </a:pPr>
            <a:endParaRPr sz="1200">
              <a:solidFill>
                <a:schemeClr val="dk1"/>
              </a:solidFill>
              <a:latin typeface="Times"/>
              <a:ea typeface="Times"/>
              <a:cs typeface="Times"/>
              <a:sym typeface="Times"/>
            </a:endParaRPr>
          </a:p>
        </p:txBody>
      </p:sp>
      <p:sp>
        <p:nvSpPr>
          <p:cNvPr id="1781" name="Google Shape;1781;g245c6540db1_0_561:notes">
            <a:extLst>
              <a:ext uri="{FF2B5EF4-FFF2-40B4-BE49-F238E27FC236}">
                <a16:creationId xmlns:a16="http://schemas.microsoft.com/office/drawing/2014/main" id="{77B567F0-B249-5E7F-B6BC-40851574BE6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00992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C2A94-09FD-C9D5-77DD-9A7E0DF343B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6197014-8186-B0C9-9671-727D82586A3E}"/>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BE56E86-1D04-0971-69E4-2C6E387D56E2}"/>
              </a:ext>
            </a:extLst>
          </p:cNvPr>
          <p:cNvSpPr>
            <a:spLocks noGrp="1"/>
          </p:cNvSpPr>
          <p:nvPr>
            <p:ph type="body" idx="1"/>
          </p:nvPr>
        </p:nvSpPr>
        <p:spPr/>
        <p:txBody>
          <a:bodyPr/>
          <a:lstStyle/>
          <a:p>
            <a:r>
              <a:rPr lang="sv-SE" sz="1800" kern="100" dirty="0" err="1">
                <a:effectLst/>
                <a:latin typeface="Aptos" panose="020B0004020202020204" pitchFamily="34" charset="0"/>
                <a:ea typeface="Aptos" panose="020B0004020202020204" pitchFamily="34" charset="0"/>
                <a:cs typeface="Times New Roman" panose="02020603050405020304" pitchFamily="18" charset="0"/>
              </a:rPr>
              <a:t>Stressrealterade</a:t>
            </a:r>
            <a:r>
              <a:rPr lang="sv-SE" sz="1800" kern="100" dirty="0">
                <a:effectLst/>
                <a:latin typeface="Aptos" panose="020B0004020202020204" pitchFamily="34" charset="0"/>
                <a:ea typeface="Aptos" panose="020B0004020202020204" pitchFamily="34" charset="0"/>
                <a:cs typeface="Times New Roman" panose="02020603050405020304" pitchFamily="18" charset="0"/>
              </a:rPr>
              <a:t> sjukskrivningar är det som ökar mest. </a:t>
            </a:r>
          </a:p>
          <a:p>
            <a:endParaRPr lang="en-GB" dirty="0"/>
          </a:p>
        </p:txBody>
      </p:sp>
    </p:spTree>
    <p:extLst>
      <p:ext uri="{BB962C8B-B14F-4D97-AF65-F5344CB8AC3E}">
        <p14:creationId xmlns:p14="http://schemas.microsoft.com/office/powerpoint/2010/main" val="680536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sz="2400" kern="100" dirty="0">
                <a:effectLst/>
                <a:latin typeface="Aptos" panose="020B0004020202020204" pitchFamily="34" charset="0"/>
                <a:ea typeface="Aptos" panose="020B0004020202020204" pitchFamily="34" charset="0"/>
                <a:cs typeface="Times New Roman" panose="02020603050405020304" pitchFamily="18" charset="0"/>
              </a:rPr>
              <a:t>Ökning med 30% bara senaste 4 åren</a:t>
            </a:r>
            <a:endParaRPr lang="sv-SE" dirty="0"/>
          </a:p>
        </p:txBody>
      </p:sp>
    </p:spTree>
    <p:extLst>
      <p:ext uri="{BB962C8B-B14F-4D97-AF65-F5344CB8AC3E}">
        <p14:creationId xmlns:p14="http://schemas.microsoft.com/office/powerpoint/2010/main" val="22770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D5DD5-7069-2137-319C-E93EB2F7E1F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9FD006F-3AFB-5A2D-918E-51EAA39985D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4843841-56C8-2E05-E48A-9394ED39E80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625870EA-FD80-EF25-FFB6-E4D36352C8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959996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a:extLst>
            <a:ext uri="{FF2B5EF4-FFF2-40B4-BE49-F238E27FC236}">
              <a16:creationId xmlns:a16="http://schemas.microsoft.com/office/drawing/2014/main" id="{559FB7E5-ABC0-3B34-EBBE-5A246657C9A0}"/>
            </a:ext>
          </a:extLst>
        </p:cNvPr>
        <p:cNvGrpSpPr/>
        <p:nvPr/>
      </p:nvGrpSpPr>
      <p:grpSpPr>
        <a:xfrm>
          <a:off x="0" y="0"/>
          <a:ext cx="0" cy="0"/>
          <a:chOff x="0" y="0"/>
          <a:chExt cx="0" cy="0"/>
        </a:xfrm>
      </p:grpSpPr>
      <p:sp>
        <p:nvSpPr>
          <p:cNvPr id="495" name="Google Shape;495;g16f6d1c1b27_0_169:notes">
            <a:extLst>
              <a:ext uri="{FF2B5EF4-FFF2-40B4-BE49-F238E27FC236}">
                <a16:creationId xmlns:a16="http://schemas.microsoft.com/office/drawing/2014/main" id="{0FA9F678-652F-61BB-B36C-D761C5517EDB}"/>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a:t>Är det något som stressar oss människor så är det saker som är: </a:t>
            </a:r>
          </a:p>
          <a:p>
            <a:pPr marL="0" lvl="0" indent="0" algn="l" rtl="0">
              <a:spcBef>
                <a:spcPts val="0"/>
              </a:spcBef>
              <a:spcAft>
                <a:spcPts val="0"/>
              </a:spcAft>
              <a:buNone/>
            </a:pPr>
            <a:r>
              <a:rPr lang="sv-SE"/>
              <a:t>1. Nya. </a:t>
            </a:r>
          </a:p>
          <a:p>
            <a:pPr marL="0" lvl="0" indent="0" algn="l" rtl="0">
              <a:spcBef>
                <a:spcPts val="0"/>
              </a:spcBef>
              <a:spcAft>
                <a:spcPts val="0"/>
              </a:spcAft>
              <a:buNone/>
            </a:pPr>
            <a:r>
              <a:rPr lang="sv-SE"/>
              <a:t>2. Oförutsägbara</a:t>
            </a:r>
          </a:p>
          <a:p>
            <a:pPr marL="0" lvl="0" indent="0" algn="l" rtl="0">
              <a:spcBef>
                <a:spcPts val="0"/>
              </a:spcBef>
              <a:spcAft>
                <a:spcPts val="0"/>
              </a:spcAft>
              <a:buNone/>
            </a:pPr>
            <a:r>
              <a:rPr lang="sv-SE"/>
              <a:t>3. Opåverkbara</a:t>
            </a:r>
          </a:p>
          <a:p>
            <a:pPr marL="0" lvl="0" indent="0" algn="l" rtl="0">
              <a:spcBef>
                <a:spcPts val="0"/>
              </a:spcBef>
              <a:spcAft>
                <a:spcPts val="0"/>
              </a:spcAft>
              <a:buNone/>
            </a:pPr>
            <a:r>
              <a:rPr lang="sv-SE"/>
              <a:t>(tänk tex bli arbetslös, pandemin) </a:t>
            </a:r>
            <a:endParaRPr/>
          </a:p>
        </p:txBody>
      </p:sp>
      <p:sp>
        <p:nvSpPr>
          <p:cNvPr id="496" name="Google Shape;496;g16f6d1c1b27_0_169:notes">
            <a:extLst>
              <a:ext uri="{FF2B5EF4-FFF2-40B4-BE49-F238E27FC236}">
                <a16:creationId xmlns:a16="http://schemas.microsoft.com/office/drawing/2014/main" id="{003DBA47-ACAF-A5A0-F611-8F0FBBD1E8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1111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a:extLst>
            <a:ext uri="{FF2B5EF4-FFF2-40B4-BE49-F238E27FC236}">
              <a16:creationId xmlns:a16="http://schemas.microsoft.com/office/drawing/2014/main" id="{3C908908-0102-47C6-F8C6-21BC95F67943}"/>
            </a:ext>
          </a:extLst>
        </p:cNvPr>
        <p:cNvGrpSpPr/>
        <p:nvPr/>
      </p:nvGrpSpPr>
      <p:grpSpPr>
        <a:xfrm>
          <a:off x="0" y="0"/>
          <a:ext cx="0" cy="0"/>
          <a:chOff x="0" y="0"/>
          <a:chExt cx="0" cy="0"/>
        </a:xfrm>
      </p:grpSpPr>
      <p:sp>
        <p:nvSpPr>
          <p:cNvPr id="495" name="Google Shape;495;g16f6d1c1b27_0_169:notes">
            <a:extLst>
              <a:ext uri="{FF2B5EF4-FFF2-40B4-BE49-F238E27FC236}">
                <a16:creationId xmlns:a16="http://schemas.microsoft.com/office/drawing/2014/main" id="{A361B443-F2B7-92C7-8887-8BDB020B4C46}"/>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g16f6d1c1b27_0_169:notes">
            <a:extLst>
              <a:ext uri="{FF2B5EF4-FFF2-40B4-BE49-F238E27FC236}">
                <a16:creationId xmlns:a16="http://schemas.microsoft.com/office/drawing/2014/main" id="{FB78F0C0-3DCE-AF47-477B-C272F30537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1420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a:extLst>
            <a:ext uri="{FF2B5EF4-FFF2-40B4-BE49-F238E27FC236}">
              <a16:creationId xmlns:a16="http://schemas.microsoft.com/office/drawing/2014/main" id="{03705F59-569D-05F6-8938-9F2D09604026}"/>
            </a:ext>
          </a:extLst>
        </p:cNvPr>
        <p:cNvGrpSpPr/>
        <p:nvPr/>
      </p:nvGrpSpPr>
      <p:grpSpPr>
        <a:xfrm>
          <a:off x="0" y="0"/>
          <a:ext cx="0" cy="0"/>
          <a:chOff x="0" y="0"/>
          <a:chExt cx="0" cy="0"/>
        </a:xfrm>
      </p:grpSpPr>
      <p:sp>
        <p:nvSpPr>
          <p:cNvPr id="1805" name="Google Shape;1805;g280f26dd9f2_0_8:notes">
            <a:extLst>
              <a:ext uri="{FF2B5EF4-FFF2-40B4-BE49-F238E27FC236}">
                <a16:creationId xmlns:a16="http://schemas.microsoft.com/office/drawing/2014/main" id="{600939FE-01F0-C066-3B0B-E9620C85F5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6" name="Google Shape;1806;g280f26dd9f2_0_8:notes">
            <a:extLst>
              <a:ext uri="{FF2B5EF4-FFF2-40B4-BE49-F238E27FC236}">
                <a16:creationId xmlns:a16="http://schemas.microsoft.com/office/drawing/2014/main" id="{7291C65A-E00B-CDD3-8A40-6911A365F1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33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560A-5601-2037-7D98-0C100CD502F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D5A22E-8EDD-AC39-6955-ABE3503F91D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75100C1-F622-2FD7-2127-C6578D8FDD6F}"/>
              </a:ext>
            </a:extLst>
          </p:cNvPr>
          <p:cNvSpPr>
            <a:spLocks noGrp="1"/>
          </p:cNvSpPr>
          <p:nvPr>
            <p:ph type="body" idx="1"/>
          </p:nvPr>
        </p:nvSpPr>
        <p:spPr/>
        <p:txBody>
          <a:bodyPr/>
          <a:lstStyle/>
          <a:p>
            <a:r>
              <a:rPr lang="en-GB"/>
              <a:t>Joanna Macy (nu 94 </a:t>
            </a:r>
            <a:r>
              <a:rPr lang="en-GB" err="1"/>
              <a:t>år</a:t>
            </a:r>
            <a:r>
              <a:rPr lang="en-GB"/>
              <a:t>)</a:t>
            </a:r>
          </a:p>
          <a:p>
            <a:r>
              <a:rPr lang="en-GB" err="1"/>
              <a:t>Klimatforskare</a:t>
            </a:r>
            <a:endParaRPr lang="en-GB"/>
          </a:p>
          <a:p>
            <a:r>
              <a:rPr lang="en-GB" err="1"/>
              <a:t>Klimataktivist</a:t>
            </a:r>
            <a:r>
              <a:rPr lang="en-GB"/>
              <a:t> </a:t>
            </a:r>
          </a:p>
          <a:p>
            <a:r>
              <a:rPr lang="en-GB" err="1"/>
              <a:t>Buddhistisk</a:t>
            </a:r>
            <a:r>
              <a:rPr lang="en-GB"/>
              <a:t> </a:t>
            </a:r>
            <a:r>
              <a:rPr lang="en-GB" err="1"/>
              <a:t>psykologi</a:t>
            </a:r>
            <a:endParaRPr lang="en-GB"/>
          </a:p>
        </p:txBody>
      </p:sp>
    </p:spTree>
    <p:extLst>
      <p:ext uri="{BB962C8B-B14F-4D97-AF65-F5344CB8AC3E}">
        <p14:creationId xmlns:p14="http://schemas.microsoft.com/office/powerpoint/2010/main" val="1216483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F1046-6AC2-8DB6-B8D0-7EC42945EF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00274EB-045D-6256-E69D-5C958A131106}"/>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4371D12-8B53-FC65-27FA-5F7ABD62835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F7813C8-E9AE-75A8-1458-07F1A53671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48156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EE69292D-5334-2A1E-49EF-DA95C82945BC}"/>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DB23A530-306A-1C74-42CE-883BE58DA4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39DE961B-DF64-18E3-CAF8-9EA7E976A516}"/>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2161240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4">
          <a:extLst>
            <a:ext uri="{FF2B5EF4-FFF2-40B4-BE49-F238E27FC236}">
              <a16:creationId xmlns:a16="http://schemas.microsoft.com/office/drawing/2014/main" id="{4944AC31-ED2A-D9A6-E7F7-0724F72A3DDB}"/>
            </a:ext>
          </a:extLst>
        </p:cNvPr>
        <p:cNvGrpSpPr/>
        <p:nvPr/>
      </p:nvGrpSpPr>
      <p:grpSpPr>
        <a:xfrm>
          <a:off x="0" y="0"/>
          <a:ext cx="0" cy="0"/>
          <a:chOff x="0" y="0"/>
          <a:chExt cx="0" cy="0"/>
        </a:xfrm>
      </p:grpSpPr>
      <p:sp>
        <p:nvSpPr>
          <p:cNvPr id="1655" name="Google Shape;1655;g24a01c7a267_0_1662:notes">
            <a:extLst>
              <a:ext uri="{FF2B5EF4-FFF2-40B4-BE49-F238E27FC236}">
                <a16:creationId xmlns:a16="http://schemas.microsoft.com/office/drawing/2014/main" id="{02F77264-16C1-1984-669A-2FC933B8E972}"/>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56" name="Google Shape;1656;g24a01c7a267_0_1662:notes">
            <a:extLst>
              <a:ext uri="{FF2B5EF4-FFF2-40B4-BE49-F238E27FC236}">
                <a16:creationId xmlns:a16="http://schemas.microsoft.com/office/drawing/2014/main" id="{908516B9-E3DF-0F38-CB62-06A8D88AD2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1199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a:extLst>
            <a:ext uri="{FF2B5EF4-FFF2-40B4-BE49-F238E27FC236}">
              <a16:creationId xmlns:a16="http://schemas.microsoft.com/office/drawing/2014/main" id="{44C79CF0-DA78-978F-C347-BB54FDC46483}"/>
            </a:ext>
          </a:extLst>
        </p:cNvPr>
        <p:cNvGrpSpPr/>
        <p:nvPr/>
      </p:nvGrpSpPr>
      <p:grpSpPr>
        <a:xfrm>
          <a:off x="0" y="0"/>
          <a:ext cx="0" cy="0"/>
          <a:chOff x="0" y="0"/>
          <a:chExt cx="0" cy="0"/>
        </a:xfrm>
      </p:grpSpPr>
      <p:sp>
        <p:nvSpPr>
          <p:cNvPr id="1668" name="Google Shape;1668;g24a01c7a267_0_1674:notes">
            <a:extLst>
              <a:ext uri="{FF2B5EF4-FFF2-40B4-BE49-F238E27FC236}">
                <a16:creationId xmlns:a16="http://schemas.microsoft.com/office/drawing/2014/main" id="{E5920B59-8E5A-F5C8-494C-E601B0844585}"/>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sv-SE" sz="1800" kern="0" dirty="0">
                <a:effectLst/>
                <a:latin typeface="Calibri" panose="020F0502020204030204" pitchFamily="34" charset="0"/>
                <a:ea typeface="Times New Roman" panose="02020603050405020304" pitchFamily="18" charset="0"/>
              </a:rPr>
              <a:t>(</a:t>
            </a:r>
            <a:r>
              <a:rPr lang="sv-SE" sz="1800" kern="0" dirty="0" err="1">
                <a:effectLst/>
                <a:latin typeface="Calibri" panose="020F0502020204030204" pitchFamily="34" charset="0"/>
                <a:ea typeface="Times New Roman" panose="02020603050405020304" pitchFamily="18" charset="0"/>
              </a:rPr>
              <a:t>Ives</a:t>
            </a:r>
            <a:r>
              <a:rPr lang="sv-SE" sz="1800" kern="0" dirty="0">
                <a:effectLst/>
                <a:latin typeface="Calibri" panose="020F0502020204030204" pitchFamily="34" charset="0"/>
                <a:ea typeface="Times New Roman" panose="02020603050405020304" pitchFamily="18" charset="0"/>
              </a:rPr>
              <a:t> et al 2023) </a:t>
            </a:r>
            <a:br>
              <a:rPr lang="sv-SE" sz="1800" kern="0" dirty="0">
                <a:effectLst/>
                <a:latin typeface="Calibri" panose="020F0502020204030204" pitchFamily="34" charset="0"/>
                <a:ea typeface="Times New Roman" panose="02020603050405020304" pitchFamily="18" charset="0"/>
              </a:rPr>
            </a:br>
            <a:r>
              <a:rPr lang="sv-SE" dirty="0" err="1">
                <a:solidFill>
                  <a:srgbClr val="000000"/>
                </a:solidFill>
                <a:effectLst/>
                <a:latin typeface="Helvetica Neue" panose="02000503000000020004" pitchFamily="2" charset="0"/>
              </a:rPr>
              <a:t>Ives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2023 IMAGINE p 2779: </a:t>
            </a:r>
          </a:p>
          <a:p>
            <a:r>
              <a:rPr lang="sv-SE" dirty="0">
                <a:solidFill>
                  <a:srgbClr val="000000"/>
                </a:solidFill>
                <a:effectLst/>
                <a:latin typeface="Helvetica Neue" panose="02000503000000020004" pitchFamily="2" charset="0"/>
              </a:rPr>
              <a:t>In </a:t>
            </a:r>
            <a:r>
              <a:rPr lang="sv-SE" dirty="0" err="1">
                <a:solidFill>
                  <a:srgbClr val="000000"/>
                </a:solidFill>
                <a:effectLst/>
                <a:latin typeface="Helvetica Neue" panose="02000503000000020004" pitchFamily="2" charset="0"/>
              </a:rPr>
              <a:t>this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light</a:t>
            </a:r>
            <a:r>
              <a:rPr lang="sv-SE" dirty="0">
                <a:solidFill>
                  <a:srgbClr val="000000"/>
                </a:solidFill>
                <a:effectLst/>
                <a:latin typeface="Helvetica Neue" panose="02000503000000020004" pitchFamily="2" charset="0"/>
              </a:rPr>
              <a:t>, it is the </a:t>
            </a:r>
            <a:r>
              <a:rPr lang="sv-SE" dirty="0" err="1">
                <a:solidFill>
                  <a:srgbClr val="000000"/>
                </a:solidFill>
                <a:effectLst/>
                <a:latin typeface="Helvetica Neue" panose="02000503000000020004" pitchFamily="2" charset="0"/>
              </a:rPr>
              <a:t>quality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relationships—</a:t>
            </a:r>
          </a:p>
          <a:p>
            <a:r>
              <a:rPr lang="sv-SE" dirty="0" err="1">
                <a:solidFill>
                  <a:srgbClr val="000000"/>
                </a:solidFill>
                <a:effectLst/>
                <a:latin typeface="Helvetica Neue" panose="02000503000000020004" pitchFamily="2" charset="0"/>
              </a:rPr>
              <a:t>with</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ourselves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a:t>
            </a:r>
            <a:r>
              <a:rPr lang="sv-SE" dirty="0" err="1">
                <a:solidFill>
                  <a:srgbClr val="000000"/>
                </a:solidFill>
                <a:effectLst/>
                <a:latin typeface="Helvetica Neue" panose="02000503000000020004" pitchFamily="2" charset="0"/>
              </a:rPr>
              <a:t>biosphere</a:t>
            </a:r>
            <a:r>
              <a:rPr lang="sv-SE" dirty="0">
                <a:solidFill>
                  <a:srgbClr val="000000"/>
                </a:solidFill>
                <a:effectLst/>
                <a:latin typeface="Helvetica Neue" panose="02000503000000020004" pitchFamily="2" charset="0"/>
              </a:rPr>
              <a:t>—</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creates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sustainable</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or </a:t>
            </a:r>
            <a:r>
              <a:rPr lang="sv-SE" dirty="0" err="1">
                <a:solidFill>
                  <a:srgbClr val="000000"/>
                </a:solidFill>
                <a:effectLst/>
                <a:latin typeface="Helvetica Neue" panose="02000503000000020004" pitchFamily="2" charset="0"/>
              </a:rPr>
              <a:t>unsustainable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cultures</a:t>
            </a:r>
            <a:r>
              <a:rPr lang="sv-SE" dirty="0">
                <a:solidFill>
                  <a:srgbClr val="000000"/>
                </a:solidFill>
                <a:effectLst/>
                <a:latin typeface="Helvetica Neue" panose="02000503000000020004" pitchFamily="2" charset="0"/>
              </a:rPr>
              <a:t> and </a:t>
            </a:r>
            <a:r>
              <a:rPr lang="sv-SE" dirty="0" err="1">
                <a:solidFill>
                  <a:srgbClr val="000000"/>
                </a:solidFill>
                <a:effectLst/>
                <a:latin typeface="Helvetica Neue" panose="02000503000000020004" pitchFamily="2" charset="0"/>
              </a:rPr>
              <a:t>structures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Accordingly</a:t>
            </a:r>
            <a:r>
              <a:rPr lang="sv-SE" dirty="0">
                <a:solidFill>
                  <a:srgbClr val="000000"/>
                </a:solidFill>
                <a:effectLst/>
                <a:latin typeface="Helvetica Neue" panose="02000503000000020004" pitchFamily="2" charset="0"/>
              </a:rPr>
              <a:t>,</a:t>
            </a:r>
          </a:p>
          <a:p>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scholars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have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increasingly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highlighted</a:t>
            </a:r>
            <a:endParaRPr lang="sv-SE" dirty="0">
              <a:solidFill>
                <a:srgbClr val="000000"/>
              </a:solidFill>
              <a:effectLst/>
              <a:latin typeface="Helvetica Neue" panose="02000503000000020004" pitchFamily="2" charset="0"/>
            </a:endParaRPr>
          </a:p>
          <a:p>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crisis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can</a:t>
            </a:r>
            <a:r>
              <a:rPr lang="sv-SE" dirty="0">
                <a:solidFill>
                  <a:srgbClr val="000000"/>
                </a:solidFill>
                <a:effectLst/>
                <a:latin typeface="Helvetica Neue" panose="02000503000000020004" pitchFamily="2" charset="0"/>
              </a:rPr>
              <a:t>—and must—be </a:t>
            </a:r>
            <a:r>
              <a:rPr lang="sv-SE" dirty="0" err="1">
                <a:solidFill>
                  <a:srgbClr val="000000"/>
                </a:solidFill>
                <a:effectLst/>
                <a:latin typeface="Helvetica Neue" panose="02000503000000020004" pitchFamily="2" charset="0"/>
              </a:rPr>
              <a:t>understood</a:t>
            </a:r>
            <a:r>
              <a:rPr lang="sv-SE" dirty="0">
                <a:solidFill>
                  <a:srgbClr val="000000"/>
                </a:solidFill>
                <a:effectLst/>
                <a:latin typeface="Helvetica Neue" panose="02000503000000020004" pitchFamily="2" charset="0"/>
              </a:rPr>
              <a:t> as</a:t>
            </a:r>
          </a:p>
          <a:p>
            <a:r>
              <a:rPr lang="sv-SE" dirty="0" err="1">
                <a:solidFill>
                  <a:srgbClr val="000000"/>
                </a:solidFill>
                <a:effectLst/>
                <a:latin typeface="Helvetica Neue" panose="02000503000000020004" pitchFamily="2" charset="0"/>
              </a:rPr>
              <a:t>relational</a:t>
            </a:r>
            <a:r>
              <a:rPr lang="sv-SE" dirty="0">
                <a:solidFill>
                  <a:srgbClr val="000000"/>
                </a:solidFill>
                <a:effectLst/>
                <a:latin typeface="Helvetica Neue" panose="02000503000000020004" pitchFamily="2" charset="0"/>
              </a:rPr>
              <a:t> in the sense </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they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reflect</a:t>
            </a:r>
            <a:r>
              <a:rPr lang="sv-SE" dirty="0">
                <a:solidFill>
                  <a:srgbClr val="000000"/>
                </a:solidFill>
                <a:effectLst/>
                <a:latin typeface="Helvetica Neue" panose="02000503000000020004" pitchFamily="2" charset="0"/>
              </a:rPr>
              <a:t> a separation or </a:t>
            </a:r>
            <a:r>
              <a:rPr lang="sv-SE" dirty="0" err="1">
                <a:solidFill>
                  <a:srgbClr val="000000"/>
                </a:solidFill>
                <a:effectLst/>
                <a:latin typeface="Helvetica Neue" panose="02000503000000020004" pitchFamily="2" charset="0"/>
              </a:rPr>
              <a:t>disconnection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to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self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planet as a </a:t>
            </a:r>
            <a:r>
              <a:rPr lang="sv-SE" dirty="0" err="1">
                <a:solidFill>
                  <a:srgbClr val="000000"/>
                </a:solidFill>
                <a:effectLst/>
                <a:latin typeface="Helvetica Neue" panose="02000503000000020004" pitchFamily="2" charset="0"/>
              </a:rPr>
              <a:t>whole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Ives</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et al. 2018; Oliver et al. 2022; Walsh et al. 2021; </a:t>
            </a:r>
            <a:r>
              <a:rPr lang="sv-SE" dirty="0" err="1">
                <a:solidFill>
                  <a:srgbClr val="000000"/>
                </a:solidFill>
                <a:effectLst/>
                <a:latin typeface="Helvetica Neue" panose="02000503000000020004" pitchFamily="2" charset="0"/>
              </a:rPr>
              <a:t>Artmann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2023;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2021).</a:t>
            </a:r>
          </a:p>
          <a:p>
            <a:pPr marL="0" lvl="0" indent="0" algn="l" rtl="0">
              <a:spcBef>
                <a:spcPts val="0"/>
              </a:spcBef>
              <a:spcAft>
                <a:spcPts val="0"/>
              </a:spcAft>
              <a:buClr>
                <a:schemeClr val="dk1"/>
              </a:buClr>
              <a:buSzPts val="1200"/>
              <a:buFont typeface="Calibri"/>
              <a:buNone/>
            </a:pPr>
            <a:endParaRPr dirty="0"/>
          </a:p>
        </p:txBody>
      </p:sp>
      <p:sp>
        <p:nvSpPr>
          <p:cNvPr id="1669" name="Google Shape;1669;g24a01c7a267_0_1674:notes">
            <a:extLst>
              <a:ext uri="{FF2B5EF4-FFF2-40B4-BE49-F238E27FC236}">
                <a16:creationId xmlns:a16="http://schemas.microsoft.com/office/drawing/2014/main" id="{70AB60F3-D9A9-D289-D248-A52F311585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7625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a:extLst>
            <a:ext uri="{FF2B5EF4-FFF2-40B4-BE49-F238E27FC236}">
              <a16:creationId xmlns:a16="http://schemas.microsoft.com/office/drawing/2014/main" id="{7E9111E1-860E-63B7-3ECB-A048DE66CE6C}"/>
            </a:ext>
          </a:extLst>
        </p:cNvPr>
        <p:cNvGrpSpPr/>
        <p:nvPr/>
      </p:nvGrpSpPr>
      <p:grpSpPr>
        <a:xfrm>
          <a:off x="0" y="0"/>
          <a:ext cx="0" cy="0"/>
          <a:chOff x="0" y="0"/>
          <a:chExt cx="0" cy="0"/>
        </a:xfrm>
      </p:grpSpPr>
      <p:sp>
        <p:nvSpPr>
          <p:cNvPr id="1745" name="Google Shape;1745;g24bd32a68ab_0_0:notes">
            <a:extLst>
              <a:ext uri="{FF2B5EF4-FFF2-40B4-BE49-F238E27FC236}">
                <a16:creationId xmlns:a16="http://schemas.microsoft.com/office/drawing/2014/main" id="{F9CCFD39-1F58-768D-3808-3037300C80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6" name="Google Shape;1746;g24bd32a68ab_0_0:notes">
            <a:extLst>
              <a:ext uri="{FF2B5EF4-FFF2-40B4-BE49-F238E27FC236}">
                <a16:creationId xmlns:a16="http://schemas.microsoft.com/office/drawing/2014/main" id="{661FC28A-8D2B-404F-738D-9701C31E9F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16693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a:extLst>
            <a:ext uri="{FF2B5EF4-FFF2-40B4-BE49-F238E27FC236}">
              <a16:creationId xmlns:a16="http://schemas.microsoft.com/office/drawing/2014/main" id="{B56AB6B5-72A0-2A4A-D3C1-075ADF711F1F}"/>
            </a:ext>
          </a:extLst>
        </p:cNvPr>
        <p:cNvGrpSpPr/>
        <p:nvPr/>
      </p:nvGrpSpPr>
      <p:grpSpPr>
        <a:xfrm>
          <a:off x="0" y="0"/>
          <a:ext cx="0" cy="0"/>
          <a:chOff x="0" y="0"/>
          <a:chExt cx="0" cy="0"/>
        </a:xfrm>
      </p:grpSpPr>
      <p:sp>
        <p:nvSpPr>
          <p:cNvPr id="1684" name="Google Shape;1684;g24a01c7a267_0_1689:notes">
            <a:extLst>
              <a:ext uri="{FF2B5EF4-FFF2-40B4-BE49-F238E27FC236}">
                <a16:creationId xmlns:a16="http://schemas.microsoft.com/office/drawing/2014/main" id="{93932CC3-4B0E-96BC-29BB-01892FC1E6B4}"/>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85" name="Google Shape;1685;g24a01c7a267_0_1689:notes">
            <a:extLst>
              <a:ext uri="{FF2B5EF4-FFF2-40B4-BE49-F238E27FC236}">
                <a16:creationId xmlns:a16="http://schemas.microsoft.com/office/drawing/2014/main" id="{EDE2E8D4-B404-06BD-39C0-B3E2F270EF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0325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2">
          <a:extLst>
            <a:ext uri="{FF2B5EF4-FFF2-40B4-BE49-F238E27FC236}">
              <a16:creationId xmlns:a16="http://schemas.microsoft.com/office/drawing/2014/main" id="{E13E4163-BA2F-E2BC-91C7-CF42FD063C4A}"/>
            </a:ext>
          </a:extLst>
        </p:cNvPr>
        <p:cNvGrpSpPr/>
        <p:nvPr/>
      </p:nvGrpSpPr>
      <p:grpSpPr>
        <a:xfrm>
          <a:off x="0" y="0"/>
          <a:ext cx="0" cy="0"/>
          <a:chOff x="0" y="0"/>
          <a:chExt cx="0" cy="0"/>
        </a:xfrm>
      </p:grpSpPr>
      <p:sp>
        <p:nvSpPr>
          <p:cNvPr id="1693" name="Google Shape;1693;g24a01c7a267_0_1697:notes">
            <a:extLst>
              <a:ext uri="{FF2B5EF4-FFF2-40B4-BE49-F238E27FC236}">
                <a16:creationId xmlns:a16="http://schemas.microsoft.com/office/drawing/2014/main" id="{32D95234-65FB-56EC-2FBA-EEB8BD16A0EA}"/>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2124"/>
              </a:buClr>
              <a:buSzPts val="1200"/>
              <a:buFont typeface="Arial"/>
              <a:buNone/>
            </a:pPr>
            <a:r>
              <a:rPr lang="en" sz="1200">
                <a:solidFill>
                  <a:srgbClr val="202124"/>
                </a:solidFill>
                <a:highlight>
                  <a:srgbClr val="FFFFFF"/>
                </a:highlight>
                <a:latin typeface="Arial"/>
                <a:ea typeface="Arial"/>
                <a:cs typeface="Arial"/>
                <a:sym typeface="Arial"/>
              </a:rPr>
              <a:t>At the heart of the 2030 Agenda are five critical dimensions: </a:t>
            </a:r>
            <a:r>
              <a:rPr lang="en" sz="1200" b="1">
                <a:solidFill>
                  <a:srgbClr val="202124"/>
                </a:solidFill>
                <a:highlight>
                  <a:srgbClr val="FFFFFF"/>
                </a:highlight>
                <a:latin typeface="Arial"/>
                <a:ea typeface="Arial"/>
                <a:cs typeface="Arial"/>
                <a:sym typeface="Arial"/>
              </a:rPr>
              <a:t>people, prosperity, planet, partnership and peace</a:t>
            </a:r>
            <a:r>
              <a:rPr lang="en" sz="1200">
                <a:solidFill>
                  <a:srgbClr val="202124"/>
                </a:solidFill>
                <a:highlight>
                  <a:srgbClr val="FFFFFF"/>
                </a:highlight>
                <a:latin typeface="Arial"/>
                <a:ea typeface="Arial"/>
                <a:cs typeface="Arial"/>
                <a:sym typeface="Arial"/>
              </a:rPr>
              <a:t>, also known as the 5Ps.</a:t>
            </a:r>
            <a:endParaRPr sz="1200">
              <a:solidFill>
                <a:srgbClr val="202124"/>
              </a:solidFill>
              <a:highlight>
                <a:srgbClr val="FFFFFF"/>
              </a:highlight>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sz="1200">
              <a:solidFill>
                <a:srgbClr val="202124"/>
              </a:solidFill>
              <a:highlight>
                <a:srgbClr val="FFFFFF"/>
              </a:highlight>
              <a:latin typeface="Arial"/>
              <a:ea typeface="Arial"/>
              <a:cs typeface="Arial"/>
              <a:sym typeface="Arial"/>
            </a:endParaRPr>
          </a:p>
        </p:txBody>
      </p:sp>
      <p:sp>
        <p:nvSpPr>
          <p:cNvPr id="1694" name="Google Shape;1694;g24a01c7a267_0_1697:notes">
            <a:extLst>
              <a:ext uri="{FF2B5EF4-FFF2-40B4-BE49-F238E27FC236}">
                <a16:creationId xmlns:a16="http://schemas.microsoft.com/office/drawing/2014/main" id="{026E6DCF-D40D-0640-E8A4-868AE3B304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2673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2C4A3-8121-5636-7E0B-1042D987C9D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92D6E96-1543-8F25-933C-E3EFB07890D3}"/>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E9EE00F7-3824-484F-EF78-6DC15BB059F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7F367FC9-2D18-F528-F230-1D2A2E86BD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4174429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C236C-6CFD-D334-137B-695C1BC13B44}"/>
            </a:ext>
          </a:extLst>
        </p:cNvPr>
        <p:cNvGrpSpPr/>
        <p:nvPr/>
      </p:nvGrpSpPr>
      <p:grpSpPr>
        <a:xfrm>
          <a:off x="0" y="0"/>
          <a:ext cx="0" cy="0"/>
          <a:chOff x="0" y="0"/>
          <a:chExt cx="0" cy="0"/>
        </a:xfrm>
      </p:grpSpPr>
      <p:sp>
        <p:nvSpPr>
          <p:cNvPr id="201729" name="Platshållare för bildobjekt 1">
            <a:extLst>
              <a:ext uri="{FF2B5EF4-FFF2-40B4-BE49-F238E27FC236}">
                <a16:creationId xmlns:a16="http://schemas.microsoft.com/office/drawing/2014/main" id="{827E7F16-8F2D-5F47-9FA4-307D10DB4860}"/>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01730" name="Platshållare för anteckningar 2">
            <a:extLst>
              <a:ext uri="{FF2B5EF4-FFF2-40B4-BE49-F238E27FC236}">
                <a16:creationId xmlns:a16="http://schemas.microsoft.com/office/drawing/2014/main" id="{9D98025A-5332-6F3C-4627-9F2C130F30A4}"/>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sv-SE">
              <a:latin typeface="Calibri" charset="0"/>
            </a:endParaRPr>
          </a:p>
        </p:txBody>
      </p:sp>
      <p:sp>
        <p:nvSpPr>
          <p:cNvPr id="201731" name="Platshållare för bildnummer 3">
            <a:extLst>
              <a:ext uri="{FF2B5EF4-FFF2-40B4-BE49-F238E27FC236}">
                <a16:creationId xmlns:a16="http://schemas.microsoft.com/office/drawing/2014/main" id="{AF2075C2-E9F1-3E56-9ECB-87994C11B466}"/>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7DB190-813E-9147-A176-96EAF6263B6C}"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sym typeface="Arial"/>
              </a:rPr>
              <a:pPr marL="0" marR="0" lvl="0" indent="0" algn="r" defTabSz="457200" rtl="0" eaLnBrk="1" fontAlgn="base" latinLnBrk="0" hangingPunct="1">
                <a:lnSpc>
                  <a:spcPct val="100000"/>
                </a:lnSpc>
                <a:spcBef>
                  <a:spcPct val="0"/>
                </a:spcBef>
                <a:spcAft>
                  <a:spcPct val="0"/>
                </a:spcAft>
                <a:buClrTx/>
                <a:buSzTx/>
                <a:buFontTx/>
                <a:buNone/>
                <a:tabLst/>
                <a:defRPr/>
              </a:pPr>
              <a:t>36</a:t>
            </a:fld>
            <a:endParaRPr kumimoji="0" lang="sv-SE" sz="1200" b="0" i="0" u="none" strike="noStrike" kern="1200" cap="none" spc="0" normalizeH="0" baseline="0" noProof="0">
              <a:ln>
                <a:noFill/>
              </a:ln>
              <a:solidFill>
                <a:prstClr val="black"/>
              </a:solidFill>
              <a:effectLst/>
              <a:uLnTx/>
              <a:uFillTx/>
              <a:latin typeface="Calibri" charset="0"/>
              <a:ea typeface="ＭＳ Ｐゴシック" charset="0"/>
              <a:sym typeface="Arial"/>
            </a:endParaRPr>
          </a:p>
        </p:txBody>
      </p:sp>
    </p:spTree>
    <p:extLst>
      <p:ext uri="{BB962C8B-B14F-4D97-AF65-F5344CB8AC3E}">
        <p14:creationId xmlns:p14="http://schemas.microsoft.com/office/powerpoint/2010/main" val="1681264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a:extLst>
            <a:ext uri="{FF2B5EF4-FFF2-40B4-BE49-F238E27FC236}">
              <a16:creationId xmlns:a16="http://schemas.microsoft.com/office/drawing/2014/main" id="{CD8EA1AD-94B4-7058-95B6-6150469BDCBE}"/>
            </a:ext>
          </a:extLst>
        </p:cNvPr>
        <p:cNvGrpSpPr/>
        <p:nvPr/>
      </p:nvGrpSpPr>
      <p:grpSpPr>
        <a:xfrm>
          <a:off x="0" y="0"/>
          <a:ext cx="0" cy="0"/>
          <a:chOff x="0" y="0"/>
          <a:chExt cx="0" cy="0"/>
        </a:xfrm>
      </p:grpSpPr>
      <p:sp>
        <p:nvSpPr>
          <p:cNvPr id="1199" name="Google Shape;1199;g18d33598475_0_3871:notes">
            <a:extLst>
              <a:ext uri="{FF2B5EF4-FFF2-40B4-BE49-F238E27FC236}">
                <a16:creationId xmlns:a16="http://schemas.microsoft.com/office/drawing/2014/main" id="{E62936B7-FF64-F296-E8E1-28E4D96F51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0" name="Google Shape;1200;g18d33598475_0_3871:notes">
            <a:extLst>
              <a:ext uri="{FF2B5EF4-FFF2-40B4-BE49-F238E27FC236}">
                <a16:creationId xmlns:a16="http://schemas.microsoft.com/office/drawing/2014/main" id="{D69416D2-48D6-18D8-B438-1F21AB826FD3}"/>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96570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CE104591-672D-AAA9-CC86-2D1BA82A0241}"/>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4068B48E-F672-2CC2-02B0-CE555AF431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91920214-6AC5-989C-EAC5-8726707BD45A}"/>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sv-SE" dirty="0"/>
              <a:t>På individnivå anser jag att vi behöver öka vår förmåga att hantera komplexitet och paradoxer. Stärka förmågor och färdigheter som </a:t>
            </a:r>
            <a:r>
              <a:rPr lang="sv-SE" dirty="0" err="1"/>
              <a:t>underkättar</a:t>
            </a:r>
            <a:r>
              <a:rPr lang="sv-SE" dirty="0"/>
              <a:t> att förstå oss själva och bygga starka relationer med andra och naturen. Till </a:t>
            </a:r>
            <a:r>
              <a:rPr lang="sv-SE" dirty="0" err="1"/>
              <a:t>exemepel</a:t>
            </a:r>
            <a:r>
              <a:rPr lang="sv-SE" dirty="0"/>
              <a:t> genom SEL (</a:t>
            </a:r>
            <a:r>
              <a:rPr lang="sv-SE" dirty="0" err="1"/>
              <a:t>Socia</a:t>
            </a:r>
            <a:r>
              <a:rPr lang="sv-SE" dirty="0"/>
              <a:t> Emotionellt Lärande) i skolan. Den här typen av färdigheter förebygger psykisk ohälsa, skapar hälsa och bygger </a:t>
            </a:r>
            <a:r>
              <a:rPr lang="sv-SE" dirty="0" err="1"/>
              <a:t>reliliens</a:t>
            </a:r>
            <a:r>
              <a:rPr lang="sv-SE" dirty="0"/>
              <a:t>.</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lära oss att se de </a:t>
            </a:r>
            <a:r>
              <a:rPr lang="sv-SE" dirty="0" err="1"/>
              <a:t>existensiella</a:t>
            </a:r>
            <a:r>
              <a:rPr lang="sv-SE" dirty="0"/>
              <a:t> hoten utan att gå in i chock eller passivitet och agera tillsammans mot en mer hållbar och välmående värld.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På samhällsnivå behöver vi skapa bättre narrativ vad för typ av samhällen, skolor och även värld vi vill skapa. Och erbjuda små steg vi tillsammans kan ta mot att skapa detta.</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skapa sammanhang (skolor, samhällen, länder) som är mer i linje med att uppfylla de behov vi har som ett socialt flockdjur. Vi behöver alla få känns oss behövda, </a:t>
            </a:r>
            <a:r>
              <a:rPr lang="sv-SE" dirty="0" err="1"/>
              <a:t>älksade</a:t>
            </a:r>
            <a:r>
              <a:rPr lang="sv-SE" dirty="0"/>
              <a:t> och att vi tillför flocken något och att det finns en </a:t>
            </a:r>
            <a:r>
              <a:rPr lang="sv-SE" dirty="0" err="1"/>
              <a:t>upplevesle</a:t>
            </a:r>
            <a:r>
              <a:rPr lang="sv-SE" dirty="0"/>
              <a:t> av en hyfsad rättvis resursfördelning.</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skapade av mänskligt beteende, och vi har makten att påverka </a:t>
            </a:r>
            <a:r>
              <a:rPr lang="sv-SE" dirty="0" err="1"/>
              <a:t>mäsnkligt</a:t>
            </a:r>
            <a:r>
              <a:rPr lang="sv-SE" dirty="0"/>
              <a:t> beteende.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kust globala och vi behöver ta oss an dem som en global familj. </a:t>
            </a:r>
            <a:endParaRPr dirty="0"/>
          </a:p>
        </p:txBody>
      </p:sp>
    </p:spTree>
    <p:extLst>
      <p:ext uri="{BB962C8B-B14F-4D97-AF65-F5344CB8AC3E}">
        <p14:creationId xmlns:p14="http://schemas.microsoft.com/office/powerpoint/2010/main" val="2842906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5F6D55CC-6448-4080-2B7F-5E06CF1FB42C}"/>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62450AC8-1D16-FE7A-4481-FC32BC3326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5751656F-6DE4-A134-A3A8-2A82EE3B6C02}"/>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sv-SE" dirty="0"/>
              <a:t>På individnivå anser jag att vi behöver öka vår förmåga att hantera komplexitet och paradoxer. Stärka förmågor och färdigheter som </a:t>
            </a:r>
            <a:r>
              <a:rPr lang="sv-SE" dirty="0" err="1"/>
              <a:t>underkättar</a:t>
            </a:r>
            <a:r>
              <a:rPr lang="sv-SE" dirty="0"/>
              <a:t> att förstå oss själva och bygga starka relationer med andra och naturen. Till </a:t>
            </a:r>
            <a:r>
              <a:rPr lang="sv-SE" dirty="0" err="1"/>
              <a:t>exemepel</a:t>
            </a:r>
            <a:r>
              <a:rPr lang="sv-SE" dirty="0"/>
              <a:t> genom SEL (</a:t>
            </a:r>
            <a:r>
              <a:rPr lang="sv-SE" dirty="0" err="1"/>
              <a:t>Socia</a:t>
            </a:r>
            <a:r>
              <a:rPr lang="sv-SE" dirty="0"/>
              <a:t> Emotionellt Lärande) i skolan. Den här typen av färdigheter förebygger psykisk ohälsa, skapar hälsa och bygger </a:t>
            </a:r>
            <a:r>
              <a:rPr lang="sv-SE" dirty="0" err="1"/>
              <a:t>reliliens</a:t>
            </a:r>
            <a:r>
              <a:rPr lang="sv-SE" dirty="0"/>
              <a:t>.</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lära oss att se de </a:t>
            </a:r>
            <a:r>
              <a:rPr lang="sv-SE" dirty="0" err="1"/>
              <a:t>existensiella</a:t>
            </a:r>
            <a:r>
              <a:rPr lang="sv-SE" dirty="0"/>
              <a:t> hoten utan att gå in i chock eller passivitet och agera tillsammans mot en mer hållbar och välmående värld.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På samhällsnivå behöver vi skapa bättre narrativ vad för typ av samhällen, skolor och även värld vi vill skapa. Och erbjuda små steg vi tillsammans kan ta mot att skapa detta.</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skapa sammanhang (skolor, samhällen, länder) som är mer i linje med att uppfylla de behov vi har som ett socialt flockdjur. Vi behöver alla få känns oss behövda, </a:t>
            </a:r>
            <a:r>
              <a:rPr lang="sv-SE" dirty="0" err="1"/>
              <a:t>älksade</a:t>
            </a:r>
            <a:r>
              <a:rPr lang="sv-SE" dirty="0"/>
              <a:t> och att vi tillför flocken något och att det finns en </a:t>
            </a:r>
            <a:r>
              <a:rPr lang="sv-SE" dirty="0" err="1"/>
              <a:t>upplevesle</a:t>
            </a:r>
            <a:r>
              <a:rPr lang="sv-SE" dirty="0"/>
              <a:t> av en hyfsad rättvis resursfördelning.</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skapade av mänskligt beteende, och vi har makten att påverka </a:t>
            </a:r>
            <a:r>
              <a:rPr lang="sv-SE" dirty="0" err="1"/>
              <a:t>mäsnkligt</a:t>
            </a:r>
            <a:r>
              <a:rPr lang="sv-SE" dirty="0"/>
              <a:t> beteende.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kust globala och vi behöver ta oss an dem som en global familj. </a:t>
            </a:r>
            <a:endParaRPr dirty="0"/>
          </a:p>
        </p:txBody>
      </p:sp>
    </p:spTree>
    <p:extLst>
      <p:ext uri="{BB962C8B-B14F-4D97-AF65-F5344CB8AC3E}">
        <p14:creationId xmlns:p14="http://schemas.microsoft.com/office/powerpoint/2010/main" val="231991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2">
          <a:extLst>
            <a:ext uri="{FF2B5EF4-FFF2-40B4-BE49-F238E27FC236}">
              <a16:creationId xmlns:a16="http://schemas.microsoft.com/office/drawing/2014/main" id="{2631ACCB-0987-C850-4387-8D31214D9630}"/>
            </a:ext>
          </a:extLst>
        </p:cNvPr>
        <p:cNvGrpSpPr/>
        <p:nvPr/>
      </p:nvGrpSpPr>
      <p:grpSpPr>
        <a:xfrm>
          <a:off x="0" y="0"/>
          <a:ext cx="0" cy="0"/>
          <a:chOff x="0" y="0"/>
          <a:chExt cx="0" cy="0"/>
        </a:xfrm>
      </p:grpSpPr>
      <p:sp>
        <p:nvSpPr>
          <p:cNvPr id="5133" name="Google Shape;5133;g302ca6504d4_19_175:notes">
            <a:extLst>
              <a:ext uri="{FF2B5EF4-FFF2-40B4-BE49-F238E27FC236}">
                <a16:creationId xmlns:a16="http://schemas.microsoft.com/office/drawing/2014/main" id="{35F06624-AA7E-21B2-8655-E65978F648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34" name="Google Shape;5134;g302ca6504d4_19_175:notes">
            <a:extLst>
              <a:ext uri="{FF2B5EF4-FFF2-40B4-BE49-F238E27FC236}">
                <a16:creationId xmlns:a16="http://schemas.microsoft.com/office/drawing/2014/main" id="{798F5BD1-5714-6A16-626B-85CF19D598E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22784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5">
          <a:extLst>
            <a:ext uri="{FF2B5EF4-FFF2-40B4-BE49-F238E27FC236}">
              <a16:creationId xmlns:a16="http://schemas.microsoft.com/office/drawing/2014/main" id="{26FA299F-D08D-E415-64E0-FE498F440816}"/>
            </a:ext>
          </a:extLst>
        </p:cNvPr>
        <p:cNvGrpSpPr/>
        <p:nvPr/>
      </p:nvGrpSpPr>
      <p:grpSpPr>
        <a:xfrm>
          <a:off x="0" y="0"/>
          <a:ext cx="0" cy="0"/>
          <a:chOff x="0" y="0"/>
          <a:chExt cx="0" cy="0"/>
        </a:xfrm>
      </p:grpSpPr>
      <p:sp>
        <p:nvSpPr>
          <p:cNvPr id="1906" name="Google Shape;1906;g24a01c7a267_0_765:notes">
            <a:extLst>
              <a:ext uri="{FF2B5EF4-FFF2-40B4-BE49-F238E27FC236}">
                <a16:creationId xmlns:a16="http://schemas.microsoft.com/office/drawing/2014/main" id="{DEC38C39-C70E-B758-BC71-3013AEC5EE4B}"/>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07" name="Google Shape;1907;g24a01c7a267_0_765:notes">
            <a:extLst>
              <a:ext uri="{FF2B5EF4-FFF2-40B4-BE49-F238E27FC236}">
                <a16:creationId xmlns:a16="http://schemas.microsoft.com/office/drawing/2014/main" id="{B9ABCDED-FB9F-8DCC-CB22-040B9B46EA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6751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2"/>
        <p:cNvGrpSpPr/>
        <p:nvPr/>
      </p:nvGrpSpPr>
      <p:grpSpPr>
        <a:xfrm>
          <a:off x="0" y="0"/>
          <a:ext cx="0" cy="0"/>
          <a:chOff x="0" y="0"/>
          <a:chExt cx="0" cy="0"/>
        </a:xfrm>
      </p:grpSpPr>
      <p:sp>
        <p:nvSpPr>
          <p:cNvPr id="1903" name="Google Shape;1903;g314ccb9b205_0_4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4" name="Google Shape;1904;g314ccb9b205_0_424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sv"/>
              <a:t>UNDP </a:t>
            </a:r>
            <a:r>
              <a:rPr lang="sv" sz="1600" b="1">
                <a:solidFill>
                  <a:schemeClr val="dk1"/>
                </a:solidFill>
                <a:latin typeface="Arial"/>
                <a:ea typeface="Arial"/>
                <a:cs typeface="Arial"/>
                <a:sym typeface="Arial"/>
              </a:rPr>
              <a:t>United Nations Development Programme</a:t>
            </a:r>
            <a:endParaRPr sz="1600" b="1">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br>
              <a:rPr lang="sv"/>
            </a:br>
            <a:r>
              <a:rPr lang="sv"/>
              <a:t>is based on the merging of the United Nations Expanded Programme of Technical Assistance, created in 1949, and the United Nations Special Fund, established in 1958. UNDP, as we know it now, was established in 1966 by the General Assembly of the United Nations.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8950EF31-99F3-D604-FAB5-C3E82F4CB72B}"/>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2C6A5B56-60FF-7473-2B2E-F810C132FA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95826E66-0EB5-46DA-CDB3-0B8755F5A6F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sv-SE" dirty="0" err="1">
                <a:solidFill>
                  <a:srgbClr val="000000"/>
                </a:solidFill>
                <a:effectLst/>
                <a:latin typeface="Helvetica" pitchFamily="2" charset="0"/>
              </a:rPr>
              <a:t>nfoga</a:t>
            </a:r>
            <a:r>
              <a:rPr lang="sv-SE" dirty="0">
                <a:solidFill>
                  <a:srgbClr val="000000"/>
                </a:solidFill>
                <a:effectLst/>
                <a:latin typeface="Helvetica" pitchFamily="2" charset="0"/>
              </a:rPr>
              <a:t> referens i text: </a:t>
            </a:r>
          </a:p>
          <a:p>
            <a:r>
              <a:rPr lang="sv-SE" dirty="0">
                <a:solidFill>
                  <a:srgbClr val="000000"/>
                </a:solidFill>
                <a:effectLst/>
                <a:latin typeface="Helvetica" pitchFamily="2" charset="0"/>
              </a:rPr>
              <a:t>(UNPFII, 2021)</a:t>
            </a:r>
          </a:p>
          <a:p>
            <a:br>
              <a:rPr lang="sv-SE" dirty="0">
                <a:solidFill>
                  <a:srgbClr val="000000"/>
                </a:solidFill>
                <a:effectLst/>
                <a:latin typeface="Helvetica" pitchFamily="2" charset="0"/>
              </a:rPr>
            </a:br>
            <a:endParaRPr lang="sv-SE" dirty="0">
              <a:solidFill>
                <a:srgbClr val="000000"/>
              </a:solidFill>
              <a:effectLst/>
              <a:latin typeface="Helvetica" pitchFamily="2" charset="0"/>
            </a:endParaRPr>
          </a:p>
          <a:p>
            <a:r>
              <a:rPr lang="sv-SE" dirty="0">
                <a:solidFill>
                  <a:srgbClr val="000000"/>
                </a:solidFill>
                <a:effectLst/>
                <a:latin typeface="Helvetica" pitchFamily="2" charset="0"/>
              </a:rPr>
              <a:t>Och i referenslistan:</a:t>
            </a:r>
          </a:p>
          <a:p>
            <a:r>
              <a:rPr lang="sv-SE" dirty="0">
                <a:solidFill>
                  <a:srgbClr val="000000"/>
                </a:solidFill>
                <a:effectLst/>
                <a:latin typeface="Helvetica" pitchFamily="2" charset="0"/>
              </a:rPr>
              <a:t>United Nations Permanent Forum on </a:t>
            </a:r>
            <a:r>
              <a:rPr lang="sv-SE" dirty="0" err="1">
                <a:solidFill>
                  <a:srgbClr val="000000"/>
                </a:solidFill>
                <a:effectLst/>
                <a:latin typeface="Helvetica" pitchFamily="2" charset="0"/>
              </a:rPr>
              <a:t>Indigenous</a:t>
            </a:r>
            <a:r>
              <a:rPr lang="sv-SE" dirty="0">
                <a:solidFill>
                  <a:srgbClr val="000000"/>
                </a:solidFill>
                <a:effectLst/>
                <a:latin typeface="Helvetica" pitchFamily="2" charset="0"/>
              </a:rPr>
              <a:t> </a:t>
            </a:r>
            <a:r>
              <a:rPr lang="sv-SE" dirty="0" err="1">
                <a:solidFill>
                  <a:srgbClr val="000000"/>
                </a:solidFill>
                <a:effectLst/>
                <a:latin typeface="Helvetica" pitchFamily="2" charset="0"/>
              </a:rPr>
              <a:t>Issues</a:t>
            </a:r>
            <a:r>
              <a:rPr lang="sv-SE" dirty="0">
                <a:solidFill>
                  <a:srgbClr val="000000"/>
                </a:solidFill>
                <a:effectLst/>
                <a:latin typeface="Helvetica" pitchFamily="2" charset="0"/>
              </a:rPr>
              <a:t>. (2021). </a:t>
            </a:r>
            <a:r>
              <a:rPr lang="sv-SE" i="1" dirty="0" err="1">
                <a:solidFill>
                  <a:srgbClr val="000000"/>
                </a:solidFill>
                <a:effectLst/>
                <a:latin typeface="Helvetica" pitchFamily="2" charset="0"/>
              </a:rPr>
              <a:t>Report</a:t>
            </a:r>
            <a:r>
              <a:rPr lang="sv-SE" i="1" dirty="0">
                <a:solidFill>
                  <a:srgbClr val="000000"/>
                </a:solidFill>
                <a:effectLst/>
                <a:latin typeface="Helvetica" pitchFamily="2" charset="0"/>
              </a:rPr>
              <a:t> on the </a:t>
            </a:r>
            <a:r>
              <a:rPr lang="sv-SE" i="1" dirty="0" err="1">
                <a:solidFill>
                  <a:srgbClr val="000000"/>
                </a:solidFill>
                <a:effectLst/>
                <a:latin typeface="Helvetica" pitchFamily="2" charset="0"/>
              </a:rPr>
              <a:t>twentieth</a:t>
            </a:r>
            <a:r>
              <a:rPr lang="sv-SE" i="1" dirty="0">
                <a:solidFill>
                  <a:srgbClr val="000000"/>
                </a:solidFill>
                <a:effectLst/>
                <a:latin typeface="Helvetica" pitchFamily="2" charset="0"/>
              </a:rPr>
              <a:t> session (19–30 April 2021)</a:t>
            </a:r>
            <a:r>
              <a:rPr lang="sv-SE" dirty="0">
                <a:solidFill>
                  <a:srgbClr val="000000"/>
                </a:solidFill>
                <a:effectLst/>
                <a:latin typeface="Helvetica" pitchFamily="2" charset="0"/>
              </a:rPr>
              <a:t>. United Nations </a:t>
            </a:r>
            <a:r>
              <a:rPr lang="sv-SE" dirty="0" err="1">
                <a:solidFill>
                  <a:srgbClr val="000000"/>
                </a:solidFill>
                <a:effectLst/>
                <a:latin typeface="Helvetica" pitchFamily="2" charset="0"/>
              </a:rPr>
              <a:t>Economic</a:t>
            </a:r>
            <a:r>
              <a:rPr lang="sv-SE" dirty="0">
                <a:solidFill>
                  <a:srgbClr val="000000"/>
                </a:solidFill>
                <a:effectLst/>
                <a:latin typeface="Helvetica" pitchFamily="2" charset="0"/>
              </a:rPr>
              <a:t> and Social Council. Tillgänglig på </a:t>
            </a:r>
            <a:r>
              <a:rPr lang="sv-SE" u="sng" dirty="0" err="1">
                <a:solidFill>
                  <a:srgbClr val="0000E9"/>
                </a:solidFill>
                <a:effectLst/>
                <a:latin typeface="Helvetica" pitchFamily="2" charset="0"/>
              </a:rPr>
              <a:t>https</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social.desa.un.org</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issues</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indigenous-peoples</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unpfii</a:t>
            </a:r>
            <a:r>
              <a:rPr lang="sv-SE" u="sng" dirty="0">
                <a:solidFill>
                  <a:srgbClr val="0000E9"/>
                </a:solidFill>
                <a:effectLst/>
                <a:latin typeface="Helvetica" pitchFamily="2" charset="0"/>
              </a:rPr>
              <a:t>/unpfii-twentieth-session-19-30-april-2021</a:t>
            </a:r>
            <a:endParaRPr lang="sv-SE" dirty="0">
              <a:solidFill>
                <a:srgbClr val="000000"/>
              </a:solidFill>
              <a:effectLst/>
              <a:latin typeface="Helvetica" pitchFamily="2" charset="0"/>
            </a:endParaRPr>
          </a:p>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3212363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207FB375-C812-FA5C-3289-5013E948BDE8}"/>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B0C2040A-AB53-E953-E27E-D43261F2B3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CB4DBFF5-369B-0C71-53E6-6583BBF88E89}"/>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en" sz="1200">
                <a:solidFill>
                  <a:srgbClr val="333333"/>
                </a:solidFill>
                <a:highlight>
                  <a:srgbClr val="FFFFFF"/>
                </a:highlight>
              </a:rPr>
              <a:t>Psychological flexibility means “contacting the present moment fully as a conscious human being, and based on what the situation affords, changing or persisting in behavior in the service of chosen values”.</a:t>
            </a:r>
            <a:endParaRPr/>
          </a:p>
        </p:txBody>
      </p:sp>
    </p:spTree>
    <p:extLst>
      <p:ext uri="{BB962C8B-B14F-4D97-AF65-F5344CB8AC3E}">
        <p14:creationId xmlns:p14="http://schemas.microsoft.com/office/powerpoint/2010/main" val="3599860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E7F8A-83C3-7B1B-39F4-BA6443E9DC8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EDCBC43-25E6-497B-418A-47E571338DC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18389EC-F3B1-5EAC-3B99-2A16406EFDC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393F2FBF-C7BA-8724-C0FB-370D9314F9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8288868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4E57B-7084-515A-39F9-3B71337745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9CC3DB-EBC6-A6AE-079A-A78E7872D27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0DCD11C-73CC-F697-96D8-5FC15DCB57D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42228F7-5BE0-E444-DAFC-750AB4BD30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5617280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F5EB-D263-5E24-AB41-FD639234BC3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E3B5B93-B417-043C-DD58-E997B929C5F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1D42FA2-28A5-A981-5A4C-7D2EB83E3A81}"/>
              </a:ext>
            </a:extLst>
          </p:cNvPr>
          <p:cNvSpPr>
            <a:spLocks noGrp="1"/>
          </p:cNvSpPr>
          <p:nvPr>
            <p:ph type="body" idx="1"/>
          </p:nvPr>
        </p:nvSpPr>
        <p:spPr/>
        <p:txBody>
          <a:bodyPr/>
          <a:lstStyle/>
          <a:p>
            <a:r>
              <a:rPr lang="sv-SE" dirty="0"/>
              <a:t>Åldersgräns för att köpa cigaretter i Sverige infördes år </a:t>
            </a:r>
            <a:r>
              <a:rPr lang="sv-SE" b="1" dirty="0"/>
              <a:t>1997</a:t>
            </a:r>
            <a:r>
              <a:rPr lang="sv-SE" dirty="0"/>
              <a:t>. Då blev det olagligt att sälja tobak till personer under </a:t>
            </a:r>
            <a:r>
              <a:rPr lang="sv-SE" b="1" dirty="0"/>
              <a:t>18 år</a:t>
            </a:r>
            <a:r>
              <a:rPr lang="sv-SE" dirty="0"/>
              <a:t>.</a:t>
            </a:r>
          </a:p>
          <a:p>
            <a:r>
              <a:rPr lang="sv-SE" dirty="0"/>
              <a:t>Innan dess fanns inga formella lagar som förbjöd försäljning av cigaretter till minderåriga, även om vissa butiker kunde ha egna restriktioner. Lagen från 1997 var en del av ett större folkhälsopolitiskt arbete för att minska rökning bland unga.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Undanträngning: Jag vet att det finns invändningar, allt är inte </a:t>
            </a:r>
            <a:r>
              <a:rPr lang="sv-SE" dirty="0" err="1"/>
              <a:t>stillasiattande</a:t>
            </a:r>
            <a:r>
              <a:rPr lang="sv-SE" dirty="0"/>
              <a:t>, kan vara lyssna på musik, kan vara flera medier samtidigt. Men ger ändå en kraftfull indikation. </a:t>
            </a:r>
            <a:br>
              <a:rPr lang="sv-SE" dirty="0"/>
            </a:br>
            <a:br>
              <a:rPr lang="sv-SE" dirty="0"/>
            </a:br>
            <a:r>
              <a:rPr lang="sv-SE" dirty="0">
                <a:effectLst/>
                <a:latin typeface="Times New Roman" panose="02020603050405020304" pitchFamily="18" charset="0"/>
              </a:rPr>
              <a:t>kunskapssammanställningen ingår även resultat från två forskningssammanställningar av </a:t>
            </a:r>
            <a:r>
              <a:rPr lang="sv-SE" dirty="0" err="1">
                <a:effectLst/>
                <a:latin typeface="Times New Roman" panose="02020603050405020304" pitchFamily="18" charset="0"/>
              </a:rPr>
              <a:t>Folkehelseinstituttet</a:t>
            </a:r>
            <a:r>
              <a:rPr lang="sv-SE" dirty="0">
                <a:effectLst/>
                <a:latin typeface="Times New Roman" panose="02020603050405020304" pitchFamily="18" charset="0"/>
              </a:rPr>
              <a:t> i Norge (6, 7). I dem användes en annan mall för att granska risk för bias (AMSTAR 2) och systemet GRADE (</a:t>
            </a:r>
            <a:r>
              <a:rPr lang="sv-SE" dirty="0" err="1">
                <a:effectLst/>
                <a:latin typeface="Times New Roman" panose="02020603050405020304" pitchFamily="18" charset="0"/>
              </a:rPr>
              <a:t>Grading</a:t>
            </a:r>
            <a:r>
              <a:rPr lang="sv-SE" dirty="0">
                <a:effectLst/>
                <a:latin typeface="Times New Roman" panose="02020603050405020304" pitchFamily="18" charset="0"/>
              </a:rPr>
              <a:t> </a:t>
            </a:r>
            <a:r>
              <a:rPr lang="sv-SE" dirty="0" err="1">
                <a:effectLst/>
                <a:latin typeface="Times New Roman" panose="02020603050405020304" pitchFamily="18" charset="0"/>
              </a:rPr>
              <a:t>of</a:t>
            </a:r>
            <a:r>
              <a:rPr lang="sv-SE" dirty="0">
                <a:effectLst/>
                <a:latin typeface="Times New Roman" panose="02020603050405020304" pitchFamily="18" charset="0"/>
              </a:rPr>
              <a:t> </a:t>
            </a:r>
            <a:r>
              <a:rPr lang="sv-SE" dirty="0" err="1">
                <a:effectLst/>
                <a:latin typeface="Times New Roman" panose="02020603050405020304" pitchFamily="18" charset="0"/>
              </a:rPr>
              <a:t>Recommendations</a:t>
            </a:r>
            <a:r>
              <a:rPr lang="sv-SE" dirty="0">
                <a:effectLst/>
                <a:latin typeface="Times New Roman" panose="02020603050405020304" pitchFamily="18" charset="0"/>
              </a:rPr>
              <a:t> </a:t>
            </a:r>
            <a:r>
              <a:rPr lang="sv-SE" dirty="0" err="1">
                <a:effectLst/>
                <a:latin typeface="Times New Roman" panose="02020603050405020304" pitchFamily="18" charset="0"/>
              </a:rPr>
              <a:t>Assessment</a:t>
            </a:r>
            <a:r>
              <a:rPr lang="sv-SE" dirty="0">
                <a:effectLst/>
                <a:latin typeface="Times New Roman" panose="02020603050405020304" pitchFamily="18" charset="0"/>
              </a:rPr>
              <a:t>, </a:t>
            </a:r>
            <a:r>
              <a:rPr lang="sv-SE" dirty="0" err="1">
                <a:effectLst/>
                <a:latin typeface="Times New Roman" panose="02020603050405020304" pitchFamily="18" charset="0"/>
              </a:rPr>
              <a:t>Development</a:t>
            </a:r>
            <a:r>
              <a:rPr lang="sv-SE" dirty="0">
                <a:effectLst/>
                <a:latin typeface="Times New Roman" panose="02020603050405020304" pitchFamily="18" charset="0"/>
              </a:rPr>
              <a:t> and </a:t>
            </a:r>
            <a:r>
              <a:rPr lang="sv-SE" dirty="0" err="1">
                <a:effectLst/>
                <a:latin typeface="Times New Roman" panose="02020603050405020304" pitchFamily="18" charset="0"/>
              </a:rPr>
              <a:t>Evaluation</a:t>
            </a:r>
            <a:r>
              <a:rPr lang="sv-SE" dirty="0">
                <a:effectLst/>
                <a:latin typeface="Times New Roman" panose="02020603050405020304" pitchFamily="18" charset="0"/>
              </a:rPr>
              <a:t>) för att gradera tillförlitlighet. Frågorna handlade om digitala medier och barns och ungas kognitiva, emotionella och motoriska utveckling och </a:t>
            </a:r>
            <a:r>
              <a:rPr lang="sv-SE" dirty="0" err="1">
                <a:effectLst/>
                <a:latin typeface="Times New Roman" panose="02020603050405020304" pitchFamily="18" charset="0"/>
              </a:rPr>
              <a:t>ögonhälsa</a:t>
            </a:r>
            <a:r>
              <a:rPr lang="sv-SE" dirty="0">
                <a:effectLst/>
                <a:latin typeface="Times New Roman" panose="02020603050405020304" pitchFamily="18" charset="0"/>
              </a:rPr>
              <a:t> samt eventuella </a:t>
            </a:r>
            <a:r>
              <a:rPr lang="sv-SE" dirty="0" err="1">
                <a:effectLst/>
                <a:latin typeface="Times New Roman" panose="02020603050405020304" pitchFamily="18" charset="0"/>
              </a:rPr>
              <a:t>muskuloskeletala</a:t>
            </a:r>
            <a:r>
              <a:rPr lang="sv-SE" dirty="0">
                <a:effectLst/>
                <a:latin typeface="Times New Roman" panose="02020603050405020304" pitchFamily="18" charset="0"/>
              </a:rPr>
              <a:t> besvär. </a:t>
            </a:r>
            <a:br>
              <a:rPr lang="sv-SE" dirty="0">
                <a:effectLst/>
                <a:latin typeface="Times New Roman" panose="02020603050405020304" pitchFamily="18" charset="0"/>
              </a:rPr>
            </a:br>
            <a:br>
              <a:rPr lang="sv-SE" dirty="0">
                <a:effectLst/>
                <a:latin typeface="Times New Roman" panose="02020603050405020304" pitchFamily="18" charset="0"/>
              </a:rPr>
            </a:br>
            <a:r>
              <a:rPr lang="sv-SE" sz="1800" dirty="0">
                <a:solidFill>
                  <a:srgbClr val="9900FF"/>
                </a:solidFill>
                <a:effectLst/>
                <a:latin typeface="Arial" panose="020B0604020202020204" pitchFamily="34" charset="0"/>
                <a:ea typeface="Arial" panose="020B0604020202020204" pitchFamily="34" charset="0"/>
              </a:rPr>
              <a:t>Som exempel kan nämnas att man i sökningen av studier på samband mellan “Digitala medier och psykisk hälsa” först hittade 1 441 sökträffar, exkluderade 1 431 studier med hänvisning till för låg kvalitet  och i slutändan inkluderade 10 studier i </a:t>
            </a:r>
            <a:endParaRPr lang="sv-SE" dirty="0">
              <a:effectLst/>
              <a:latin typeface="Times New Roman" panose="02020603050405020304" pitchFamily="18" charset="0"/>
            </a:endParaRPr>
          </a:p>
          <a:p>
            <a:endParaRPr lang="sv-SE" dirty="0"/>
          </a:p>
        </p:txBody>
      </p:sp>
      <p:sp>
        <p:nvSpPr>
          <p:cNvPr id="4" name="Platshållare för bildnummer 3">
            <a:extLst>
              <a:ext uri="{FF2B5EF4-FFF2-40B4-BE49-F238E27FC236}">
                <a16:creationId xmlns:a16="http://schemas.microsoft.com/office/drawing/2014/main" id="{F6F3ED53-BB2B-A33A-94D8-9D5B24B740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103311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216CB-BE86-BC32-384E-BAADE88F1E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4A861C-2222-3A57-965B-8732C54CAC8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8AD215F-B098-CC9E-8FEF-3FB1727EE8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58% tjejer åk 9 </a:t>
            </a:r>
            <a:r>
              <a:rPr lang="en-US" sz="1200" dirty="0" err="1"/>
              <a:t>har</a:t>
            </a:r>
            <a:r>
              <a:rPr lang="en-US" sz="1200" dirty="0"/>
              <a:t> </a:t>
            </a:r>
            <a:r>
              <a:rPr lang="en-US" sz="1200" dirty="0" err="1"/>
              <a:t>upptäckt</a:t>
            </a:r>
            <a:r>
              <a:rPr lang="en-US" sz="1200" dirty="0"/>
              <a:t> </a:t>
            </a:r>
            <a:r>
              <a:rPr lang="en-US" sz="1200" dirty="0" err="1"/>
              <a:t>nya</a:t>
            </a:r>
            <a:r>
              <a:rPr lang="en-US" sz="1200" dirty="0"/>
              <a:t> "</a:t>
            </a:r>
            <a:r>
              <a:rPr lang="en-US" sz="1200" dirty="0" err="1"/>
              <a:t>fel</a:t>
            </a:r>
            <a:r>
              <a:rPr lang="en-US" sz="1200" dirty="0"/>
              <a:t>" med sin </a:t>
            </a:r>
            <a:r>
              <a:rPr lang="en-US" sz="1200" dirty="0" err="1"/>
              <a:t>kropp</a:t>
            </a:r>
            <a:r>
              <a:rPr lang="en-US" sz="1200" dirty="0"/>
              <a:t> </a:t>
            </a:r>
            <a:r>
              <a:rPr lang="en-US" sz="1200" dirty="0" err="1"/>
              <a:t>efter</a:t>
            </a:r>
            <a:r>
              <a:rPr lang="en-US" sz="1200" dirty="0"/>
              <a:t> </a:t>
            </a:r>
            <a:r>
              <a:rPr lang="en-US" sz="1200" dirty="0" err="1"/>
              <a:t>att</a:t>
            </a:r>
            <a:r>
              <a:rPr lang="en-US" sz="1200" dirty="0"/>
              <a:t> ha </a:t>
            </a:r>
            <a:r>
              <a:rPr lang="en-US" sz="1200" dirty="0" err="1"/>
              <a:t>jämfört</a:t>
            </a:r>
            <a:r>
              <a:rPr lang="en-US" sz="1200" dirty="0"/>
              <a:t> sig med </a:t>
            </a:r>
            <a:r>
              <a:rPr lang="en-US" sz="1200" dirty="0" err="1"/>
              <a:t>bilder</a:t>
            </a:r>
            <a:r>
              <a:rPr lang="en-US" sz="1200" dirty="0"/>
              <a:t> </a:t>
            </a:r>
            <a:r>
              <a:rPr lang="en-US" sz="1200" dirty="0" err="1"/>
              <a:t>på</a:t>
            </a:r>
            <a:r>
              <a:rPr lang="en-US" sz="1200" dirty="0"/>
              <a:t> </a:t>
            </a:r>
            <a:r>
              <a:rPr lang="en-US" sz="1200" dirty="0" err="1"/>
              <a:t>sociala</a:t>
            </a:r>
            <a:r>
              <a:rPr lang="en-US" sz="1200" dirty="0"/>
              <a:t> </a:t>
            </a:r>
            <a:r>
              <a:rPr lang="en-US" sz="1200" dirty="0" err="1"/>
              <a:t>medier</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br>
              <a:rPr lang="sv-SE" dirty="0"/>
            </a:br>
            <a:br>
              <a:rPr lang="sv-SE" dirty="0"/>
            </a:br>
            <a:br>
              <a:rPr lang="sv-SE" dirty="0"/>
            </a:br>
            <a:r>
              <a:rPr lang="sv-SE" dirty="0"/>
              <a:t>att hög användning kan leda till sämre sömn, depressiva symtom och missnöje med den egna kroppen. Barn och unga bekräftar också att det är lätt att fastna i användandet på bekostnad av sömn, relationer och fysisk aktivitet.</a:t>
            </a:r>
            <a:br>
              <a:rPr lang="sv-SE" dirty="0"/>
            </a:br>
            <a:endParaRPr lang="sv-SE" dirty="0"/>
          </a:p>
        </p:txBody>
      </p:sp>
      <p:sp>
        <p:nvSpPr>
          <p:cNvPr id="4" name="Platshållare för bildnummer 3">
            <a:extLst>
              <a:ext uri="{FF2B5EF4-FFF2-40B4-BE49-F238E27FC236}">
                <a16:creationId xmlns:a16="http://schemas.microsoft.com/office/drawing/2014/main" id="{4950A6C2-CD84-5A9F-6D61-31BC28D2DF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7280673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2ba7ef244c_0_4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2ba7ef244c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16-åring behöver generellt </a:t>
            </a:r>
            <a:r>
              <a:rPr lang="sv-SE" b="1" dirty="0"/>
              <a:t>8–10 timmars sömn per natt</a:t>
            </a:r>
            <a:r>
              <a:rPr lang="sv-SE" dirty="0"/>
              <a:t> för att må bra och fungera optimalt. </a:t>
            </a:r>
            <a:br>
              <a:rPr lang="sv-SE" dirty="0"/>
            </a:br>
            <a:br>
              <a:rPr lang="sv-SE" dirty="0"/>
            </a:br>
            <a:r>
              <a:rPr lang="sv-SE" dirty="0"/>
              <a:t>en tonåring sover </a:t>
            </a:r>
            <a:r>
              <a:rPr lang="sv-SE" b="1" dirty="0"/>
              <a:t>mindre än 6 timmar per natt</a:t>
            </a:r>
            <a:r>
              <a:rPr lang="sv-SE" dirty="0"/>
              <a:t> regelbundet kan det klassas som </a:t>
            </a:r>
            <a:r>
              <a:rPr lang="sv-SE" b="1" dirty="0"/>
              <a:t>klinisk sömnbrist</a:t>
            </a:r>
            <a:r>
              <a:rPr lang="sv-SE" dirty="0"/>
              <a:t> eller </a:t>
            </a:r>
            <a:r>
              <a:rPr lang="sv-SE" b="1" dirty="0"/>
              <a:t>kronisk sömnbrist</a:t>
            </a:r>
            <a:r>
              <a:rPr lang="sv-SE" dirty="0"/>
              <a:t>, beroende på hur länge det pågått och vilka konsekvenser det har för individen.</a:t>
            </a:r>
          </a:p>
          <a:p>
            <a:r>
              <a:rPr lang="sv-SE" b="1" dirty="0"/>
              <a:t>Vad innebär klinisk sömnbrist?</a:t>
            </a:r>
          </a:p>
          <a:p>
            <a:pPr>
              <a:buFont typeface="Arial" panose="020B0604020202020204" pitchFamily="34" charset="0"/>
              <a:buChar char="•"/>
            </a:pPr>
            <a:r>
              <a:rPr lang="sv-SE" dirty="0"/>
              <a:t>Enligt forskning bör tonåringar få </a:t>
            </a:r>
            <a:r>
              <a:rPr lang="sv-SE" b="1" dirty="0"/>
              <a:t>minst 8 timmars sömn per natt</a:t>
            </a:r>
            <a:r>
              <a:rPr lang="sv-SE" dirty="0"/>
              <a:t> för optimal hälsa och kognitiv funktion.</a:t>
            </a:r>
          </a:p>
          <a:p>
            <a:pPr>
              <a:buFont typeface="Arial" panose="020B0604020202020204" pitchFamily="34" charset="0"/>
              <a:buChar char="•"/>
            </a:pPr>
            <a:r>
              <a:rPr lang="sv-SE" dirty="0"/>
              <a:t>Sömnbrist definieras ofta kliniskt när </a:t>
            </a:r>
            <a:r>
              <a:rPr lang="sv-SE" b="1" dirty="0"/>
              <a:t>den korta sömnen leder till påtagliga negativa effekter</a:t>
            </a:r>
            <a:r>
              <a:rPr lang="sv-SE" dirty="0"/>
              <a:t>, t.ex.:</a:t>
            </a:r>
          </a:p>
          <a:p>
            <a:pPr marL="742950" lvl="1" indent="-285750">
              <a:buFont typeface="Arial" panose="020B0604020202020204" pitchFamily="34" charset="0"/>
              <a:buChar char="•"/>
            </a:pPr>
            <a:r>
              <a:rPr lang="sv-SE" b="1" dirty="0"/>
              <a:t>Försämrad koncentration och minne</a:t>
            </a:r>
            <a:endParaRPr lang="sv-SE" dirty="0"/>
          </a:p>
          <a:p>
            <a:pPr marL="742950" lvl="1" indent="-285750">
              <a:buFont typeface="Arial" panose="020B0604020202020204" pitchFamily="34" charset="0"/>
              <a:buChar char="•"/>
            </a:pPr>
            <a:r>
              <a:rPr lang="sv-SE" b="1" dirty="0"/>
              <a:t>Ökad stress och ångest</a:t>
            </a:r>
            <a:endParaRPr lang="sv-SE" dirty="0"/>
          </a:p>
          <a:p>
            <a:pPr marL="742950" lvl="1" indent="-285750">
              <a:buFont typeface="Arial" panose="020B0604020202020204" pitchFamily="34" charset="0"/>
              <a:buChar char="•"/>
            </a:pPr>
            <a:r>
              <a:rPr lang="sv-SE" b="1" dirty="0"/>
              <a:t>Ökad risk för depression</a:t>
            </a:r>
            <a:endParaRPr lang="sv-SE" dirty="0"/>
          </a:p>
          <a:p>
            <a:pPr marL="742950" lvl="1" indent="-285750">
              <a:buFont typeface="Arial" panose="020B0604020202020204" pitchFamily="34" charset="0"/>
              <a:buChar char="•"/>
            </a:pPr>
            <a:r>
              <a:rPr lang="sv-SE" b="1" dirty="0"/>
              <a:t>Försvagat immunförsvar</a:t>
            </a:r>
            <a:endParaRPr lang="sv-SE" dirty="0"/>
          </a:p>
          <a:p>
            <a:pPr marL="742950" lvl="1" indent="-285750">
              <a:buFont typeface="Arial" panose="020B0604020202020204" pitchFamily="34" charset="0"/>
              <a:buChar char="•"/>
            </a:pPr>
            <a:r>
              <a:rPr lang="sv-SE" b="1" dirty="0"/>
              <a:t>Störningar i ämnesomsättningen</a:t>
            </a:r>
            <a:r>
              <a:rPr lang="sv-SE" dirty="0"/>
              <a:t> (ökad risk för viktuppgång och diabetes)</a:t>
            </a:r>
          </a:p>
          <a:p>
            <a:r>
              <a:rPr lang="sv-SE" b="1" dirty="0"/>
              <a:t>Är mindre än 6 timmar kritiskt?</a:t>
            </a:r>
          </a:p>
          <a:p>
            <a:r>
              <a:rPr lang="sv-SE" dirty="0"/>
              <a:t>Ja, att sova </a:t>
            </a:r>
            <a:r>
              <a:rPr lang="sv-SE" b="1" dirty="0"/>
              <a:t>under 6 timmar per natt</a:t>
            </a:r>
            <a:r>
              <a:rPr lang="sv-SE" dirty="0"/>
              <a:t> ligger långt under det rekommenderade intervallet och kan ha </a:t>
            </a:r>
            <a:r>
              <a:rPr lang="sv-SE" b="1" dirty="0"/>
              <a:t>allvarliga hälsokonsekvenser</a:t>
            </a:r>
            <a:r>
              <a:rPr lang="sv-SE" dirty="0"/>
              <a:t> om det sker regelbundet. Forskning visar att </a:t>
            </a:r>
            <a:r>
              <a:rPr lang="sv-SE" b="1" dirty="0"/>
              <a:t>mindre än 6 timmars sömn är jämförbart med att vara alkoholpåverkad</a:t>
            </a:r>
            <a:r>
              <a:rPr lang="sv-SE" dirty="0"/>
              <a:t> när det gäller kognitiva funktioner som reaktionsförmåga och beslutsfattande.</a:t>
            </a:r>
          </a:p>
          <a:p>
            <a:r>
              <a:rPr lang="sv-SE" dirty="0"/>
              <a:t>Om </a:t>
            </a:r>
            <a:r>
              <a:rPr lang="sv-SE" b="1" dirty="0"/>
              <a:t>30 % av Sveriges tonåringar sover så lite</a:t>
            </a:r>
            <a:r>
              <a:rPr lang="sv-SE" dirty="0"/>
              <a:t> är det en allvarlig folkhälsofråga. Det kan bero på faktorer som:</a:t>
            </a:r>
          </a:p>
          <a:p>
            <a:pPr>
              <a:buFont typeface="Arial" panose="020B0604020202020204" pitchFamily="34" charset="0"/>
              <a:buChar char="•"/>
            </a:pPr>
            <a:r>
              <a:rPr lang="sv-SE" dirty="0"/>
              <a:t>Sena skoltider i kombination med tidiga morgnar</a:t>
            </a:r>
          </a:p>
          <a:p>
            <a:pPr>
              <a:buFont typeface="Arial" panose="020B0604020202020204" pitchFamily="34" charset="0"/>
              <a:buChar char="•"/>
            </a:pPr>
            <a:r>
              <a:rPr lang="sv-SE" dirty="0"/>
              <a:t>Skärmanvändning sent på kvällen (blått ljus hämmar melatonin)</a:t>
            </a:r>
          </a:p>
          <a:p>
            <a:pPr>
              <a:buFont typeface="Arial" panose="020B0604020202020204" pitchFamily="34" charset="0"/>
              <a:buChar char="•"/>
            </a:pPr>
            <a:r>
              <a:rPr lang="sv-SE" dirty="0"/>
              <a:t>Stress och höga krav från skolan och sociala medier</a:t>
            </a:r>
          </a:p>
          <a:p>
            <a:pPr>
              <a:buFont typeface="Arial" panose="020B0604020202020204" pitchFamily="34" charset="0"/>
              <a:buChar char="•"/>
            </a:pPr>
            <a:r>
              <a:rPr lang="sv-SE" dirty="0"/>
              <a:t>Dåliga sömnrutiner och bristande kunskap om sömnens betydelse</a:t>
            </a:r>
          </a:p>
          <a:p>
            <a:endParaRPr lang="sv-SE" dirty="0"/>
          </a:p>
        </p:txBody>
      </p:sp>
      <p:sp>
        <p:nvSpPr>
          <p:cNvPr id="4" name="Platshållare för bildnummer 3"/>
          <p:cNvSpPr>
            <a:spLocks noGrp="1"/>
          </p:cNvSpPr>
          <p:nvPr>
            <p:ph type="sldNum" sz="quarter" idx="5"/>
          </p:nvPr>
        </p:nvSpPr>
        <p:spPr/>
        <p:txBody>
          <a:bodyPr/>
          <a:lstStyle/>
          <a:p>
            <a:fld id="{C1AA3AFF-BB67-EF4E-AF6E-E97FDE2A9092}" type="slidenum">
              <a:rPr lang="en-GB" smtClean="0"/>
              <a:t>56</a:t>
            </a:fld>
            <a:endParaRPr lang="en-GB"/>
          </a:p>
        </p:txBody>
      </p:sp>
    </p:spTree>
    <p:extLst>
      <p:ext uri="{BB962C8B-B14F-4D97-AF65-F5344CB8AC3E}">
        <p14:creationId xmlns:p14="http://schemas.microsoft.com/office/powerpoint/2010/main" val="725869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69392f0a0d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169392f0a0d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a0bca4cb1b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g1a0bca4cb1b_0_1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757100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DBEE1-8779-EDC0-4F1F-626E122EB2F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D8DE5C-455A-FC1C-416A-6348E6ECBFC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13E94E6-DFF2-735E-498D-30E54F47D2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i="1"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här</a:t>
            </a:r>
            <a:r>
              <a:rPr lang="sv-SE" dirty="0">
                <a:effectLst/>
              </a:rPr>
              <a:t> </a:t>
            </a:r>
            <a:br>
              <a:rPr lang="sv-SE" dirty="0">
                <a:effectLst/>
              </a:rPr>
            </a:br>
            <a:r>
              <a:rPr lang="sv-SE" dirty="0" err="1">
                <a:effectLst/>
              </a:rPr>
              <a:t>https</a:t>
            </a:r>
            <a:r>
              <a:rPr lang="sv-SE" dirty="0">
                <a:effectLst/>
              </a:rPr>
              <a:t>://</a:t>
            </a:r>
            <a:r>
              <a:rPr lang="sv-SE" dirty="0" err="1">
                <a:effectLst/>
              </a:rPr>
              <a:t>www.folkhalsomyndigheten.se</a:t>
            </a:r>
            <a:r>
              <a:rPr lang="sv-SE" dirty="0">
                <a:effectLst/>
              </a:rPr>
              <a:t>/nyheter-och-press/nyhetsarkiv/2024/september/rekommendationer-for-en-balanserad-</a:t>
            </a:r>
            <a:r>
              <a:rPr lang="sv-SE" dirty="0" err="1">
                <a:effectLst/>
              </a:rPr>
              <a:t>skarmanvandning</a:t>
            </a:r>
            <a:r>
              <a:rPr lang="sv-SE" dirty="0">
                <a:effectLst/>
              </a:rPr>
              <a:t>-bland-barn/</a:t>
            </a:r>
            <a:endParaRPr lang="sv-SE" dirty="0"/>
          </a:p>
        </p:txBody>
      </p:sp>
      <p:sp>
        <p:nvSpPr>
          <p:cNvPr id="4" name="Platshållare för bildnummer 3">
            <a:extLst>
              <a:ext uri="{FF2B5EF4-FFF2-40B4-BE49-F238E27FC236}">
                <a16:creationId xmlns:a16="http://schemas.microsoft.com/office/drawing/2014/main" id="{B27841AC-1CAC-D4F9-E67F-036F7C1CD9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230599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C52EC-0214-13C4-562B-BCB3FECFDB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AACE472-2B95-F4BF-90A5-F973FAB56E7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B52615C-A6CB-ABCB-C545-A75E29D3A5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i="1"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här</a:t>
            </a:r>
            <a:r>
              <a:rPr lang="sv-SE" dirty="0">
                <a:effectLst/>
              </a:rPr>
              <a:t> </a:t>
            </a:r>
            <a:br>
              <a:rPr lang="sv-SE" dirty="0">
                <a:effectLst/>
              </a:rPr>
            </a:br>
            <a:r>
              <a:rPr lang="sv-SE" dirty="0" err="1">
                <a:effectLst/>
              </a:rPr>
              <a:t>https</a:t>
            </a:r>
            <a:r>
              <a:rPr lang="sv-SE" dirty="0">
                <a:effectLst/>
              </a:rPr>
              <a:t>://</a:t>
            </a:r>
            <a:r>
              <a:rPr lang="sv-SE" dirty="0" err="1">
                <a:effectLst/>
              </a:rPr>
              <a:t>www.folkhalsomyndigheten.se</a:t>
            </a:r>
            <a:r>
              <a:rPr lang="sv-SE" dirty="0">
                <a:effectLst/>
              </a:rPr>
              <a:t>/nyheter-och-press/nyhetsarkiv/2024/september/rekommendationer-for-en-balanserad-</a:t>
            </a:r>
            <a:r>
              <a:rPr lang="sv-SE" dirty="0" err="1">
                <a:effectLst/>
              </a:rPr>
              <a:t>skarmanvandning</a:t>
            </a:r>
            <a:r>
              <a:rPr lang="sv-SE" dirty="0">
                <a:effectLst/>
              </a:rPr>
              <a:t>-bland-barn/</a:t>
            </a:r>
            <a:endParaRPr lang="sv-SE" dirty="0"/>
          </a:p>
        </p:txBody>
      </p:sp>
      <p:sp>
        <p:nvSpPr>
          <p:cNvPr id="4" name="Platshållare för bildnummer 3">
            <a:extLst>
              <a:ext uri="{FF2B5EF4-FFF2-40B4-BE49-F238E27FC236}">
                <a16:creationId xmlns:a16="http://schemas.microsoft.com/office/drawing/2014/main" id="{9A266811-4104-EDE4-F314-FE8D1F935B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2578838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2E780-9D3A-0159-DF9A-759F0D9E09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AF8E727-783C-687B-2065-1EC53D8FD4B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8838C5A-D93D-B589-8091-17FAF438F615}"/>
              </a:ext>
            </a:extLst>
          </p:cNvPr>
          <p:cNvSpPr>
            <a:spLocks noGrp="1"/>
          </p:cNvSpPr>
          <p:nvPr>
            <p:ph type="body" idx="1"/>
          </p:nvPr>
        </p:nvSpPr>
        <p:spPr/>
        <p:txBody>
          <a:bodyPr/>
          <a:lstStyle/>
          <a:p>
            <a:r>
              <a:rPr lang="sv-SE" b="1" dirty="0"/>
              <a:t>1. Problematisering: </a:t>
            </a:r>
            <a:r>
              <a:rPr lang="sv-SE" b="1" dirty="0" err="1"/>
              <a:t>TikToks</a:t>
            </a:r>
            <a:r>
              <a:rPr lang="sv-SE" b="1" dirty="0"/>
              <a:t> olika strategier inom och utanför Kina</a:t>
            </a:r>
          </a:p>
          <a:p>
            <a:r>
              <a:rPr lang="sv-SE" dirty="0"/>
              <a:t>Kina använder en särskild version av </a:t>
            </a:r>
            <a:r>
              <a:rPr lang="sv-SE" dirty="0" err="1"/>
              <a:t>TikTok</a:t>
            </a:r>
            <a:r>
              <a:rPr lang="sv-SE" dirty="0"/>
              <a:t>, </a:t>
            </a:r>
            <a:r>
              <a:rPr lang="sv-SE" b="1" dirty="0" err="1"/>
              <a:t>Douyin</a:t>
            </a:r>
            <a:r>
              <a:rPr lang="sv-SE" dirty="0"/>
              <a:t>, för barn och unga inom landet, med funktioner som är utformade för att främja lärande och välmående:</a:t>
            </a:r>
          </a:p>
          <a:p>
            <a:pPr>
              <a:buFont typeface="Arial" panose="020B0604020202020204" pitchFamily="34" charset="0"/>
              <a:buChar char="•"/>
            </a:pPr>
            <a:r>
              <a:rPr lang="sv-SE" b="1" dirty="0"/>
              <a:t>Tidsbegränsningar</a:t>
            </a:r>
            <a:r>
              <a:rPr lang="sv-SE" dirty="0"/>
              <a:t>: Barn under 14 år får använda </a:t>
            </a:r>
            <a:r>
              <a:rPr lang="sv-SE" dirty="0" err="1"/>
              <a:t>appen</a:t>
            </a:r>
            <a:r>
              <a:rPr lang="sv-SE" dirty="0"/>
              <a:t> max 40 min/dag och inte efter kl. 22.</a:t>
            </a:r>
          </a:p>
          <a:p>
            <a:pPr>
              <a:buFont typeface="Arial" panose="020B0604020202020204" pitchFamily="34" charset="0"/>
              <a:buChar char="•"/>
            </a:pPr>
            <a:r>
              <a:rPr lang="sv-SE" b="1" dirty="0"/>
              <a:t>Utbildande innehåll</a:t>
            </a:r>
            <a:r>
              <a:rPr lang="sv-SE" dirty="0"/>
              <a:t>: Algoritmen prioriterar vetenskap, konst, historia och positiva förebilder.</a:t>
            </a:r>
          </a:p>
          <a:p>
            <a:pPr>
              <a:buFont typeface="Arial" panose="020B0604020202020204" pitchFamily="34" charset="0"/>
              <a:buChar char="•"/>
            </a:pPr>
            <a:r>
              <a:rPr lang="sv-SE" b="1" dirty="0"/>
              <a:t>Skyddsmekanismer</a:t>
            </a:r>
            <a:r>
              <a:rPr lang="sv-SE" dirty="0"/>
              <a:t>: Föräldrakontroller och begränsningar i beroendeframkallande design.</a:t>
            </a:r>
          </a:p>
          <a:p>
            <a:r>
              <a:rPr lang="sv-SE" dirty="0"/>
              <a:t>För den globala versionen av </a:t>
            </a:r>
            <a:r>
              <a:rPr lang="sv-SE" dirty="0" err="1"/>
              <a:t>TikTok</a:t>
            </a:r>
            <a:r>
              <a:rPr lang="sv-SE" dirty="0"/>
              <a:t>, som riktar sig till unga i resten av världen, ser strategin helt annorlunda ut:</a:t>
            </a:r>
          </a:p>
          <a:p>
            <a:pPr>
              <a:buFont typeface="Arial" panose="020B0604020202020204" pitchFamily="34" charset="0"/>
              <a:buChar char="•"/>
            </a:pPr>
            <a:r>
              <a:rPr lang="sv-SE" b="1" dirty="0"/>
              <a:t>Maximering av engagemang och skärmtid</a:t>
            </a:r>
            <a:r>
              <a:rPr lang="sv-SE" dirty="0"/>
              <a:t>: Ingen motsvarande tidsbegränsning för barn.</a:t>
            </a:r>
          </a:p>
          <a:p>
            <a:pPr>
              <a:buFont typeface="Arial" panose="020B0604020202020204" pitchFamily="34" charset="0"/>
              <a:buChar char="•"/>
            </a:pPr>
            <a:r>
              <a:rPr lang="sv-SE" b="1" dirty="0"/>
              <a:t>Beroendeframkallande algoritm</a:t>
            </a:r>
            <a:r>
              <a:rPr lang="sv-SE" dirty="0"/>
              <a:t>: Optimerad för att hålla unga kvar så länge som möjligt med dopaminhöjande snabba klipp.</a:t>
            </a:r>
          </a:p>
          <a:p>
            <a:pPr>
              <a:buFont typeface="Arial" panose="020B0604020202020204" pitchFamily="34" charset="0"/>
              <a:buChar char="•"/>
            </a:pPr>
            <a:r>
              <a:rPr lang="sv-SE" b="1" dirty="0"/>
              <a:t>Riskabelt innehåll</a:t>
            </a:r>
            <a:r>
              <a:rPr lang="sv-SE" dirty="0"/>
              <a:t>: Viral spridning av utmaningar, desinformation och ytligt innehåll utan kvalitetsprioritering.</a:t>
            </a:r>
          </a:p>
          <a:p>
            <a:r>
              <a:rPr lang="sv-SE" dirty="0"/>
              <a:t>Därmed kan man hävda att </a:t>
            </a:r>
            <a:r>
              <a:rPr lang="sv-SE" b="1" dirty="0"/>
              <a:t>Kina designar </a:t>
            </a:r>
            <a:r>
              <a:rPr lang="sv-SE" b="1" dirty="0" err="1"/>
              <a:t>TikTok</a:t>
            </a:r>
            <a:r>
              <a:rPr lang="sv-SE" b="1" dirty="0"/>
              <a:t> för att stärka sin egen ungdom, samtidigt som man exporterar en produkt som riskerar att försämra digitalt välmående och kritiskt tänkande i resten av världen</a:t>
            </a:r>
            <a:r>
              <a:rPr lang="sv-SE" dirty="0"/>
              <a:t>.</a:t>
            </a:r>
          </a:p>
          <a:p>
            <a:r>
              <a:rPr lang="sv-SE" b="1" dirty="0"/>
              <a:t>Risk för en negativ spiral: YouTubes anpassning till </a:t>
            </a:r>
            <a:r>
              <a:rPr lang="sv-SE" b="1" dirty="0" err="1"/>
              <a:t>TikTok</a:t>
            </a:r>
            <a:endParaRPr lang="sv-SE" b="1" dirty="0"/>
          </a:p>
          <a:p>
            <a:r>
              <a:rPr lang="sv-SE" dirty="0"/>
              <a:t>YouTube, i konkurrens med </a:t>
            </a:r>
            <a:r>
              <a:rPr lang="sv-SE" dirty="0" err="1"/>
              <a:t>TikTok</a:t>
            </a:r>
            <a:r>
              <a:rPr lang="sv-SE" dirty="0"/>
              <a:t>, har förändrat sin plattform för att behålla unga användare, bland annat genom </a:t>
            </a:r>
            <a:r>
              <a:rPr lang="sv-SE" b="1" dirty="0"/>
              <a:t>YouTube Shorts</a:t>
            </a:r>
            <a:r>
              <a:rPr lang="sv-SE" dirty="0"/>
              <a:t>, som bygger på korta, snabba klipp och obegränsad </a:t>
            </a:r>
            <a:r>
              <a:rPr lang="sv-SE" dirty="0" err="1"/>
              <a:t>scrollning</a:t>
            </a:r>
            <a:r>
              <a:rPr lang="sv-SE" dirty="0"/>
              <a:t>. Detta driver utvecklingen mot </a:t>
            </a:r>
            <a:r>
              <a:rPr lang="sv-SE" b="1" dirty="0"/>
              <a:t>mer fragmenterad uppmärksamhet, högre skärmtid och mindre långsiktigt värdeskapande innehåll</a:t>
            </a:r>
            <a:r>
              <a:rPr lang="sv-SE" dirty="0"/>
              <a:t>, vilket i sin tur kan påverka ungas kognitiva förmågor och psykiska hälsa.</a:t>
            </a:r>
          </a:p>
          <a:p>
            <a:r>
              <a:rPr lang="sv-SE" b="1" dirty="0"/>
              <a:t>Rekommenderade åtgärder för YouTube</a:t>
            </a:r>
          </a:p>
          <a:p>
            <a:r>
              <a:rPr lang="sv-SE" dirty="0"/>
              <a:t>För att stärka </a:t>
            </a:r>
            <a:r>
              <a:rPr lang="sv-SE" b="1" dirty="0"/>
              <a:t>digitalt välmående</a:t>
            </a:r>
            <a:r>
              <a:rPr lang="sv-SE" dirty="0"/>
              <a:t> och differentiera YouTube från </a:t>
            </a:r>
            <a:r>
              <a:rPr lang="sv-SE" dirty="0" err="1"/>
              <a:t>TikToks</a:t>
            </a:r>
            <a:r>
              <a:rPr lang="sv-SE" dirty="0"/>
              <a:t> skadliga design kan följande åtgärder övervägas:</a:t>
            </a:r>
          </a:p>
          <a:p>
            <a:pPr>
              <a:buFont typeface="+mj-lt"/>
              <a:buAutoNum type="arabicPeriod"/>
            </a:pPr>
            <a:r>
              <a:rPr lang="sv-SE" b="1" dirty="0"/>
              <a:t>Smartare skärmtidsbegränsningar</a:t>
            </a:r>
            <a:endParaRPr lang="sv-SE" dirty="0"/>
          </a:p>
          <a:p>
            <a:pPr marL="742950" lvl="1" indent="-285750">
              <a:buFont typeface="+mj-lt"/>
              <a:buAutoNum type="arabicPeriod"/>
            </a:pPr>
            <a:r>
              <a:rPr lang="sv-SE" dirty="0"/>
              <a:t>Införa pausfunktioner eller rekommenderad vila efter en viss tids användning, särskilt för unga användare.</a:t>
            </a:r>
          </a:p>
          <a:p>
            <a:pPr marL="742950" lvl="1" indent="-285750">
              <a:buFont typeface="+mj-lt"/>
              <a:buAutoNum type="arabicPeriod"/>
            </a:pPr>
            <a:r>
              <a:rPr lang="sv-SE" dirty="0"/>
              <a:t>Anpassa innehållet för unga med påminnelser om att ta pauser eller växla till längre format efter en viss tids </a:t>
            </a:r>
            <a:r>
              <a:rPr lang="sv-SE" dirty="0" err="1"/>
              <a:t>scrollning</a:t>
            </a:r>
            <a:r>
              <a:rPr lang="sv-SE" dirty="0"/>
              <a:t>.</a:t>
            </a:r>
          </a:p>
          <a:p>
            <a:pPr>
              <a:buFont typeface="+mj-lt"/>
              <a:buAutoNum type="arabicPeriod"/>
            </a:pPr>
            <a:r>
              <a:rPr lang="sv-SE" b="1" dirty="0"/>
              <a:t>Algoritmisk styrning mot värdeskapande innehåll</a:t>
            </a:r>
            <a:endParaRPr lang="sv-SE" dirty="0"/>
          </a:p>
          <a:p>
            <a:pPr marL="742950" lvl="1" indent="-285750">
              <a:buFont typeface="+mj-lt"/>
              <a:buAutoNum type="arabicPeriod"/>
            </a:pPr>
            <a:r>
              <a:rPr lang="sv-SE" dirty="0"/>
              <a:t>För yngre användare prioritera </a:t>
            </a:r>
            <a:r>
              <a:rPr lang="sv-SE" b="1" dirty="0"/>
              <a:t>kunskap, kreativitet och inspiration</a:t>
            </a:r>
            <a:r>
              <a:rPr lang="sv-SE" dirty="0"/>
              <a:t>, inte enbart maximalt engagemang.</a:t>
            </a:r>
          </a:p>
          <a:p>
            <a:pPr marL="742950" lvl="1" indent="-285750">
              <a:buFont typeface="+mj-lt"/>
              <a:buAutoNum type="arabicPeriod"/>
            </a:pPr>
            <a:r>
              <a:rPr lang="sv-SE" dirty="0"/>
              <a:t>Skapa en "Explorer Mode" där innehåll som främjar lärande och välmående får ökad synlighet.</a:t>
            </a:r>
          </a:p>
          <a:p>
            <a:pPr>
              <a:buFont typeface="+mj-lt"/>
              <a:buAutoNum type="arabicPeriod"/>
            </a:pPr>
            <a:r>
              <a:rPr lang="sv-SE" b="1" dirty="0"/>
              <a:t>Designförändringar för att minska beroendeframkallande scrollande</a:t>
            </a:r>
            <a:endParaRPr lang="sv-SE" dirty="0"/>
          </a:p>
          <a:p>
            <a:pPr marL="742950" lvl="1" indent="-285750">
              <a:buFont typeface="+mj-lt"/>
              <a:buAutoNum type="arabicPeriod"/>
            </a:pPr>
            <a:r>
              <a:rPr lang="sv-SE" b="1" dirty="0"/>
              <a:t>Friktionspunkter</a:t>
            </a:r>
            <a:r>
              <a:rPr lang="sv-SE" dirty="0"/>
              <a:t>: T.ex. naturliga stopp i </a:t>
            </a:r>
            <a:r>
              <a:rPr lang="sv-SE" dirty="0" err="1"/>
              <a:t>scrollandet</a:t>
            </a:r>
            <a:r>
              <a:rPr lang="sv-SE" dirty="0"/>
              <a:t> med en “vill du fortsätta?”-fråga.</a:t>
            </a:r>
          </a:p>
          <a:p>
            <a:pPr marL="742950" lvl="1" indent="-285750">
              <a:buFont typeface="+mj-lt"/>
              <a:buAutoNum type="arabicPeriod"/>
            </a:pPr>
            <a:r>
              <a:rPr lang="sv-SE" b="1" dirty="0"/>
              <a:t>Inga </a:t>
            </a:r>
            <a:r>
              <a:rPr lang="sv-SE" b="1" dirty="0" err="1"/>
              <a:t>autoplay</a:t>
            </a:r>
            <a:r>
              <a:rPr lang="sv-SE" b="1" dirty="0"/>
              <a:t>-loops</a:t>
            </a:r>
            <a:r>
              <a:rPr lang="sv-SE" dirty="0"/>
              <a:t>: Undvika oändlig uppspelning av Shorts utan aktivt val.</a:t>
            </a:r>
          </a:p>
          <a:p>
            <a:pPr>
              <a:buFont typeface="+mj-lt"/>
              <a:buAutoNum type="arabicPeriod"/>
            </a:pPr>
            <a:r>
              <a:rPr lang="sv-SE" b="1" dirty="0"/>
              <a:t>Föräldravänliga och självreglerande funktioner</a:t>
            </a:r>
            <a:endParaRPr lang="sv-SE" dirty="0"/>
          </a:p>
          <a:p>
            <a:pPr marL="742950" lvl="1" indent="-285750">
              <a:buFont typeface="+mj-lt"/>
              <a:buAutoNum type="arabicPeriod"/>
            </a:pPr>
            <a:r>
              <a:rPr lang="sv-SE" dirty="0"/>
              <a:t>Ge föräldrar möjligheter att anpassa innehållsflödet för sina barn.</a:t>
            </a:r>
          </a:p>
          <a:p>
            <a:pPr marL="742950" lvl="1" indent="-285750">
              <a:buFont typeface="+mj-lt"/>
              <a:buAutoNum type="arabicPeriod"/>
            </a:pPr>
            <a:r>
              <a:rPr lang="sv-SE" dirty="0"/>
              <a:t>Låta användare sätta egna gränser för skärmtid, på ett sätt som uppmuntrar självreglering.</a:t>
            </a:r>
          </a:p>
          <a:p>
            <a:r>
              <a:rPr lang="sv-SE" b="1" dirty="0"/>
              <a:t>Slutsats</a:t>
            </a:r>
          </a:p>
          <a:p>
            <a:r>
              <a:rPr lang="sv-SE" dirty="0"/>
              <a:t>YouTube har möjlighet att positionera sig som en plattform som tar digitalt välmående på allvar – och differentiera sig från </a:t>
            </a:r>
            <a:r>
              <a:rPr lang="sv-SE" dirty="0" err="1"/>
              <a:t>TikTok</a:t>
            </a:r>
            <a:r>
              <a:rPr lang="sv-SE" dirty="0"/>
              <a:t>. Genom att proaktivt införa </a:t>
            </a:r>
            <a:r>
              <a:rPr lang="sv-SE" dirty="0" err="1"/>
              <a:t>designprinciper</a:t>
            </a:r>
            <a:r>
              <a:rPr lang="sv-SE" dirty="0"/>
              <a:t> som främjar hälsosamt användande kan YouTube vara en ledare i att skapa en hållbarare digital framtid för unga.</a:t>
            </a:r>
          </a:p>
          <a:p>
            <a:pPr marL="0" marR="0" lvl="0" indent="0" algn="l" defTabSz="914400" rtl="0" eaLnBrk="1" fontAlgn="auto" latinLnBrk="0" hangingPunct="1">
              <a:lnSpc>
                <a:spcPct val="100000"/>
              </a:lnSpc>
              <a:spcBef>
                <a:spcPts val="0"/>
              </a:spcBef>
              <a:spcAft>
                <a:spcPts val="0"/>
              </a:spcAft>
              <a:buClrTx/>
              <a:buSzTx/>
              <a:buFontTx/>
              <a:buNone/>
              <a:tabLst/>
              <a:defRPr/>
            </a:pPr>
            <a:br>
              <a:rPr lang="sv-SE" dirty="0"/>
            </a:br>
            <a:endParaRPr lang="sv-SE" dirty="0"/>
          </a:p>
        </p:txBody>
      </p:sp>
      <p:sp>
        <p:nvSpPr>
          <p:cNvPr id="4" name="Platshållare för bildnummer 3">
            <a:extLst>
              <a:ext uri="{FF2B5EF4-FFF2-40B4-BE49-F238E27FC236}">
                <a16:creationId xmlns:a16="http://schemas.microsoft.com/office/drawing/2014/main" id="{378FDCE2-0AE3-0D79-4998-70AC4961FF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471401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a:extLst>
            <a:ext uri="{FF2B5EF4-FFF2-40B4-BE49-F238E27FC236}">
              <a16:creationId xmlns:a16="http://schemas.microsoft.com/office/drawing/2014/main" id="{147B0FBD-B52C-F33E-14D4-39255EB93F21}"/>
            </a:ext>
          </a:extLst>
        </p:cNvPr>
        <p:cNvGrpSpPr/>
        <p:nvPr/>
      </p:nvGrpSpPr>
      <p:grpSpPr>
        <a:xfrm>
          <a:off x="0" y="0"/>
          <a:ext cx="0" cy="0"/>
          <a:chOff x="0" y="0"/>
          <a:chExt cx="0" cy="0"/>
        </a:xfrm>
      </p:grpSpPr>
      <p:sp>
        <p:nvSpPr>
          <p:cNvPr id="1668" name="Google Shape;1668;g24a01c7a267_0_1674:notes">
            <a:extLst>
              <a:ext uri="{FF2B5EF4-FFF2-40B4-BE49-F238E27FC236}">
                <a16:creationId xmlns:a16="http://schemas.microsoft.com/office/drawing/2014/main" id="{73D09334-9D55-B8A4-BC8F-766990A299C5}"/>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sv-SE" sz="1800" kern="0" dirty="0">
                <a:effectLst/>
                <a:latin typeface="Calibri" panose="020F0502020204030204" pitchFamily="34" charset="0"/>
                <a:ea typeface="Times New Roman" panose="02020603050405020304" pitchFamily="18" charset="0"/>
              </a:rPr>
              <a:t>(</a:t>
            </a:r>
            <a:r>
              <a:rPr lang="sv-SE" sz="1800" kern="0" dirty="0" err="1">
                <a:effectLst/>
                <a:latin typeface="Calibri" panose="020F0502020204030204" pitchFamily="34" charset="0"/>
                <a:ea typeface="Times New Roman" panose="02020603050405020304" pitchFamily="18" charset="0"/>
              </a:rPr>
              <a:t>Ives</a:t>
            </a:r>
            <a:r>
              <a:rPr lang="sv-SE" sz="1800" kern="0" dirty="0">
                <a:effectLst/>
                <a:latin typeface="Calibri" panose="020F0502020204030204" pitchFamily="34" charset="0"/>
                <a:ea typeface="Times New Roman" panose="02020603050405020304" pitchFamily="18" charset="0"/>
              </a:rPr>
              <a:t> et al 2023) </a:t>
            </a:r>
            <a:br>
              <a:rPr lang="sv-SE" sz="1800" kern="0" dirty="0">
                <a:effectLst/>
                <a:latin typeface="Calibri" panose="020F0502020204030204" pitchFamily="34" charset="0"/>
                <a:ea typeface="Times New Roman" panose="02020603050405020304" pitchFamily="18" charset="0"/>
              </a:rPr>
            </a:br>
            <a:r>
              <a:rPr lang="sv-SE" dirty="0" err="1">
                <a:solidFill>
                  <a:srgbClr val="000000"/>
                </a:solidFill>
                <a:effectLst/>
                <a:latin typeface="Helvetica Neue" panose="02000503000000020004" pitchFamily="2" charset="0"/>
              </a:rPr>
              <a:t>Ives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2023 IMAGINE p 2779: </a:t>
            </a:r>
          </a:p>
          <a:p>
            <a:r>
              <a:rPr lang="sv-SE" dirty="0">
                <a:solidFill>
                  <a:srgbClr val="000000"/>
                </a:solidFill>
                <a:effectLst/>
                <a:latin typeface="Helvetica Neue" panose="02000503000000020004" pitchFamily="2" charset="0"/>
              </a:rPr>
              <a:t>In </a:t>
            </a:r>
            <a:r>
              <a:rPr lang="sv-SE" dirty="0" err="1">
                <a:solidFill>
                  <a:srgbClr val="000000"/>
                </a:solidFill>
                <a:effectLst/>
                <a:latin typeface="Helvetica Neue" panose="02000503000000020004" pitchFamily="2" charset="0"/>
              </a:rPr>
              <a:t>this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light</a:t>
            </a:r>
            <a:r>
              <a:rPr lang="sv-SE" dirty="0">
                <a:solidFill>
                  <a:srgbClr val="000000"/>
                </a:solidFill>
                <a:effectLst/>
                <a:latin typeface="Helvetica Neue" panose="02000503000000020004" pitchFamily="2" charset="0"/>
              </a:rPr>
              <a:t>, it is the </a:t>
            </a:r>
            <a:r>
              <a:rPr lang="sv-SE" dirty="0" err="1">
                <a:solidFill>
                  <a:srgbClr val="000000"/>
                </a:solidFill>
                <a:effectLst/>
                <a:latin typeface="Helvetica Neue" panose="02000503000000020004" pitchFamily="2" charset="0"/>
              </a:rPr>
              <a:t>quality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relationships—</a:t>
            </a:r>
          </a:p>
          <a:p>
            <a:r>
              <a:rPr lang="sv-SE" dirty="0" err="1">
                <a:solidFill>
                  <a:srgbClr val="000000"/>
                </a:solidFill>
                <a:effectLst/>
                <a:latin typeface="Helvetica Neue" panose="02000503000000020004" pitchFamily="2" charset="0"/>
              </a:rPr>
              <a:t>with</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ourselves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a:t>
            </a:r>
            <a:r>
              <a:rPr lang="sv-SE" dirty="0" err="1">
                <a:solidFill>
                  <a:srgbClr val="000000"/>
                </a:solidFill>
                <a:effectLst/>
                <a:latin typeface="Helvetica Neue" panose="02000503000000020004" pitchFamily="2" charset="0"/>
              </a:rPr>
              <a:t>biosphere</a:t>
            </a:r>
            <a:r>
              <a:rPr lang="sv-SE" dirty="0">
                <a:solidFill>
                  <a:srgbClr val="000000"/>
                </a:solidFill>
                <a:effectLst/>
                <a:latin typeface="Helvetica Neue" panose="02000503000000020004" pitchFamily="2" charset="0"/>
              </a:rPr>
              <a:t>—</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creates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sustainable</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or </a:t>
            </a:r>
            <a:r>
              <a:rPr lang="sv-SE" dirty="0" err="1">
                <a:solidFill>
                  <a:srgbClr val="000000"/>
                </a:solidFill>
                <a:effectLst/>
                <a:latin typeface="Helvetica Neue" panose="02000503000000020004" pitchFamily="2" charset="0"/>
              </a:rPr>
              <a:t>unsustainable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cultures</a:t>
            </a:r>
            <a:r>
              <a:rPr lang="sv-SE" dirty="0">
                <a:solidFill>
                  <a:srgbClr val="000000"/>
                </a:solidFill>
                <a:effectLst/>
                <a:latin typeface="Helvetica Neue" panose="02000503000000020004" pitchFamily="2" charset="0"/>
              </a:rPr>
              <a:t> and </a:t>
            </a:r>
            <a:r>
              <a:rPr lang="sv-SE" dirty="0" err="1">
                <a:solidFill>
                  <a:srgbClr val="000000"/>
                </a:solidFill>
                <a:effectLst/>
                <a:latin typeface="Helvetica Neue" panose="02000503000000020004" pitchFamily="2" charset="0"/>
              </a:rPr>
              <a:t>structures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Accordingly</a:t>
            </a:r>
            <a:r>
              <a:rPr lang="sv-SE" dirty="0">
                <a:solidFill>
                  <a:srgbClr val="000000"/>
                </a:solidFill>
                <a:effectLst/>
                <a:latin typeface="Helvetica Neue" panose="02000503000000020004" pitchFamily="2" charset="0"/>
              </a:rPr>
              <a:t>,</a:t>
            </a:r>
          </a:p>
          <a:p>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scholars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have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increasingly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highlighted</a:t>
            </a:r>
            <a:endParaRPr lang="sv-SE" dirty="0">
              <a:solidFill>
                <a:srgbClr val="000000"/>
              </a:solidFill>
              <a:effectLst/>
              <a:latin typeface="Helvetica Neue" panose="02000503000000020004" pitchFamily="2" charset="0"/>
            </a:endParaRPr>
          </a:p>
          <a:p>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crisis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can</a:t>
            </a:r>
            <a:r>
              <a:rPr lang="sv-SE" dirty="0">
                <a:solidFill>
                  <a:srgbClr val="000000"/>
                </a:solidFill>
                <a:effectLst/>
                <a:latin typeface="Helvetica Neue" panose="02000503000000020004" pitchFamily="2" charset="0"/>
              </a:rPr>
              <a:t>—and must—be </a:t>
            </a:r>
            <a:r>
              <a:rPr lang="sv-SE" dirty="0" err="1">
                <a:solidFill>
                  <a:srgbClr val="000000"/>
                </a:solidFill>
                <a:effectLst/>
                <a:latin typeface="Helvetica Neue" panose="02000503000000020004" pitchFamily="2" charset="0"/>
              </a:rPr>
              <a:t>understood</a:t>
            </a:r>
            <a:r>
              <a:rPr lang="sv-SE" dirty="0">
                <a:solidFill>
                  <a:srgbClr val="000000"/>
                </a:solidFill>
                <a:effectLst/>
                <a:latin typeface="Helvetica Neue" panose="02000503000000020004" pitchFamily="2" charset="0"/>
              </a:rPr>
              <a:t> as</a:t>
            </a:r>
          </a:p>
          <a:p>
            <a:r>
              <a:rPr lang="sv-SE" dirty="0" err="1">
                <a:solidFill>
                  <a:srgbClr val="000000"/>
                </a:solidFill>
                <a:effectLst/>
                <a:latin typeface="Helvetica Neue" panose="02000503000000020004" pitchFamily="2" charset="0"/>
              </a:rPr>
              <a:t>relational</a:t>
            </a:r>
            <a:r>
              <a:rPr lang="sv-SE" dirty="0">
                <a:solidFill>
                  <a:srgbClr val="000000"/>
                </a:solidFill>
                <a:effectLst/>
                <a:latin typeface="Helvetica Neue" panose="02000503000000020004" pitchFamily="2" charset="0"/>
              </a:rPr>
              <a:t> in the sense </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they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reflect</a:t>
            </a:r>
            <a:r>
              <a:rPr lang="sv-SE" dirty="0">
                <a:solidFill>
                  <a:srgbClr val="000000"/>
                </a:solidFill>
                <a:effectLst/>
                <a:latin typeface="Helvetica Neue" panose="02000503000000020004" pitchFamily="2" charset="0"/>
              </a:rPr>
              <a:t> a separation or </a:t>
            </a:r>
            <a:r>
              <a:rPr lang="sv-SE" dirty="0" err="1">
                <a:solidFill>
                  <a:srgbClr val="000000"/>
                </a:solidFill>
                <a:effectLst/>
                <a:latin typeface="Helvetica Neue" panose="02000503000000020004" pitchFamily="2" charset="0"/>
              </a:rPr>
              <a:t>disconnection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to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self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planet as a </a:t>
            </a:r>
            <a:r>
              <a:rPr lang="sv-SE" dirty="0" err="1">
                <a:solidFill>
                  <a:srgbClr val="000000"/>
                </a:solidFill>
                <a:effectLst/>
                <a:latin typeface="Helvetica Neue" panose="02000503000000020004" pitchFamily="2" charset="0"/>
              </a:rPr>
              <a:t>whole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Ives</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et al. 2018; Oliver et al. 2022; Walsh et al. 2021; </a:t>
            </a:r>
            <a:r>
              <a:rPr lang="sv-SE" dirty="0" err="1">
                <a:solidFill>
                  <a:srgbClr val="000000"/>
                </a:solidFill>
                <a:effectLst/>
                <a:latin typeface="Helvetica Neue" panose="02000503000000020004" pitchFamily="2" charset="0"/>
              </a:rPr>
              <a:t>Artmann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2023;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2021).</a:t>
            </a:r>
          </a:p>
          <a:p>
            <a:pPr marL="0" lvl="0" indent="0" algn="l" rtl="0">
              <a:spcBef>
                <a:spcPts val="0"/>
              </a:spcBef>
              <a:spcAft>
                <a:spcPts val="0"/>
              </a:spcAft>
              <a:buClr>
                <a:schemeClr val="dk1"/>
              </a:buClr>
              <a:buSzPts val="1200"/>
              <a:buFont typeface="Calibri"/>
              <a:buNone/>
            </a:pPr>
            <a:endParaRPr dirty="0"/>
          </a:p>
        </p:txBody>
      </p:sp>
      <p:sp>
        <p:nvSpPr>
          <p:cNvPr id="1669" name="Google Shape;1669;g24a01c7a267_0_1674:notes">
            <a:extLst>
              <a:ext uri="{FF2B5EF4-FFF2-40B4-BE49-F238E27FC236}">
                <a16:creationId xmlns:a16="http://schemas.microsoft.com/office/drawing/2014/main" id="{F4841238-7D44-1FB1-7453-5BC7B6F091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11933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FA47-E47F-EC9C-78BD-359A21049D3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C4CC9D5-226E-299A-A338-8DF21987DC5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CAA20C-735E-377B-CB36-B08F73448DE5}"/>
              </a:ext>
            </a:extLst>
          </p:cNvPr>
          <p:cNvSpPr>
            <a:spLocks noGrp="1"/>
          </p:cNvSpPr>
          <p:nvPr>
            <p:ph type="body" idx="1"/>
          </p:nvPr>
        </p:nvSpPr>
        <p:spPr/>
        <p:txBody>
          <a:bodyPr/>
          <a:lstStyle/>
          <a:p>
            <a:pPr>
              <a:lnSpc>
                <a:spcPct val="115000"/>
              </a:lnSpc>
            </a:pPr>
            <a:r>
              <a:rPr lang="sv-SE" sz="1800">
                <a:solidFill>
                  <a:srgbClr val="9900FF"/>
                </a:solidFill>
                <a:effectLst/>
                <a:latin typeface="Arial" panose="020B0604020202020204" pitchFamily="34" charset="0"/>
                <a:ea typeface="Arial" panose="020B0604020202020204" pitchFamily="34" charset="0"/>
              </a:rPr>
              <a:t>Forskaren och socialpsykologen Jonathan </a:t>
            </a:r>
            <a:r>
              <a:rPr lang="sv-SE" sz="1800" err="1">
                <a:solidFill>
                  <a:srgbClr val="9900FF"/>
                </a:solidFill>
                <a:effectLst/>
                <a:latin typeface="Arial" panose="020B0604020202020204" pitchFamily="34" charset="0"/>
                <a:ea typeface="Arial" panose="020B0604020202020204" pitchFamily="34" charset="0"/>
              </a:rPr>
              <a:t>Haidt</a:t>
            </a:r>
            <a:r>
              <a:rPr lang="sv-SE" sz="1800">
                <a:solidFill>
                  <a:srgbClr val="9900FF"/>
                </a:solidFill>
                <a:effectLst/>
                <a:latin typeface="Arial" panose="020B0604020202020204" pitchFamily="34" charset="0"/>
                <a:ea typeface="Arial" panose="020B0604020202020204" pitchFamily="34" charset="0"/>
              </a:rPr>
              <a:t> har nyligen kommit med en ny bok med titeln “The </a:t>
            </a:r>
            <a:r>
              <a:rPr lang="sv-SE" sz="1800" err="1">
                <a:solidFill>
                  <a:srgbClr val="9900FF"/>
                </a:solidFill>
                <a:effectLst/>
                <a:latin typeface="Arial" panose="020B0604020202020204" pitchFamily="34" charset="0"/>
                <a:ea typeface="Arial" panose="020B0604020202020204" pitchFamily="34" charset="0"/>
              </a:rPr>
              <a:t>Anxious</a:t>
            </a:r>
            <a:r>
              <a:rPr lang="sv-SE" sz="1800">
                <a:solidFill>
                  <a:srgbClr val="9900FF"/>
                </a:solidFill>
                <a:effectLst/>
                <a:latin typeface="Arial" panose="020B0604020202020204" pitchFamily="34" charset="0"/>
                <a:ea typeface="Arial" panose="020B0604020202020204" pitchFamily="34" charset="0"/>
              </a:rPr>
              <a:t> Generation - </a:t>
            </a:r>
            <a:r>
              <a:rPr lang="sv-SE" sz="1800" err="1">
                <a:solidFill>
                  <a:srgbClr val="9900FF"/>
                </a:solidFill>
                <a:effectLst/>
                <a:latin typeface="Arial" panose="020B0604020202020204" pitchFamily="34" charset="0"/>
                <a:ea typeface="Arial" panose="020B0604020202020204" pitchFamily="34" charset="0"/>
              </a:rPr>
              <a:t>How</a:t>
            </a:r>
            <a:r>
              <a:rPr lang="sv-SE" sz="1800">
                <a:solidFill>
                  <a:srgbClr val="9900FF"/>
                </a:solidFill>
                <a:effectLst/>
                <a:latin typeface="Arial" panose="020B0604020202020204" pitchFamily="34" charset="0"/>
                <a:ea typeface="Arial" panose="020B0604020202020204" pitchFamily="34" charset="0"/>
              </a:rPr>
              <a:t> the </a:t>
            </a:r>
            <a:r>
              <a:rPr lang="sv-SE" sz="1800" err="1">
                <a:solidFill>
                  <a:srgbClr val="9900FF"/>
                </a:solidFill>
                <a:effectLst/>
                <a:latin typeface="Arial" panose="020B0604020202020204" pitchFamily="34" charset="0"/>
                <a:ea typeface="Arial" panose="020B0604020202020204" pitchFamily="34" charset="0"/>
              </a:rPr>
              <a:t>Great</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Rewiring</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of</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Childhood</a:t>
            </a:r>
            <a:r>
              <a:rPr lang="sv-SE" sz="1800">
                <a:solidFill>
                  <a:srgbClr val="9900FF"/>
                </a:solidFill>
                <a:effectLst/>
                <a:latin typeface="Arial" panose="020B0604020202020204" pitchFamily="34" charset="0"/>
                <a:ea typeface="Arial" panose="020B0604020202020204" pitchFamily="34" charset="0"/>
              </a:rPr>
              <a:t> Is </a:t>
            </a:r>
            <a:r>
              <a:rPr lang="sv-SE" sz="1800" err="1">
                <a:solidFill>
                  <a:srgbClr val="9900FF"/>
                </a:solidFill>
                <a:effectLst/>
                <a:latin typeface="Arial" panose="020B0604020202020204" pitchFamily="34" charset="0"/>
                <a:ea typeface="Arial" panose="020B0604020202020204" pitchFamily="34" charset="0"/>
              </a:rPr>
              <a:t>Causing</a:t>
            </a:r>
            <a:r>
              <a:rPr lang="sv-SE" sz="1800">
                <a:solidFill>
                  <a:srgbClr val="9900FF"/>
                </a:solidFill>
                <a:effectLst/>
                <a:latin typeface="Arial" panose="020B0604020202020204" pitchFamily="34" charset="0"/>
                <a:ea typeface="Arial" panose="020B0604020202020204" pitchFamily="34" charset="0"/>
              </a:rPr>
              <a:t> an </a:t>
            </a:r>
            <a:r>
              <a:rPr lang="sv-SE" sz="1800" err="1">
                <a:solidFill>
                  <a:srgbClr val="9900FF"/>
                </a:solidFill>
                <a:effectLst/>
                <a:latin typeface="Arial" panose="020B0604020202020204" pitchFamily="34" charset="0"/>
                <a:ea typeface="Arial" panose="020B0604020202020204" pitchFamily="34" charset="0"/>
              </a:rPr>
              <a:t>Epidemic</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of</a:t>
            </a:r>
            <a:r>
              <a:rPr lang="sv-SE" sz="1800">
                <a:solidFill>
                  <a:srgbClr val="9900FF"/>
                </a:solidFill>
                <a:effectLst/>
                <a:latin typeface="Arial" panose="020B0604020202020204" pitchFamily="34" charset="0"/>
                <a:ea typeface="Arial" panose="020B0604020202020204" pitchFamily="34" charset="0"/>
              </a:rPr>
              <a:t> Mental </a:t>
            </a:r>
            <a:r>
              <a:rPr lang="sv-SE" sz="1800" err="1">
                <a:solidFill>
                  <a:srgbClr val="9900FF"/>
                </a:solidFill>
                <a:effectLst/>
                <a:latin typeface="Arial" panose="020B0604020202020204" pitchFamily="34" charset="0"/>
                <a:ea typeface="Arial" panose="020B0604020202020204" pitchFamily="34" charset="0"/>
              </a:rPr>
              <a:t>Illness</a:t>
            </a:r>
            <a:r>
              <a:rPr lang="sv-SE" sz="1800">
                <a:solidFill>
                  <a:srgbClr val="9900FF"/>
                </a:solidFill>
                <a:effectLst/>
                <a:latin typeface="Arial" panose="020B0604020202020204" pitchFamily="34" charset="0"/>
                <a:ea typeface="Arial" panose="020B0604020202020204" pitchFamily="34" charset="0"/>
              </a:rPr>
              <a:t>” (svenskt översatt “Den ängsliga generationen - Hur den stora omprogrammeringen av barndomen orsakar en epidemi av psykisk sjukdom”) som fått stort internationellt genomslag.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I boken sammanfattar han internationell forskning och forskning fokuserad på USA där han pekar på sambandet mellan ökad skärmanvändning och ökande psykisk ohälsa bland barn och unga. </a:t>
            </a:r>
            <a:r>
              <a:rPr lang="sv-SE" sz="1800" err="1">
                <a:solidFill>
                  <a:srgbClr val="9900FF"/>
                </a:solidFill>
                <a:effectLst/>
                <a:latin typeface="Arial" panose="020B0604020202020204" pitchFamily="34" charset="0"/>
                <a:ea typeface="Arial" panose="020B0604020202020204" pitchFamily="34" charset="0"/>
              </a:rPr>
              <a:t>Haidt</a:t>
            </a:r>
            <a:r>
              <a:rPr lang="sv-SE" sz="1800">
                <a:solidFill>
                  <a:srgbClr val="9900FF"/>
                </a:solidFill>
                <a:effectLst/>
                <a:latin typeface="Arial" panose="020B0604020202020204" pitchFamily="34" charset="0"/>
                <a:ea typeface="Arial" panose="020B0604020202020204" pitchFamily="34" charset="0"/>
              </a:rPr>
              <a:t> föreslår även ett åtgärdspaket om fyra punkter.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Dessa fyra punkter är enkla, tydliga och har väckt såväl politisk mobilisering i frågan som en massrörelse av föräldrar och skolor som organiserar sig i frågan.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Vi bakom detta initiativ tycker att åtgärdspaketet är intressant och inspirerande.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Vi tror också att det är viktigt att vi inte rakt av anammar ett koncept som är framtaget för ett amerikanskt sammanhang och </a:t>
            </a:r>
            <a:r>
              <a:rPr lang="sv-SE" sz="1800" err="1">
                <a:solidFill>
                  <a:srgbClr val="9900FF"/>
                </a:solidFill>
                <a:effectLst/>
                <a:latin typeface="Arial" panose="020B0604020202020204" pitchFamily="34" charset="0"/>
                <a:ea typeface="Arial" panose="020B0604020202020204" pitchFamily="34" charset="0"/>
              </a:rPr>
              <a:t>direktimporterar</a:t>
            </a:r>
            <a:r>
              <a:rPr lang="sv-SE" sz="1800">
                <a:solidFill>
                  <a:srgbClr val="9900FF"/>
                </a:solidFill>
                <a:effectLst/>
                <a:latin typeface="Arial" panose="020B0604020202020204" pitchFamily="34" charset="0"/>
                <a:ea typeface="Arial" panose="020B0604020202020204" pitchFamily="34" charset="0"/>
              </a:rPr>
              <a:t> till ett svenskt sammanhang. Vi ser hellre att vi låter </a:t>
            </a:r>
            <a:r>
              <a:rPr lang="sv-SE" sz="1800" err="1">
                <a:solidFill>
                  <a:srgbClr val="9900FF"/>
                </a:solidFill>
                <a:effectLst/>
                <a:latin typeface="Arial" panose="020B0604020202020204" pitchFamily="34" charset="0"/>
                <a:ea typeface="Arial" panose="020B0604020202020204" pitchFamily="34" charset="0"/>
              </a:rPr>
              <a:t>Haidts</a:t>
            </a:r>
            <a:r>
              <a:rPr lang="sv-SE" sz="1800">
                <a:solidFill>
                  <a:srgbClr val="9900FF"/>
                </a:solidFill>
                <a:effectLst/>
                <a:latin typeface="Arial" panose="020B0604020202020204" pitchFamily="34" charset="0"/>
                <a:ea typeface="Arial" panose="020B0604020202020204" pitchFamily="34" charset="0"/>
              </a:rPr>
              <a:t> åtgärdspaket ligga ett exempel för att stimulera samtal kring: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a:solidFill>
                  <a:srgbClr val="9900FF"/>
                </a:solidFill>
                <a:effectLst/>
                <a:latin typeface="Arial" panose="020B0604020202020204" pitchFamily="34" charset="0"/>
                <a:ea typeface="Arial" panose="020B0604020202020204" pitchFamily="34" charset="0"/>
              </a:rPr>
              <a:t>Hur vill vi i Sverige ta oss an frågan om hur vi bäst kan hjälpa barn och unga i relation till skärmtid? </a:t>
            </a:r>
            <a:br>
              <a:rPr lang="sv-SE" sz="1800" u="none" strike="noStrike">
                <a:solidFill>
                  <a:srgbClr val="9900FF"/>
                </a:solidFill>
                <a:effectLst/>
                <a:latin typeface="Arial" panose="020B0604020202020204" pitchFamily="34" charset="0"/>
                <a:ea typeface="Arial" panose="020B0604020202020204" pitchFamily="34" charset="0"/>
              </a:rPr>
            </a:br>
            <a:endParaRPr lang="sv-SE" sz="1800" u="none" strike="noStrike">
              <a:solidFill>
                <a:srgbClr val="9900FF"/>
              </a:solidFill>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a:solidFill>
                  <a:srgbClr val="9900FF"/>
                </a:solidFill>
                <a:effectLst/>
                <a:latin typeface="Arial" panose="020B0604020202020204" pitchFamily="34" charset="0"/>
                <a:ea typeface="Arial" panose="020B0604020202020204" pitchFamily="34" charset="0"/>
              </a:rPr>
              <a:t>Hur kan vi aktivera lokala och nationella konsensus kring riktlinjer kring användning av skärm? (som vi beskrivit ovanför)</a:t>
            </a:r>
            <a:br>
              <a:rPr lang="sv-SE" sz="1800" u="none" strike="noStrike">
                <a:solidFill>
                  <a:srgbClr val="9900FF"/>
                </a:solidFill>
                <a:effectLst/>
                <a:latin typeface="Arial" panose="020B0604020202020204" pitchFamily="34" charset="0"/>
                <a:ea typeface="Arial" panose="020B0604020202020204" pitchFamily="34" charset="0"/>
              </a:rPr>
            </a:br>
            <a:endParaRPr lang="sv-SE" sz="1800" u="none" strike="noStrike">
              <a:solidFill>
                <a:srgbClr val="9900FF"/>
              </a:solidFill>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a:solidFill>
                  <a:srgbClr val="9900FF"/>
                </a:solidFill>
                <a:effectLst/>
                <a:latin typeface="Arial" panose="020B0604020202020204" pitchFamily="34" charset="0"/>
                <a:ea typeface="Arial" panose="020B0604020202020204" pitchFamily="34" charset="0"/>
              </a:rPr>
              <a:t>Finns det något att inspireras ifrån i </a:t>
            </a:r>
            <a:r>
              <a:rPr lang="sv-SE" sz="1800" u="none" strike="noStrike" err="1">
                <a:solidFill>
                  <a:srgbClr val="9900FF"/>
                </a:solidFill>
                <a:effectLst/>
                <a:latin typeface="Arial" panose="020B0604020202020204" pitchFamily="34" charset="0"/>
                <a:ea typeface="Arial" panose="020B0604020202020204" pitchFamily="34" charset="0"/>
              </a:rPr>
              <a:t>Haidts</a:t>
            </a:r>
            <a:r>
              <a:rPr lang="sv-SE" sz="1800" u="none" strike="noStrike">
                <a:solidFill>
                  <a:srgbClr val="9900FF"/>
                </a:solidFill>
                <a:effectLst/>
                <a:latin typeface="Arial" panose="020B0604020202020204" pitchFamily="34" charset="0"/>
                <a:ea typeface="Arial" panose="020B0604020202020204" pitchFamily="34" charset="0"/>
              </a:rPr>
              <a:t> åtgärdspaket? </a:t>
            </a: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I korthet handlar </a:t>
            </a:r>
            <a:r>
              <a:rPr lang="sv-SE" sz="1800" err="1">
                <a:solidFill>
                  <a:srgbClr val="9900FF"/>
                </a:solidFill>
                <a:effectLst/>
                <a:latin typeface="Arial" panose="020B0604020202020204" pitchFamily="34" charset="0"/>
                <a:ea typeface="Arial" panose="020B0604020202020204" pitchFamily="34" charset="0"/>
              </a:rPr>
              <a:t>Haidts</a:t>
            </a:r>
            <a:r>
              <a:rPr lang="sv-SE" sz="1800">
                <a:solidFill>
                  <a:srgbClr val="9900FF"/>
                </a:solidFill>
                <a:effectLst/>
                <a:latin typeface="Arial" panose="020B0604020202020204" pitchFamily="34" charset="0"/>
                <a:ea typeface="Arial" panose="020B0604020202020204" pitchFamily="34" charset="0"/>
              </a:rPr>
              <a:t> åtgärdspaket om dessa fyra rekommendationer på nationell nivå för USA: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1. Ingen smartphone före högstadiet</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Föräldrar bör fördröja sina barns inträde i ständig internetåtkomst genom att endast ge dem grundläggande telefoner (telefoner med begränsade </a:t>
            </a:r>
            <a:r>
              <a:rPr lang="sv-SE" sz="1800" err="1">
                <a:solidFill>
                  <a:srgbClr val="9900FF"/>
                </a:solidFill>
                <a:effectLst/>
                <a:latin typeface="Arial" panose="020B0604020202020204" pitchFamily="34" charset="0"/>
                <a:ea typeface="Arial" panose="020B0604020202020204" pitchFamily="34" charset="0"/>
              </a:rPr>
              <a:t>appar</a:t>
            </a:r>
            <a:r>
              <a:rPr lang="sv-SE" sz="1800">
                <a:solidFill>
                  <a:srgbClr val="9900FF"/>
                </a:solidFill>
                <a:effectLst/>
                <a:latin typeface="Arial" panose="020B0604020202020204" pitchFamily="34" charset="0"/>
                <a:ea typeface="Arial" panose="020B0604020202020204" pitchFamily="34" charset="0"/>
              </a:rPr>
              <a:t> och ingen webbläsare) innan årskurs 9 (ungefär 14 års ålder).</a:t>
            </a:r>
            <a:br>
              <a:rPr lang="sv-SE" sz="1800">
                <a:solidFill>
                  <a:srgbClr val="9900FF"/>
                </a:solidFill>
                <a:effectLst/>
                <a:latin typeface="Arial" panose="020B0604020202020204" pitchFamily="34" charset="0"/>
                <a:ea typeface="Arial" panose="020B0604020202020204" pitchFamily="34" charset="0"/>
              </a:rPr>
            </a:b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2. Inga sociala medier före 16 års ålder</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Låt barn komma igenom den mest sårbara perioden av hjärnans utveckling innan de kopplas till en flod av social jämförelse och algoritmiskt utvalda influenser.</a:t>
            </a:r>
            <a:br>
              <a:rPr lang="sv-SE" sz="1800">
                <a:solidFill>
                  <a:srgbClr val="9900FF"/>
                </a:solidFill>
                <a:effectLst/>
                <a:latin typeface="Arial" panose="020B0604020202020204" pitchFamily="34" charset="0"/>
                <a:ea typeface="Arial" panose="020B0604020202020204" pitchFamily="34" charset="0"/>
              </a:rPr>
            </a:b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3. Telefonfria skolor</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I alla skolor från grundskolan till gymnasiet ska eleverna förvara sina telefoner, smartklockor och andra personliga enheter som kan skicka eller ta emot textmeddelanden i telefonlådor eller låsta påsar under skoldagen för att frigöra deras uppmärksamhet.</a:t>
            </a:r>
            <a:br>
              <a:rPr lang="sv-SE" sz="1800">
                <a:solidFill>
                  <a:srgbClr val="9900FF"/>
                </a:solidFill>
                <a:effectLst/>
                <a:latin typeface="Arial" panose="020B0604020202020204" pitchFamily="34" charset="0"/>
                <a:ea typeface="Arial" panose="020B0604020202020204" pitchFamily="34" charset="0"/>
              </a:rPr>
            </a:b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4. Mer självständighet, fri lek och ansvar i den verkliga världen</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Det är så barn naturligt utvecklar sociala färdigheter, övervinner ångest och blir självstyrande unga vuxna.</a:t>
            </a:r>
            <a:endParaRPr lang="sv-SE"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a:extLst>
              <a:ext uri="{FF2B5EF4-FFF2-40B4-BE49-F238E27FC236}">
                <a16:creationId xmlns:a16="http://schemas.microsoft.com/office/drawing/2014/main" id="{B0DEEB58-89B3-31DD-C5E4-D452570F82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691469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FA976-132B-64DB-D1B5-7AAFC56C52F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985CBA5-7DD7-BE85-86FC-C55699F36E3A}"/>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EFDAC175-C362-6FA9-3C4E-F94CF7555922}"/>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0954611-ED4D-2CA2-A005-5C20BD1E1B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5305160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2F6CC-F64D-E2A2-F198-01FB1BEF842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CADC96D-7847-F5F5-DF29-D64953E0063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014E71D-3632-86C6-8F45-B5C4A8A1742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A25AB76-991D-59D2-7E62-804DD10B27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0167856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g245c6540db1_0_5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245c6540db1_0_5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Times"/>
              <a:buNone/>
            </a:pPr>
            <a:endParaRPr lang="sv-SE" sz="1200" dirty="0">
              <a:solidFill>
                <a:schemeClr val="dk1"/>
              </a:solidFill>
              <a:latin typeface="Times"/>
              <a:ea typeface="Times"/>
              <a:cs typeface="Times"/>
              <a:sym typeface="Times"/>
            </a:endParaRPr>
          </a:p>
          <a:p>
            <a:pPr marL="0" marR="0" lvl="0" indent="0" algn="l" rtl="0">
              <a:lnSpc>
                <a:spcPct val="100000"/>
              </a:lnSpc>
              <a:spcBef>
                <a:spcPts val="360"/>
              </a:spcBef>
              <a:spcAft>
                <a:spcPts val="0"/>
              </a:spcAft>
              <a:buClr>
                <a:schemeClr val="dk1"/>
              </a:buClr>
              <a:buSzPts val="1200"/>
              <a:buFont typeface="Times"/>
              <a:buNone/>
            </a:pPr>
            <a:r>
              <a:rPr lang="sv-SE" dirty="0"/>
              <a:t>Figur 4. Andel killar och tjejer 16–29 år som uppgett att de känner sig ganska eller väldigt stressade (sammanslaget) under perioden 2006–2022. Källa: Nationella folkhälsoenkäten.</a:t>
            </a:r>
          </a:p>
          <a:p>
            <a:pPr marL="0" marR="0" lvl="0" indent="0" algn="l" rtl="0">
              <a:lnSpc>
                <a:spcPct val="100000"/>
              </a:lnSpc>
              <a:spcBef>
                <a:spcPts val="360"/>
              </a:spcBef>
              <a:spcAft>
                <a:spcPts val="0"/>
              </a:spcAft>
              <a:buClr>
                <a:schemeClr val="dk1"/>
              </a:buClr>
              <a:buSzPts val="1200"/>
              <a:buFont typeface="Times"/>
              <a:buNone/>
            </a:pPr>
            <a:endParaRPr lang="sv-SE" sz="1200" dirty="0">
              <a:solidFill>
                <a:schemeClr val="dk1"/>
              </a:solidFill>
              <a:latin typeface="Times"/>
              <a:ea typeface="Times"/>
              <a:cs typeface="Times"/>
              <a:sym typeface="Times"/>
            </a:endParaRPr>
          </a:p>
          <a:p>
            <a:pPr marL="0" marR="0" lvl="0" indent="0" algn="l" rtl="0">
              <a:lnSpc>
                <a:spcPct val="100000"/>
              </a:lnSpc>
              <a:spcBef>
                <a:spcPts val="360"/>
              </a:spcBef>
              <a:spcAft>
                <a:spcPts val="0"/>
              </a:spcAft>
              <a:buClr>
                <a:schemeClr val="dk1"/>
              </a:buClr>
              <a:buSzPts val="1200"/>
              <a:buFont typeface="Times"/>
              <a:buNone/>
            </a:pPr>
            <a:r>
              <a:rPr lang="sv-SE" sz="1200" dirty="0" err="1">
                <a:solidFill>
                  <a:schemeClr val="dk1"/>
                </a:solidFill>
                <a:latin typeface="Times"/>
                <a:ea typeface="Times"/>
                <a:cs typeface="Times"/>
                <a:sym typeface="Times"/>
              </a:rPr>
              <a:t>https</a:t>
            </a:r>
            <a:r>
              <a:rPr lang="sv-SE" sz="1200" dirty="0">
                <a:solidFill>
                  <a:schemeClr val="dk1"/>
                </a:solidFill>
                <a:latin typeface="Times"/>
                <a:ea typeface="Times"/>
                <a:cs typeface="Times"/>
                <a:sym typeface="Times"/>
              </a:rPr>
              <a:t>://</a:t>
            </a:r>
            <a:r>
              <a:rPr lang="sv-SE" sz="1200" dirty="0" err="1">
                <a:solidFill>
                  <a:schemeClr val="dk1"/>
                </a:solidFill>
                <a:latin typeface="Times"/>
                <a:ea typeface="Times"/>
                <a:cs typeface="Times"/>
                <a:sym typeface="Times"/>
              </a:rPr>
              <a:t>www.folkhalsomyndigheten.se</a:t>
            </a:r>
            <a:r>
              <a:rPr lang="sv-SE" sz="1200" dirty="0">
                <a:solidFill>
                  <a:schemeClr val="dk1"/>
                </a:solidFill>
                <a:latin typeface="Times"/>
                <a:ea typeface="Times"/>
                <a:cs typeface="Times"/>
                <a:sym typeface="Times"/>
              </a:rPr>
              <a:t>/livsvillkor-levnadsvanor/psykisk-halsa-och-suicidprevention/statistik-psykisk-halsa/statistik-om-ungas-psykiska-halsa/</a:t>
            </a:r>
            <a:endParaRPr sz="1200" dirty="0">
              <a:solidFill>
                <a:schemeClr val="dk1"/>
              </a:solidFill>
              <a:latin typeface="Times"/>
              <a:ea typeface="Times"/>
              <a:cs typeface="Times"/>
              <a:sym typeface="Times"/>
            </a:endParaRPr>
          </a:p>
        </p:txBody>
      </p:sp>
      <p:sp>
        <p:nvSpPr>
          <p:cNvPr id="1781" name="Google Shape;1781;g245c6540db1_0_5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6324053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63798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5891"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sv-SE" dirty="0">
              <a:latin typeface="Calibri" charset="0"/>
            </a:endParaRPr>
          </a:p>
          <a:p>
            <a:r>
              <a:rPr lang="sv-SE" dirty="0">
                <a:latin typeface="Calibri" charset="0"/>
              </a:rPr>
              <a:t>Exempeldialog: Jag vet inte hur ditt liv ser ut. Men mitt liv ser ut ungefär så här. (Visa en tänkt kurva med armen). Ibland är det ok, och sedan händer något, till exempel att man får för mycket att göra på jobbet (skolan), strul &amp; bråk med min partner och mamma som är allvarligt sjuk och livet är riktigt tungt. Ibland är det vardag och ibland är det riktigt härligt och enstaka toppar med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Och sedan händer något och det blir riktigt jobbigt igen,</a:t>
            </a:r>
            <a:r>
              <a:rPr lang="sv-SE" baseline="0" dirty="0">
                <a:latin typeface="Calibri" charset="0"/>
              </a:rPr>
              <a:t> </a:t>
            </a:r>
            <a:r>
              <a:rPr lang="sv-SE" dirty="0">
                <a:latin typeface="Calibri" charset="0"/>
              </a:rPr>
              <a:t>osv. </a:t>
            </a:r>
          </a:p>
          <a:p>
            <a:r>
              <a:rPr lang="sv-SE" dirty="0">
                <a:latin typeface="Calibri" charset="0"/>
              </a:rPr>
              <a:t>Är det någon som kan känna igen sig? Det kanske är just det här som är normaltillståndet vad det gäller att vara människa, att livet går upp och ner. Vi kan ställa till problem för oss själva om vi förväntar oss att vi i livet ska vara i ett konstant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för då kommer vi att må dåligt över att vi inte </a:t>
            </a:r>
            <a:r>
              <a:rPr lang="ja-JP" altLang="sv-SE" dirty="0">
                <a:latin typeface="Calibri" charset="0"/>
              </a:rPr>
              <a:t>”</a:t>
            </a:r>
            <a:r>
              <a:rPr lang="sv-SE" dirty="0">
                <a:latin typeface="Calibri" charset="0"/>
              </a:rPr>
              <a:t>mår bra</a:t>
            </a:r>
            <a:r>
              <a:rPr lang="ja-JP" altLang="sv-SE" dirty="0">
                <a:latin typeface="Calibri" charset="0"/>
              </a:rPr>
              <a:t>”</a:t>
            </a:r>
            <a:r>
              <a:rPr lang="sv-SE" dirty="0">
                <a:latin typeface="Calibri" charset="0"/>
              </a:rPr>
              <a:t> osv. </a:t>
            </a:r>
          </a:p>
          <a:p>
            <a:r>
              <a:rPr lang="sv-SE" dirty="0">
                <a:latin typeface="Calibri" charset="0"/>
              </a:rPr>
              <a:t>(Här kan man även anknyta till bilden före, medicinsk modell = jämvikt som rubbas med sjukdom,</a:t>
            </a:r>
            <a:r>
              <a:rPr lang="sv-SE" baseline="0" dirty="0">
                <a:latin typeface="Calibri" charset="0"/>
              </a:rPr>
              <a:t> b</a:t>
            </a:r>
            <a:r>
              <a:rPr lang="sv-SE" dirty="0">
                <a:latin typeface="Calibri" charset="0"/>
              </a:rPr>
              <a:t>ota sjukdomen så</a:t>
            </a:r>
            <a:r>
              <a:rPr lang="sv-SE" baseline="0" dirty="0">
                <a:latin typeface="Calibri" charset="0"/>
              </a:rPr>
              <a:t> blir</a:t>
            </a:r>
            <a:r>
              <a:rPr lang="sv-SE" dirty="0">
                <a:latin typeface="Calibri" charset="0"/>
              </a:rPr>
              <a:t> allt frid och fröjd.</a:t>
            </a:r>
            <a:r>
              <a:rPr lang="sv-SE" baseline="0" dirty="0">
                <a:latin typeface="Calibri" charset="0"/>
              </a:rPr>
              <a:t> Vi tror att vi ska fungera på samma sätt när det gäller det psykologiska, hur vi mår och känner oss</a:t>
            </a:r>
            <a:r>
              <a:rPr lang="sv-SE" dirty="0">
                <a:latin typeface="Calibri" charset="0"/>
              </a:rPr>
              <a:t>.</a:t>
            </a:r>
          </a:p>
        </p:txBody>
      </p:sp>
      <p:sp>
        <p:nvSpPr>
          <p:cNvPr id="165892"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B872A4-95A1-8F4D-BD35-FE4A1CB2D315}"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sv-SE"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4014494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5891"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sv-SE" dirty="0">
                <a:latin typeface="Calibri" charset="0"/>
              </a:rPr>
              <a:t>Exempeldialog: Jag vet inte hur ditt liv ser ut. Men mitt liv ser ut ungefär så här. (Visa en tänkt kurva med armen). Ibland är det ok, och sedan händer något, till exempel att man får för mycket att göra på jobbet (skolan), strul &amp; bråk med min partner och mamma som är allvarligt sjuk och livet är riktigt tungt. Ibland är det vardag och ibland är det riktigt härligt och enstaka toppar med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Och sedan händer något och det blir riktigt jobbigt igen,</a:t>
            </a:r>
            <a:r>
              <a:rPr lang="sv-SE" baseline="0" dirty="0">
                <a:latin typeface="Calibri" charset="0"/>
              </a:rPr>
              <a:t> </a:t>
            </a:r>
            <a:r>
              <a:rPr lang="sv-SE" dirty="0">
                <a:latin typeface="Calibri" charset="0"/>
              </a:rPr>
              <a:t>osv. </a:t>
            </a:r>
          </a:p>
          <a:p>
            <a:r>
              <a:rPr lang="sv-SE" dirty="0">
                <a:latin typeface="Calibri" charset="0"/>
              </a:rPr>
              <a:t>Är det någon som kan känna igen sig? Det kanske är just det här som är normaltillståndet vad det gäller att vara människa, att livet går upp och ner. Vi kan ställa till problem för oss själva om vi förväntar oss att vi i livet ska vara i ett konstant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för då kommer vi att må dåligt över att vi inte </a:t>
            </a:r>
            <a:r>
              <a:rPr lang="ja-JP" altLang="sv-SE" dirty="0">
                <a:latin typeface="Calibri" charset="0"/>
              </a:rPr>
              <a:t>”</a:t>
            </a:r>
            <a:r>
              <a:rPr lang="sv-SE" dirty="0">
                <a:latin typeface="Calibri" charset="0"/>
              </a:rPr>
              <a:t>mår bra</a:t>
            </a:r>
            <a:r>
              <a:rPr lang="ja-JP" altLang="sv-SE" dirty="0">
                <a:latin typeface="Calibri" charset="0"/>
              </a:rPr>
              <a:t>”</a:t>
            </a:r>
            <a:r>
              <a:rPr lang="sv-SE" dirty="0">
                <a:latin typeface="Calibri" charset="0"/>
              </a:rPr>
              <a:t> osv. </a:t>
            </a:r>
          </a:p>
          <a:p>
            <a:r>
              <a:rPr lang="sv-SE" dirty="0">
                <a:latin typeface="Calibri" charset="0"/>
              </a:rPr>
              <a:t>(Här kan man även anknyta till bilden före, medicinsk modell = jämvikt som rubbas med sjukdom,</a:t>
            </a:r>
            <a:r>
              <a:rPr lang="sv-SE" baseline="0" dirty="0">
                <a:latin typeface="Calibri" charset="0"/>
              </a:rPr>
              <a:t> b</a:t>
            </a:r>
            <a:r>
              <a:rPr lang="sv-SE" dirty="0">
                <a:latin typeface="Calibri" charset="0"/>
              </a:rPr>
              <a:t>ota sjukdomen så</a:t>
            </a:r>
            <a:r>
              <a:rPr lang="sv-SE" baseline="0" dirty="0">
                <a:latin typeface="Calibri" charset="0"/>
              </a:rPr>
              <a:t> blir</a:t>
            </a:r>
            <a:r>
              <a:rPr lang="sv-SE" dirty="0">
                <a:latin typeface="Calibri" charset="0"/>
              </a:rPr>
              <a:t> allt frid och fröjd.</a:t>
            </a:r>
            <a:r>
              <a:rPr lang="sv-SE" baseline="0" dirty="0">
                <a:latin typeface="Calibri" charset="0"/>
              </a:rPr>
              <a:t> Vi tror att vi ska fungera på samma sätt när det gäller det psykologiska, hur vi mår och känner oss</a:t>
            </a:r>
            <a:r>
              <a:rPr lang="sv-SE" dirty="0">
                <a:latin typeface="Calibri" charset="0"/>
              </a:rPr>
              <a:t>.</a:t>
            </a:r>
          </a:p>
        </p:txBody>
      </p:sp>
      <p:sp>
        <p:nvSpPr>
          <p:cNvPr id="165892"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B872A4-95A1-8F4D-BD35-FE4A1CB2D315}"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sv-SE"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9591233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548826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934707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7214346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Denna bild är </a:t>
            </a:r>
            <a:r>
              <a:rPr lang="sv-SE" dirty="0" err="1"/>
              <a:t>valbar</a:t>
            </a:r>
            <a:r>
              <a:rPr lang="sv-SE" sz="1200" kern="1200" dirty="0" err="1">
                <a:solidFill>
                  <a:schemeClr val="tx1"/>
                </a:solidFill>
                <a:effectLst/>
                <a:latin typeface="Century Gothic" panose="020B0502020202020204" pitchFamily="34" charset="0"/>
                <a:ea typeface="ＭＳ Ｐゴシック" charset="0"/>
                <a:cs typeface="ＭＳ Ｐゴシック" charset="0"/>
              </a:rPr>
              <a:t>Stressreaktionen</a:t>
            </a:r>
            <a:r>
              <a:rPr lang="sv-SE" sz="1200" kern="1200" dirty="0">
                <a:solidFill>
                  <a:schemeClr val="tx1"/>
                </a:solidFill>
                <a:effectLst/>
                <a:latin typeface="Century Gothic" panose="020B0502020202020204" pitchFamily="34" charset="0"/>
                <a:ea typeface="ＭＳ Ｐゴシック" charset="0"/>
                <a:cs typeface="ＭＳ Ｐゴシック" charset="0"/>
              </a:rPr>
              <a:t> beror på en kombination av: </a:t>
            </a:r>
          </a:p>
          <a:p>
            <a:pPr lvl="0"/>
            <a:r>
              <a:rPr lang="sv-SE" sz="1200" kern="1200" dirty="0">
                <a:solidFill>
                  <a:schemeClr val="tx1"/>
                </a:solidFill>
                <a:effectLst/>
                <a:latin typeface="Century Gothic" panose="020B0502020202020204" pitchFamily="34" charset="0"/>
                <a:ea typeface="ＭＳ Ｐゴシック" charset="0"/>
                <a:cs typeface="ＭＳ Ｐゴシック" charset="0"/>
              </a:rPr>
              <a:t>Den yttre verkligheten (faktiska hot och </a:t>
            </a:r>
            <a:r>
              <a:rPr lang="sv-SE" sz="1200" kern="1200" dirty="0" err="1">
                <a:solidFill>
                  <a:schemeClr val="tx1"/>
                </a:solidFill>
                <a:effectLst/>
                <a:latin typeface="Century Gothic" panose="020B0502020202020204" pitchFamily="34" charset="0"/>
                <a:ea typeface="ＭＳ Ｐゴシック" charset="0"/>
                <a:cs typeface="ＭＳ Ｐゴシック" charset="0"/>
              </a:rPr>
              <a:t>stressorer</a:t>
            </a:r>
            <a:r>
              <a:rPr lang="sv-SE" sz="1200" kern="1200" dirty="0">
                <a:solidFill>
                  <a:schemeClr val="tx1"/>
                </a:solidFill>
                <a:effectLst/>
                <a:latin typeface="Century Gothic" panose="020B0502020202020204" pitchFamily="34" charset="0"/>
                <a:ea typeface="ＭＳ Ｐゴシック" charset="0"/>
                <a:cs typeface="ＭＳ Ｐゴシック" charset="0"/>
              </a:rPr>
              <a:t>)</a:t>
            </a:r>
          </a:p>
          <a:p>
            <a:pPr lvl="0"/>
            <a:r>
              <a:rPr lang="sv-SE" sz="1200" kern="1200" dirty="0">
                <a:solidFill>
                  <a:schemeClr val="tx1"/>
                </a:solidFill>
                <a:effectLst/>
                <a:latin typeface="Century Gothic" panose="020B0502020202020204" pitchFamily="34" charset="0"/>
                <a:ea typeface="ＭＳ Ｐゴシック" charset="0"/>
                <a:cs typeface="ＭＳ Ｐゴシック" charset="0"/>
              </a:rPr>
              <a:t>Hur vi tolkar situationen (Hur illa är det här? Det här är det värsta jag varit med om! Det här är orättvist!)</a:t>
            </a:r>
          </a:p>
          <a:p>
            <a:pPr lvl="0"/>
            <a:r>
              <a:rPr lang="sv-SE" sz="1200" kern="1200" dirty="0">
                <a:solidFill>
                  <a:schemeClr val="tx1"/>
                </a:solidFill>
                <a:effectLst/>
                <a:latin typeface="Century Gothic" panose="020B0502020202020204" pitchFamily="34" charset="0"/>
                <a:ea typeface="ＭＳ Ｐゴシック" charset="0"/>
                <a:cs typeface="ＭＳ Ｐゴシック" charset="0"/>
              </a:rPr>
              <a:t>Vår förmåga att handskas med situationen såsom vi uppfattar den (Jag klarar inte det här! Det här är för mycket!)</a:t>
            </a:r>
          </a:p>
          <a:p>
            <a:r>
              <a:rPr lang="sv-SE" sz="1200" kern="1200" dirty="0">
                <a:solidFill>
                  <a:schemeClr val="tx1"/>
                </a:solidFill>
                <a:effectLst/>
                <a:latin typeface="Century Gothic" panose="020B0502020202020204" pitchFamily="34" charset="0"/>
                <a:ea typeface="ＭＳ Ｐゴシック" charset="0"/>
                <a:cs typeface="ＭＳ Ｐゴシック" charset="0"/>
              </a:rPr>
              <a:t> </a:t>
            </a:r>
          </a:p>
          <a:p>
            <a:r>
              <a:rPr lang="sv-SE" sz="1200" kern="1200" dirty="0">
                <a:solidFill>
                  <a:schemeClr val="tx1"/>
                </a:solidFill>
                <a:effectLst/>
                <a:latin typeface="Century Gothic" panose="020B0502020202020204" pitchFamily="34" charset="0"/>
                <a:ea typeface="ＭＳ Ｐゴシック" charset="0"/>
                <a:cs typeface="ＭＳ Ｐゴシック" charset="0"/>
              </a:rPr>
              <a:t>Den kände stressforskaren Hans </a:t>
            </a:r>
            <a:r>
              <a:rPr lang="sv-SE" sz="1200" kern="1200" dirty="0" err="1">
                <a:solidFill>
                  <a:schemeClr val="tx1"/>
                </a:solidFill>
                <a:effectLst/>
                <a:latin typeface="Century Gothic" panose="020B0502020202020204" pitchFamily="34" charset="0"/>
                <a:ea typeface="ＭＳ Ｐゴシック" charset="0"/>
                <a:cs typeface="ＭＳ Ｐゴシック" charset="0"/>
              </a:rPr>
              <a:t>Selye</a:t>
            </a:r>
            <a:r>
              <a:rPr lang="sv-SE" sz="1200" kern="1200" dirty="0">
                <a:solidFill>
                  <a:schemeClr val="tx1"/>
                </a:solidFill>
                <a:effectLst/>
                <a:latin typeface="Century Gothic" panose="020B0502020202020204" pitchFamily="34" charset="0"/>
                <a:ea typeface="ＭＳ Ｐゴシック" charset="0"/>
                <a:cs typeface="ＭＳ Ｐゴシック" charset="0"/>
              </a:rPr>
              <a:t> brukade säga: </a:t>
            </a:r>
          </a:p>
          <a:p>
            <a:r>
              <a:rPr lang="sv-SE" sz="1200" i="1" kern="1200" dirty="0">
                <a:solidFill>
                  <a:schemeClr val="tx1"/>
                </a:solidFill>
                <a:effectLst/>
                <a:latin typeface="Century Gothic" panose="020B0502020202020204" pitchFamily="34" charset="0"/>
                <a:ea typeface="ＭＳ Ｐゴシック" charset="0"/>
                <a:cs typeface="ＭＳ Ｐゴシック" charset="0"/>
              </a:rPr>
              <a:t>“Det är inte stressen som dödar oss, utan hur vi väljer att reagera på den.”</a:t>
            </a:r>
            <a:endParaRPr lang="sv-SE" sz="1200" kern="1200" dirty="0">
              <a:solidFill>
                <a:schemeClr val="tx1"/>
              </a:solidFill>
              <a:effectLst/>
              <a:latin typeface="Century Gothic" panose="020B0502020202020204" pitchFamily="34" charset="0"/>
              <a:ea typeface="ＭＳ Ｐゴシック" charset="0"/>
              <a:cs typeface="ＭＳ Ｐゴシック"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5366791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046610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417393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Denna bild är valbar</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ＭＳ Ｐゴシック"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Liten möjlighet att påverka sin situation</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i kombination med höga krav</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Konflikter i relationer</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Separationer Dödsfall</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Sjukdom– egen eller i familjen Familjemedlem som far illa</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972260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r>
              <a:rPr lang="sv-SE" sz="1200" kern="1200" dirty="0">
                <a:solidFill>
                  <a:schemeClr val="tx1"/>
                </a:solidFill>
                <a:effectLst/>
                <a:ea typeface="ＭＳ Ｐゴシック" charset="0"/>
                <a:cs typeface="ＭＳ Ｐゴシック" charset="0"/>
              </a:rPr>
              <a:t>Fördjupad förståelse och som ett alternativ till att visa någon av filmerna. Gör ett ”rollspel”, låtsas att du är ute och plockar bär och rötter.</a:t>
            </a:r>
          </a:p>
          <a:p>
            <a:r>
              <a:rPr lang="sv-SE" sz="1200" b="0" kern="1200" dirty="0">
                <a:solidFill>
                  <a:schemeClr val="tx1"/>
                </a:solidFill>
                <a:effectLst/>
                <a:ea typeface="ＭＳ Ｐゴシック" charset="0"/>
                <a:cs typeface="ＭＳ Ｐゴシック" charset="0"/>
              </a:rPr>
              <a:t> Hjärnan är bra på att upptäcka faror och plötsliga hot. Den är en ”bli inte dödad-maskin”. Den moderna människan har funnits i ungefär 100 000 år. Tänk er när vi levde på savannen. Jag gick där och plockade mina bär. </a:t>
            </a:r>
            <a:r>
              <a:rPr lang="sv-SE" sz="1200" b="0" kern="1200" dirty="0" err="1">
                <a:solidFill>
                  <a:schemeClr val="tx1"/>
                </a:solidFill>
                <a:effectLst/>
                <a:ea typeface="ＭＳ Ｐゴシック" charset="0"/>
                <a:cs typeface="ＭＳ Ｐゴシック" charset="0"/>
              </a:rPr>
              <a:t>Oooops</a:t>
            </a:r>
            <a:r>
              <a:rPr lang="sv-SE" sz="1200" b="0" kern="1200" dirty="0">
                <a:solidFill>
                  <a:schemeClr val="tx1"/>
                </a:solidFill>
                <a:effectLst/>
                <a:ea typeface="ＭＳ Ｐゴシック" charset="0"/>
                <a:cs typeface="ＭＳ Ｐゴシック" charset="0"/>
              </a:rPr>
              <a:t>!!! (dra undan handen) Eftersom jag upptäckte ormen som låg där och hann dra undan handen så överlevde jag. Eller när jag kände mig iakttagen, (kolla bakom ryggen) </a:t>
            </a:r>
            <a:r>
              <a:rPr lang="sv-SE" sz="1200" b="0" kern="1200" dirty="0" err="1">
                <a:solidFill>
                  <a:schemeClr val="tx1"/>
                </a:solidFill>
                <a:effectLst/>
                <a:ea typeface="ＭＳ Ｐゴシック" charset="0"/>
                <a:cs typeface="ＭＳ Ｐゴシック" charset="0"/>
              </a:rPr>
              <a:t>ooooops</a:t>
            </a:r>
            <a:r>
              <a:rPr lang="sv-SE" sz="1200" b="0" kern="1200" dirty="0">
                <a:solidFill>
                  <a:schemeClr val="tx1"/>
                </a:solidFill>
                <a:effectLst/>
                <a:ea typeface="ＭＳ Ｐゴシック" charset="0"/>
                <a:cs typeface="ＭＳ Ｐゴシック" charset="0"/>
              </a:rPr>
              <a:t>!!! Jag hade en brunbjörn som flåsade mig i nacken.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Det var de som reagerade snabbt på ormen, lejonet, brunbjörnen, fienden eller som höll sin plats i gruppen som överlevde och förde de generna vidare.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Vi människor gillar inte vara lite osäkra (ambivalenta). Om jag tvekar och tänker </a:t>
            </a:r>
            <a:r>
              <a:rPr lang="sv-SE" sz="1200" b="0" i="1" kern="1200" dirty="0">
                <a:solidFill>
                  <a:schemeClr val="tx1"/>
                </a:solidFill>
                <a:effectLst/>
                <a:ea typeface="ＭＳ Ｐゴシック" charset="0"/>
                <a:cs typeface="ＭＳ Ｐゴシック" charset="0"/>
              </a:rPr>
              <a:t>”- Är det där en enbärsbuske eller en björn där borta?”.</a:t>
            </a:r>
            <a:r>
              <a:rPr lang="sv-SE" sz="1200" b="0" kern="1200" dirty="0">
                <a:solidFill>
                  <a:schemeClr val="tx1"/>
                </a:solidFill>
                <a:effectLst/>
                <a:ea typeface="ＭＳ Ｐゴシック" charset="0"/>
                <a:cs typeface="ＭＳ Ｐゴシック" charset="0"/>
              </a:rPr>
              <a:t> Misstaget att inte gå fram fast det bara var en enbärsbuske kan jag göra 1 000 gånger utan problem. Misstaget att gå fram fast det var en björn gör jag bara en gång, för efter det är jag död. Det är därför uttrycket ”</a:t>
            </a:r>
            <a:r>
              <a:rPr lang="sv-SE" sz="1200" b="0" i="1" kern="1200" dirty="0" err="1">
                <a:solidFill>
                  <a:schemeClr val="tx1"/>
                </a:solidFill>
                <a:effectLst/>
                <a:ea typeface="ＭＳ Ｐゴシック" charset="0"/>
                <a:cs typeface="ＭＳ Ｐゴシック" charset="0"/>
              </a:rPr>
              <a:t>Better</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safe</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then</a:t>
            </a:r>
            <a:r>
              <a:rPr lang="sv-SE" sz="1200" b="0" i="1" kern="1200" dirty="0">
                <a:solidFill>
                  <a:schemeClr val="tx1"/>
                </a:solidFill>
                <a:effectLst/>
                <a:ea typeface="ＭＳ Ｐゴシック" charset="0"/>
                <a:cs typeface="ＭＳ Ｐゴシック" charset="0"/>
              </a:rPr>
              <a:t> sorry” </a:t>
            </a:r>
            <a:r>
              <a:rPr lang="sv-SE" sz="1200" b="0" kern="1200" dirty="0">
                <a:solidFill>
                  <a:schemeClr val="tx1"/>
                </a:solidFill>
                <a:effectLst/>
                <a:ea typeface="ＭＳ Ｐゴシック" charset="0"/>
                <a:cs typeface="ＭＳ Ｐゴシック" charset="0"/>
              </a:rPr>
              <a:t>känns logiskt.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Anledningen till att vi är rädda för att göra bort oss inför andra hänger ihop med att om vi förr i tiden inte kom överens med vår grupp så riskerade vi att bli utstötta ur gruppen. Och att bli utstött ur gruppen innebar en stor risk att dö, vi hade inte så stora möjligheter att överleva själva.</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På så sätt kan vi säga att vi är framavlade under 100 000 år på att reagera snabbt på fara. Och smärta har ofta varit ett tecken på fara. De som regerade snabbast på fara var de som överlevde och kunde sprida sina gener vidare. Så man kan säga att vi som sitter här är de mest nervösa, ångestfyllda och lättskrämda människor som någonsin funnits på vår planet.</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Negativa tankar och känslor är viktiga att uppmärksamma eftersom hjärnan kan ha tolkat rätt, det kan finnas ett reellt hot. Svårigheten är att veta när du ska lita på att din hjärna har uppmärksammat en reell fara och detta är något vi alla brottas med.</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Det finns en mekanism i kroppen som slår till när vi är hotade, det är ”kamp-flykt-responsen” som vi pratade om nyss. Det är samma mekanism som slår till när vi är stressade.</a:t>
            </a:r>
            <a:endParaRPr lang="sv-SE" sz="1200" b="1" kern="1200" dirty="0">
              <a:solidFill>
                <a:schemeClr val="tx1"/>
              </a:solidFill>
              <a:effectLst/>
              <a:ea typeface="ＭＳ Ｐゴシック" charset="0"/>
              <a:cs typeface="ＭＳ Ｐゴシック" charset="0"/>
            </a:endParaRPr>
          </a:p>
          <a:p>
            <a:endParaRPr lang="sv-SE" dirty="0"/>
          </a:p>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r>
              <a:rPr lang="sv-SE" sz="1200" kern="1200" dirty="0">
                <a:solidFill>
                  <a:schemeClr val="tx1"/>
                </a:solidFill>
                <a:effectLst/>
                <a:ea typeface="ＭＳ Ｐゴシック" charset="0"/>
                <a:cs typeface="ＭＳ Ｐゴシック" charset="0"/>
              </a:rPr>
              <a:t>Fördjupad förståelse och som ett alternativ till att visa någon av filmerna. Gör ett ”rollspel”, låtsas att du är ute och plockar bär och rötter.</a:t>
            </a:r>
          </a:p>
          <a:p>
            <a:r>
              <a:rPr lang="sv-SE" sz="1200" b="0" kern="1200" dirty="0">
                <a:solidFill>
                  <a:schemeClr val="tx1"/>
                </a:solidFill>
                <a:effectLst/>
                <a:ea typeface="ＭＳ Ｐゴシック" charset="0"/>
                <a:cs typeface="ＭＳ Ｐゴシック" charset="0"/>
              </a:rPr>
              <a:t> Hjärnan är bra på att upptäcka faror och plötsliga hot. Den är en ”bli inte dödad-maskin”. Den moderna människan har funnits i ungefär 100 000 år. Tänk er när vi levde på savannen. Jag gick där och plockade mina bär. </a:t>
            </a:r>
            <a:r>
              <a:rPr lang="sv-SE" sz="1200" b="0" kern="1200" dirty="0" err="1">
                <a:solidFill>
                  <a:schemeClr val="tx1"/>
                </a:solidFill>
                <a:effectLst/>
                <a:ea typeface="ＭＳ Ｐゴシック" charset="0"/>
                <a:cs typeface="ＭＳ Ｐゴシック" charset="0"/>
              </a:rPr>
              <a:t>Oooops</a:t>
            </a:r>
            <a:r>
              <a:rPr lang="sv-SE" sz="1200" b="0" kern="1200" dirty="0">
                <a:solidFill>
                  <a:schemeClr val="tx1"/>
                </a:solidFill>
                <a:effectLst/>
                <a:ea typeface="ＭＳ Ｐゴシック" charset="0"/>
                <a:cs typeface="ＭＳ Ｐゴシック" charset="0"/>
              </a:rPr>
              <a:t>!!! (dra undan handen) Eftersom jag upptäckte ormen som låg där och hann dra undan handen så överlevde jag. Eller när jag kände mig iakttagen, (kolla bakom ryggen) </a:t>
            </a:r>
            <a:r>
              <a:rPr lang="sv-SE" sz="1200" b="0" kern="1200" dirty="0" err="1">
                <a:solidFill>
                  <a:schemeClr val="tx1"/>
                </a:solidFill>
                <a:effectLst/>
                <a:ea typeface="ＭＳ Ｐゴシック" charset="0"/>
                <a:cs typeface="ＭＳ Ｐゴシック" charset="0"/>
              </a:rPr>
              <a:t>ooooops</a:t>
            </a:r>
            <a:r>
              <a:rPr lang="sv-SE" sz="1200" b="0" kern="1200" dirty="0">
                <a:solidFill>
                  <a:schemeClr val="tx1"/>
                </a:solidFill>
                <a:effectLst/>
                <a:ea typeface="ＭＳ Ｐゴシック" charset="0"/>
                <a:cs typeface="ＭＳ Ｐゴシック" charset="0"/>
              </a:rPr>
              <a:t>!!! Jag hade en brunbjörn som flåsade mig i nacken.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Det var de som reagerade snabbt på ormen, lejonet, brunbjörnen, fienden eller som höll sin plats i gruppen som överlevde och förde de generna vidare.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Vi människor gillar inte vara lite osäkra (ambivalenta). Om jag tvekar och tänker </a:t>
            </a:r>
            <a:r>
              <a:rPr lang="sv-SE" sz="1200" b="0" i="1" kern="1200" dirty="0">
                <a:solidFill>
                  <a:schemeClr val="tx1"/>
                </a:solidFill>
                <a:effectLst/>
                <a:ea typeface="ＭＳ Ｐゴシック" charset="0"/>
                <a:cs typeface="ＭＳ Ｐゴシック" charset="0"/>
              </a:rPr>
              <a:t>”- Är det där en enbärsbuske eller en björn där borta?”.</a:t>
            </a:r>
            <a:r>
              <a:rPr lang="sv-SE" sz="1200" b="0" kern="1200" dirty="0">
                <a:solidFill>
                  <a:schemeClr val="tx1"/>
                </a:solidFill>
                <a:effectLst/>
                <a:ea typeface="ＭＳ Ｐゴシック" charset="0"/>
                <a:cs typeface="ＭＳ Ｐゴシック" charset="0"/>
              </a:rPr>
              <a:t> Misstaget att inte gå fram fast det bara var en enbärsbuske kan jag göra 1 000 gånger utan problem. Misstaget att gå fram fast det var en björn gör jag bara en gång, för efter det är jag död. Det är därför uttrycket ”</a:t>
            </a:r>
            <a:r>
              <a:rPr lang="sv-SE" sz="1200" b="0" i="1" kern="1200" dirty="0" err="1">
                <a:solidFill>
                  <a:schemeClr val="tx1"/>
                </a:solidFill>
                <a:effectLst/>
                <a:ea typeface="ＭＳ Ｐゴシック" charset="0"/>
                <a:cs typeface="ＭＳ Ｐゴシック" charset="0"/>
              </a:rPr>
              <a:t>Better</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safe</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then</a:t>
            </a:r>
            <a:r>
              <a:rPr lang="sv-SE" sz="1200" b="0" i="1" kern="1200" dirty="0">
                <a:solidFill>
                  <a:schemeClr val="tx1"/>
                </a:solidFill>
                <a:effectLst/>
                <a:ea typeface="ＭＳ Ｐゴシック" charset="0"/>
                <a:cs typeface="ＭＳ Ｐゴシック" charset="0"/>
              </a:rPr>
              <a:t> sorry” </a:t>
            </a:r>
            <a:r>
              <a:rPr lang="sv-SE" sz="1200" b="0" kern="1200" dirty="0">
                <a:solidFill>
                  <a:schemeClr val="tx1"/>
                </a:solidFill>
                <a:effectLst/>
                <a:ea typeface="ＭＳ Ｐゴシック" charset="0"/>
                <a:cs typeface="ＭＳ Ｐゴシック" charset="0"/>
              </a:rPr>
              <a:t>känns logiskt.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Anledningen till att vi är rädda för att göra bort oss inför andra hänger ihop med att om vi förr i tiden inte kom överens med vår grupp så riskerade vi att bli utstötta ur gruppen. Och att bli utstött ur gruppen innebar en stor risk att dö, vi hade inte så stora möjligheter att överleva själva.</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På så sätt kan vi säga att vi är framavlade under 100 000 år på att reagera snabbt på fara. Och smärta har ofta varit ett tecken på fara. De som regerade snabbast på fara var de som överlevde och kunde sprida sina gener vidare. Så man kan säga att vi som sitter här är de mest nervösa, ångestfyllda och lättskrämda människor som någonsin funnits på vår planet.</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Negativa tankar och känslor är viktiga att uppmärksamma eftersom hjärnan kan ha tolkat rätt, det kan finnas ett reellt hot. Svårigheten är att veta när du ska lita på att din hjärna har uppmärksammat en reell fara och detta är något vi alla brottas med.</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Det finns en mekanism i kroppen som slår till när vi är hotade, det är ”kamp-flykt-responsen” som vi pratade om nyss. Det är samma mekanism som slår till när vi är stressade.</a:t>
            </a:r>
            <a:endParaRPr lang="sv-SE" sz="1200" b="1" kern="1200" dirty="0">
              <a:solidFill>
                <a:schemeClr val="tx1"/>
              </a:solidFill>
              <a:effectLst/>
              <a:ea typeface="ＭＳ Ｐゴシック" charset="0"/>
              <a:cs typeface="ＭＳ Ｐゴシック" charset="0"/>
            </a:endParaRP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143847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3907"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endParaRPr lang="sv-SE" dirty="0">
              <a:latin typeface="Arial" charset="0"/>
            </a:endParaRPr>
          </a:p>
        </p:txBody>
      </p:sp>
      <p:sp>
        <p:nvSpPr>
          <p:cNvPr id="123908"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AABA31-1B62-8645-95E0-1A403E663F55}"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sv-SE"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691649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endParaRPr lang="sv-SE" dirty="0"/>
          </a:p>
          <a:p>
            <a:r>
              <a:rPr lang="sv-SE" sz="1200" b="1" kern="1200" dirty="0">
                <a:solidFill>
                  <a:schemeClr val="tx1"/>
                </a:solidFill>
                <a:effectLst/>
                <a:latin typeface="Century Gothic" panose="020B0502020202020204" pitchFamily="34" charset="0"/>
                <a:ea typeface="ＭＳ Ｐゴシック" charset="0"/>
                <a:cs typeface="ＭＳ Ｐゴシック" charset="0"/>
              </a:rPr>
              <a:t>Exempeldialog	</a:t>
            </a:r>
            <a:endParaRPr lang="sv-SE" sz="1200" kern="1200" dirty="0">
              <a:solidFill>
                <a:schemeClr val="tx1"/>
              </a:solidFill>
              <a:effectLst/>
              <a:latin typeface="Century Gothic" panose="020B0502020202020204" pitchFamily="34" charset="0"/>
              <a:ea typeface="ＭＳ Ｐゴシック" charset="0"/>
              <a:cs typeface="ＭＳ Ｐゴシック" charset="0"/>
            </a:endParaRPr>
          </a:p>
          <a:p>
            <a:r>
              <a:rPr lang="sv-SE" sz="1200" kern="1200" dirty="0">
                <a:solidFill>
                  <a:schemeClr val="tx1"/>
                </a:solidFill>
                <a:effectLst/>
                <a:latin typeface="Century Gothic" panose="020B0502020202020204" pitchFamily="34" charset="0"/>
                <a:ea typeface="ＭＳ Ｐゴシック" charset="0"/>
                <a:cs typeface="ＭＳ Ｐゴシック" charset="0"/>
              </a:rPr>
              <a:t>En annan respons som vi också har med oss är frysresponsen. Den sätter in när vi inte tror att vi kommer lyckas fly eller slåss mot vår fiende, som t.ex. en stor björn. Man kollapsar och stänger ned sina funktioner tillfälligt för att spela död. Det kan leda till att rovdjur inte blir lika intresserade att attackera eller äta upp oss, detta eftersom att rovdjur triggas av att jaga samt ofta inte är intresserade av lik. I vår moderna ser man ibland frysresponsen om man känner sig helt överväldigad, eller är i chock.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711336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err="1"/>
              <a:t>Grossis</a:t>
            </a:r>
            <a:r>
              <a:rPr lang="sv-SE" dirty="0"/>
              <a:t> </a:t>
            </a:r>
            <a:r>
              <a:rPr lang="sv-SE" dirty="0" err="1"/>
              <a:t>linelse</a:t>
            </a:r>
            <a:r>
              <a:rPr lang="sv-SE" dirty="0"/>
              <a:t> med mat</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13362602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endParaRPr lang="sv-SE"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sv-SE" sz="1200" kern="1200" dirty="0">
                <a:solidFill>
                  <a:schemeClr val="tx1"/>
                </a:solidFill>
                <a:effectLst/>
                <a:latin typeface="Century Gothic" panose="020B0502020202020204" pitchFamily="34" charset="0"/>
                <a:ea typeface="ＭＳ Ｐゴシック" charset="0"/>
                <a:cs typeface="ＭＳ Ｐゴシック" charset="0"/>
              </a:rPr>
              <a:t>Stresstoppar är helt normalt, och det fungerar så länge vi får varva ned. Långvarig stress kan ibland krypa sig på sakta så att vi inte alltid noterar att vi höjt vår allmänna stressnivå, grundstressen. När stressen blir tillräckligt hög så sker olika förändringar i kroppens fysiologi som leder till att vi sover sämre, kroppen har förhöjd beredskap, vi tolkar oftare saker som hot och problem och därför blir det svårare att få återhämtning. Med hög grundstress, och svårigheter att gå ner i varv och få återhämtning leder detta i sin tur till ännu mer stress och en negativ spiral som föder sig själv. </a:t>
            </a: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4661518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err="1"/>
              <a:t>Kasta</a:t>
            </a:r>
            <a:r>
              <a:rPr lang="en-GB" dirty="0"/>
              <a:t> </a:t>
            </a:r>
            <a:r>
              <a:rPr lang="en-GB" dirty="0" err="1"/>
              <a:t>ut</a:t>
            </a:r>
            <a:r>
              <a:rPr lang="en-GB" dirty="0"/>
              <a:t> </a:t>
            </a:r>
            <a:r>
              <a:rPr lang="en-GB" dirty="0" err="1"/>
              <a:t>frågan</a:t>
            </a:r>
            <a:r>
              <a:rPr lang="en-GB" dirty="0"/>
              <a:t>. </a:t>
            </a:r>
          </a:p>
          <a:p>
            <a:r>
              <a:rPr lang="en-GB" dirty="0"/>
              <a:t>Ta </a:t>
            </a:r>
            <a:r>
              <a:rPr lang="en-GB" dirty="0" err="1"/>
              <a:t>några</a:t>
            </a:r>
            <a:r>
              <a:rPr lang="en-GB" dirty="0"/>
              <a:t> </a:t>
            </a:r>
            <a:r>
              <a:rPr lang="en-GB" dirty="0" err="1"/>
              <a:t>svar</a:t>
            </a:r>
            <a:endParaRPr lang="en-GB"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5822725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Om du </a:t>
            </a:r>
            <a:r>
              <a:rPr lang="en-GB" dirty="0" err="1"/>
              <a:t>känner</a:t>
            </a:r>
            <a:r>
              <a:rPr lang="en-GB" dirty="0"/>
              <a:t> dig </a:t>
            </a:r>
            <a:r>
              <a:rPr lang="en-GB" dirty="0" err="1"/>
              <a:t>stressad</a:t>
            </a:r>
            <a:r>
              <a:rPr lang="en-GB" dirty="0"/>
              <a:t>, </a:t>
            </a:r>
            <a:r>
              <a:rPr lang="en-GB" dirty="0" err="1"/>
              <a:t>kryssa</a:t>
            </a:r>
            <a:r>
              <a:rPr lang="en-GB" dirty="0"/>
              <a:t> för </a:t>
            </a:r>
            <a:r>
              <a:rPr lang="en-GB" dirty="0" err="1"/>
              <a:t>och</a:t>
            </a:r>
            <a:r>
              <a:rPr lang="en-GB" dirty="0"/>
              <a:t> </a:t>
            </a:r>
            <a:r>
              <a:rPr lang="en-GB" dirty="0" err="1"/>
              <a:t>kolla</a:t>
            </a:r>
            <a:r>
              <a:rPr lang="en-GB" dirty="0"/>
              <a:t> </a:t>
            </a:r>
            <a:r>
              <a:rPr lang="en-GB" dirty="0" err="1"/>
              <a:t>denna</a:t>
            </a:r>
            <a:r>
              <a:rPr lang="en-GB" dirty="0"/>
              <a:t>. </a:t>
            </a:r>
          </a:p>
          <a:p>
            <a:endParaRPr lang="en-GB" dirty="0"/>
          </a:p>
          <a:p>
            <a:r>
              <a:rPr lang="en-GB" dirty="0"/>
              <a:t>Om du </a:t>
            </a:r>
            <a:r>
              <a:rPr lang="en-GB" dirty="0" err="1"/>
              <a:t>har</a:t>
            </a:r>
            <a:r>
              <a:rPr lang="en-GB" dirty="0"/>
              <a:t> </a:t>
            </a:r>
            <a:r>
              <a:rPr lang="en-GB" dirty="0" err="1"/>
              <a:t>många</a:t>
            </a:r>
            <a:r>
              <a:rPr lang="en-GB" dirty="0"/>
              <a:t> </a:t>
            </a:r>
            <a:r>
              <a:rPr lang="en-GB" dirty="0" err="1"/>
              <a:t>av</a:t>
            </a:r>
            <a:r>
              <a:rPr lang="en-GB" dirty="0"/>
              <a:t> dessa </a:t>
            </a:r>
            <a:r>
              <a:rPr lang="en-GB" dirty="0" err="1"/>
              <a:t>är</a:t>
            </a:r>
            <a:r>
              <a:rPr lang="en-GB" dirty="0"/>
              <a:t> det </a:t>
            </a:r>
            <a:r>
              <a:rPr lang="en-GB" dirty="0" err="1"/>
              <a:t>sannolikt</a:t>
            </a:r>
            <a:r>
              <a:rPr lang="en-GB" dirty="0"/>
              <a:t> </a:t>
            </a:r>
            <a:r>
              <a:rPr lang="en-GB" dirty="0" err="1"/>
              <a:t>ett</a:t>
            </a:r>
            <a:r>
              <a:rPr lang="en-GB" dirty="0"/>
              <a:t> </a:t>
            </a:r>
            <a:r>
              <a:rPr lang="en-GB" dirty="0" err="1"/>
              <a:t>teckan</a:t>
            </a:r>
            <a:r>
              <a:rPr lang="en-GB" dirty="0"/>
              <a:t> </a:t>
            </a:r>
            <a:r>
              <a:rPr lang="en-GB" dirty="0" err="1"/>
              <a:t>på</a:t>
            </a:r>
            <a:r>
              <a:rPr lang="en-GB" dirty="0"/>
              <a:t> att du </a:t>
            </a:r>
            <a:r>
              <a:rPr lang="en-GB" dirty="0" err="1"/>
              <a:t>behöver</a:t>
            </a:r>
            <a:r>
              <a:rPr lang="en-GB" dirty="0"/>
              <a:t> </a:t>
            </a:r>
            <a:r>
              <a:rPr lang="en-GB" dirty="0" err="1"/>
              <a:t>ge</a:t>
            </a:r>
            <a:r>
              <a:rPr lang="en-GB" dirty="0"/>
              <a:t> dig </a:t>
            </a:r>
            <a:r>
              <a:rPr lang="en-GB" dirty="0" err="1"/>
              <a:t>själv</a:t>
            </a:r>
            <a:r>
              <a:rPr lang="en-GB" dirty="0"/>
              <a:t> </a:t>
            </a:r>
            <a:r>
              <a:rPr lang="en-GB" dirty="0" err="1"/>
              <a:t>återhämtning</a:t>
            </a:r>
            <a:r>
              <a:rPr lang="en-GB" dirty="0"/>
              <a:t>.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36729458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a:extLst>
            <a:ext uri="{FF2B5EF4-FFF2-40B4-BE49-F238E27FC236}">
              <a16:creationId xmlns:a16="http://schemas.microsoft.com/office/drawing/2014/main" id="{6C629CC3-3F1D-536E-4947-786492123C6B}"/>
            </a:ext>
          </a:extLst>
        </p:cNvPr>
        <p:cNvGrpSpPr/>
        <p:nvPr/>
      </p:nvGrpSpPr>
      <p:grpSpPr>
        <a:xfrm>
          <a:off x="0" y="0"/>
          <a:ext cx="0" cy="0"/>
          <a:chOff x="0" y="0"/>
          <a:chExt cx="0" cy="0"/>
        </a:xfrm>
      </p:grpSpPr>
      <p:sp>
        <p:nvSpPr>
          <p:cNvPr id="1943" name="Google Shape;1943;g2c4ffba5779_0_255:notes">
            <a:extLst>
              <a:ext uri="{FF2B5EF4-FFF2-40B4-BE49-F238E27FC236}">
                <a16:creationId xmlns:a16="http://schemas.microsoft.com/office/drawing/2014/main" id="{2EDAD883-1012-4BBB-22B5-A3F96A6F50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4" name="Google Shape;1944;g2c4ffba5779_0_255:notes">
            <a:extLst>
              <a:ext uri="{FF2B5EF4-FFF2-40B4-BE49-F238E27FC236}">
                <a16:creationId xmlns:a16="http://schemas.microsoft.com/office/drawing/2014/main" id="{83F3E18E-FC26-9543-F0FB-EA54BBE775B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dirty="0"/>
              <a:t>Friends and social life Family relationships Love relationships: Physical activity Nutrition and development Good habits Leisure activities Personal time/spirituality Community engagement Work life Personal development Professional development</a:t>
            </a:r>
            <a:endParaRPr sz="1800" b="1" dirty="0">
              <a:solidFill>
                <a:srgbClr val="31849B"/>
              </a:solidFill>
              <a:latin typeface="Arial"/>
              <a:ea typeface="Arial"/>
              <a:cs typeface="Arial"/>
              <a:sym typeface="Arial"/>
            </a:endParaRPr>
          </a:p>
          <a:p>
            <a:pPr marL="0" lvl="0" indent="0" algn="l" rtl="0">
              <a:spcBef>
                <a:spcPts val="0"/>
              </a:spcBef>
              <a:spcAft>
                <a:spcPts val="0"/>
              </a:spcAft>
              <a:buNone/>
            </a:pPr>
            <a:endParaRPr sz="1800" b="1" dirty="0">
              <a:solidFill>
                <a:srgbClr val="31849B"/>
              </a:solidFill>
              <a:latin typeface="Arial"/>
              <a:ea typeface="Arial"/>
              <a:cs typeface="Arial"/>
              <a:sym typeface="Arial"/>
            </a:endParaRPr>
          </a:p>
          <a:p>
            <a:pPr marL="0" lvl="0" indent="0" algn="l" rtl="0">
              <a:spcBef>
                <a:spcPts val="0"/>
              </a:spcBef>
              <a:spcAft>
                <a:spcPts val="0"/>
              </a:spcAft>
              <a:buNone/>
            </a:pPr>
            <a:r>
              <a:rPr lang="en" sz="1800" b="1" dirty="0" err="1">
                <a:solidFill>
                  <a:srgbClr val="31849B"/>
                </a:solidFill>
                <a:latin typeface="Arial"/>
                <a:ea typeface="Arial"/>
                <a:cs typeface="Arial"/>
                <a:sym typeface="Arial"/>
              </a:rPr>
              <a:t>Vänner</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och</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socialt</a:t>
            </a:r>
            <a:r>
              <a:rPr lang="en" sz="1800" b="1" dirty="0">
                <a:solidFill>
                  <a:srgbClr val="31849B"/>
                </a:solidFill>
                <a:latin typeface="Arial"/>
                <a:ea typeface="Arial"/>
                <a:cs typeface="Arial"/>
                <a:sym typeface="Arial"/>
              </a:rPr>
              <a:t> liv</a:t>
            </a:r>
            <a:r>
              <a:rPr lang="en" dirty="0"/>
              <a:t> </a:t>
            </a:r>
            <a:r>
              <a:rPr lang="en" sz="1800" b="1" dirty="0" err="1">
                <a:solidFill>
                  <a:srgbClr val="31849B"/>
                </a:solidFill>
                <a:latin typeface="Arial"/>
                <a:ea typeface="Arial"/>
                <a:cs typeface="Arial"/>
                <a:sym typeface="Arial"/>
              </a:rPr>
              <a:t>Familjerelationer</a:t>
            </a:r>
            <a:r>
              <a:rPr lang="en" dirty="0"/>
              <a:t> </a:t>
            </a:r>
            <a:r>
              <a:rPr lang="en" sz="1800" b="1" dirty="0" err="1">
                <a:solidFill>
                  <a:srgbClr val="31849B"/>
                </a:solidFill>
                <a:latin typeface="Arial"/>
                <a:ea typeface="Arial"/>
                <a:cs typeface="Arial"/>
                <a:sym typeface="Arial"/>
              </a:rPr>
              <a:t>Kärleksrelationer</a:t>
            </a:r>
            <a:r>
              <a:rPr lang="en" sz="1800" b="1" dirty="0">
                <a:solidFill>
                  <a:srgbClr val="31849B"/>
                </a:solidFill>
                <a:latin typeface="Arial"/>
                <a:ea typeface="Arial"/>
                <a:cs typeface="Arial"/>
                <a:sym typeface="Arial"/>
              </a:rPr>
              <a:t>:</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Fysisk</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aktivitet</a:t>
            </a:r>
            <a:r>
              <a:rPr lang="en" dirty="0"/>
              <a:t> </a:t>
            </a:r>
            <a:r>
              <a:rPr lang="en" sz="1800" b="1" dirty="0" err="1">
                <a:solidFill>
                  <a:srgbClr val="31849B"/>
                </a:solidFill>
                <a:latin typeface="Arial"/>
                <a:ea typeface="Arial"/>
                <a:cs typeface="Arial"/>
                <a:sym typeface="Arial"/>
              </a:rPr>
              <a:t>Näring</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och</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r>
              <a:rPr lang="en" sz="1800" b="1" dirty="0" err="1">
                <a:solidFill>
                  <a:srgbClr val="31849B"/>
                </a:solidFill>
                <a:latin typeface="Arial"/>
                <a:ea typeface="Arial"/>
                <a:cs typeface="Arial"/>
                <a:sym typeface="Arial"/>
              </a:rPr>
              <a:t>Sköna</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vanor</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Fritidsaktiviteter</a:t>
            </a:r>
            <a:r>
              <a:rPr lang="en" dirty="0"/>
              <a:t> </a:t>
            </a:r>
            <a:r>
              <a:rPr lang="en" sz="1800" b="1" dirty="0" err="1">
                <a:solidFill>
                  <a:srgbClr val="31849B"/>
                </a:solidFill>
                <a:latin typeface="Arial"/>
                <a:ea typeface="Arial"/>
                <a:cs typeface="Arial"/>
                <a:sym typeface="Arial"/>
              </a:rPr>
              <a:t>Egen</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tid</a:t>
            </a:r>
            <a:r>
              <a:rPr lang="en" sz="1800" b="1" dirty="0">
                <a:solidFill>
                  <a:srgbClr val="31849B"/>
                </a:solidFill>
                <a:latin typeface="Arial"/>
                <a:ea typeface="Arial"/>
                <a:cs typeface="Arial"/>
                <a:sym typeface="Arial"/>
              </a:rPr>
              <a:t>/</a:t>
            </a:r>
            <a:r>
              <a:rPr lang="en" sz="1800" b="1" dirty="0" err="1">
                <a:solidFill>
                  <a:srgbClr val="31849B"/>
                </a:solidFill>
                <a:latin typeface="Arial"/>
                <a:ea typeface="Arial"/>
                <a:cs typeface="Arial"/>
                <a:sym typeface="Arial"/>
              </a:rPr>
              <a:t>andlighet</a:t>
            </a:r>
            <a:r>
              <a:rPr lang="en" dirty="0"/>
              <a:t> </a:t>
            </a:r>
            <a:r>
              <a:rPr lang="en" sz="1800" b="1" dirty="0" err="1">
                <a:solidFill>
                  <a:srgbClr val="31849B"/>
                </a:solidFill>
                <a:latin typeface="Arial"/>
                <a:ea typeface="Arial"/>
                <a:cs typeface="Arial"/>
                <a:sym typeface="Arial"/>
              </a:rPr>
              <a:t>Samhällsengagemang</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Arbetsliv</a:t>
            </a:r>
            <a:r>
              <a:rPr lang="en" dirty="0"/>
              <a:t> </a:t>
            </a:r>
            <a:r>
              <a:rPr lang="en" sz="1800" b="1" dirty="0" err="1">
                <a:solidFill>
                  <a:srgbClr val="31849B"/>
                </a:solidFill>
                <a:latin typeface="Arial"/>
                <a:ea typeface="Arial"/>
                <a:cs typeface="Arial"/>
                <a:sym typeface="Arial"/>
              </a:rPr>
              <a:t>Personlig</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r>
              <a:rPr lang="en" sz="1800" b="1" dirty="0" err="1">
                <a:solidFill>
                  <a:srgbClr val="31849B"/>
                </a:solidFill>
                <a:latin typeface="Arial"/>
                <a:ea typeface="Arial"/>
                <a:cs typeface="Arial"/>
                <a:sym typeface="Arial"/>
              </a:rPr>
              <a:t>Professionell</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endParaRPr dirty="0"/>
          </a:p>
          <a:p>
            <a:pPr marL="0" lvl="0" indent="0" algn="l" rtl="0">
              <a:spcBef>
                <a:spcPts val="0"/>
              </a:spcBef>
              <a:spcAft>
                <a:spcPts val="0"/>
              </a:spcAft>
              <a:buNone/>
            </a:pPr>
            <a:endParaRPr dirty="0"/>
          </a:p>
        </p:txBody>
      </p:sp>
      <p:sp>
        <p:nvSpPr>
          <p:cNvPr id="1945" name="Google Shape;1945;g2c4ffba5779_0_255:notes">
            <a:extLst>
              <a:ext uri="{FF2B5EF4-FFF2-40B4-BE49-F238E27FC236}">
                <a16:creationId xmlns:a16="http://schemas.microsoft.com/office/drawing/2014/main" id="{1843B0E5-9502-BD68-79AF-B36767B5357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02249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ltLang="sv-SE" dirty="0">
                <a:ea typeface="ＭＳ Ｐゴシック" charset="-128"/>
              </a:rPr>
              <a:t>Här ser vi exempel på brist på empati hos kollegan, och brist på mål och mening. Idag kommer vi att arbeta med innehåll och mening i livet. Vi kommer att ta Livskompassen till hjälp.</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3926761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5404238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71D4-8ACE-22A6-B996-C5227DC5AD8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4B0035D-82A3-7513-74F4-B801B1E38AD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361AE45-EA5F-CFB9-323C-1E4EBDAE98E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16224AA-F7F8-3E17-2AE6-137E9EE54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2442537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898A79DC-F380-4FC6-8251-6FC6421824BD}"/>
            </a:ext>
          </a:extLst>
        </p:cNvPr>
        <p:cNvGrpSpPr/>
        <p:nvPr/>
      </p:nvGrpSpPr>
      <p:grpSpPr>
        <a:xfrm>
          <a:off x="0" y="0"/>
          <a:ext cx="0" cy="0"/>
          <a:chOff x="0" y="0"/>
          <a:chExt cx="0" cy="0"/>
        </a:xfrm>
      </p:grpSpPr>
      <p:sp>
        <p:nvSpPr>
          <p:cNvPr id="261" name="Google Shape;261;g287b400155a_5_15:notes">
            <a:extLst>
              <a:ext uri="{FF2B5EF4-FFF2-40B4-BE49-F238E27FC236}">
                <a16:creationId xmlns:a16="http://schemas.microsoft.com/office/drawing/2014/main" id="{F4E6EB3C-3FD2-404E-CDEC-1263836993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87b400155a_5_15:notes">
            <a:extLst>
              <a:ext uri="{FF2B5EF4-FFF2-40B4-BE49-F238E27FC236}">
                <a16:creationId xmlns:a16="http://schemas.microsoft.com/office/drawing/2014/main" id="{06674EC7-B7D3-11C4-C607-F4F78B93D9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rgbClr val="222222"/>
              </a:solidFill>
              <a:highlight>
                <a:srgbClr val="FFFFFF"/>
              </a:highlight>
            </a:endParaRPr>
          </a:p>
          <a:p>
            <a:pPr marL="0" lvl="0" indent="0" algn="l" rtl="0">
              <a:spcBef>
                <a:spcPts val="0"/>
              </a:spcBef>
              <a:spcAft>
                <a:spcPts val="0"/>
              </a:spcAft>
              <a:buClr>
                <a:schemeClr val="dk1"/>
              </a:buClr>
              <a:buSzPts val="1100"/>
              <a:buFont typeface="Arial"/>
              <a:buNone/>
            </a:pPr>
            <a:endParaRPr dirty="0">
              <a:solidFill>
                <a:srgbClr val="222222"/>
              </a:solidFill>
              <a:highlight>
                <a:srgbClr val="FFFFFF"/>
              </a:highlight>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9682932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5D962E7E-79A5-5FD9-D977-3C7CD925224D}"/>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814CC791-DF56-BA7F-F8A2-85B75C0CB8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2148F3A3-3B42-5960-4865-DED37AC5CB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9885156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DBE3BE48-564A-8138-E770-DCE16AE44935}"/>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22CB103B-BE06-3566-DA7B-4EB71AA1E6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3113F017-38BE-26FA-71E9-EA43F52B82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290286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CFD894D0-2EB2-4C71-2C1C-E91327BE71AC}"/>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4B375AEC-098D-5857-30F8-558D129E35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6536EDA1-E843-ADB2-0DE5-D9CFBDFFA8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425230410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6ADE720E-FC1B-33A8-B7F5-5F149904404B}"/>
            </a:ext>
          </a:extLst>
        </p:cNvPr>
        <p:cNvGrpSpPr/>
        <p:nvPr/>
      </p:nvGrpSpPr>
      <p:grpSpPr>
        <a:xfrm>
          <a:off x="0" y="0"/>
          <a:ext cx="0" cy="0"/>
          <a:chOff x="0" y="0"/>
          <a:chExt cx="0" cy="0"/>
        </a:xfrm>
      </p:grpSpPr>
      <p:sp>
        <p:nvSpPr>
          <p:cNvPr id="261" name="Google Shape;261;g287b400155a_5_15:notes">
            <a:extLst>
              <a:ext uri="{FF2B5EF4-FFF2-40B4-BE49-F238E27FC236}">
                <a16:creationId xmlns:a16="http://schemas.microsoft.com/office/drawing/2014/main" id="{CB76838C-D1BE-022F-6BE9-84683E70A6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87b400155a_5_15:notes">
            <a:extLst>
              <a:ext uri="{FF2B5EF4-FFF2-40B4-BE49-F238E27FC236}">
                <a16:creationId xmlns:a16="http://schemas.microsoft.com/office/drawing/2014/main" id="{02D1F028-4565-3D7C-367E-C8D2CC524F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rgbClr val="222222"/>
              </a:solidFill>
              <a:highlight>
                <a:srgbClr val="FFFFFF"/>
              </a:highlight>
            </a:endParaRPr>
          </a:p>
          <a:p>
            <a:pPr marL="0" lvl="0" indent="0" algn="l" rtl="0">
              <a:spcBef>
                <a:spcPts val="0"/>
              </a:spcBef>
              <a:spcAft>
                <a:spcPts val="0"/>
              </a:spcAft>
              <a:buClr>
                <a:schemeClr val="dk1"/>
              </a:buClr>
              <a:buSzPts val="1100"/>
              <a:buFont typeface="Arial"/>
              <a:buNone/>
            </a:pPr>
            <a:endParaRPr dirty="0">
              <a:solidFill>
                <a:srgbClr val="222222"/>
              </a:solidFill>
              <a:highlight>
                <a:srgbClr val="FFFFFF"/>
              </a:highlight>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2912660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560C8-B82D-2CB0-9D74-0AE5C557C62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E8257BC-CFD3-D94D-2009-EF31BBE3F968}"/>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43BCB14-C0CE-08FA-4981-BACAB42EC9EE}"/>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BA3DA28E-5D21-1824-44C3-DFEBE4E267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6754884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E2C33-CB42-81F3-2055-98118C254DA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6C6AC1D-F99D-F32F-3A31-C71AFD54B28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C24D991-9D7C-C1E5-D581-BF8096435CBA}"/>
              </a:ext>
            </a:extLst>
          </p:cNvPr>
          <p:cNvSpPr>
            <a:spLocks noGrp="1"/>
          </p:cNvSpPr>
          <p:nvPr>
            <p:ph type="body" idx="1"/>
          </p:nvPr>
        </p:nvSpPr>
        <p:spPr/>
        <p:txBody>
          <a:bodyPr/>
          <a:lstStyle/>
          <a:p>
            <a:pPr>
              <a:lnSpc>
                <a:spcPct val="115000"/>
              </a:lnSpc>
            </a:pPr>
            <a:r>
              <a:rPr lang="sv-SE" sz="1800">
                <a:solidFill>
                  <a:srgbClr val="9900FF"/>
                </a:solidFill>
                <a:effectLst/>
                <a:latin typeface="Arial" panose="020B0604020202020204" pitchFamily="34" charset="0"/>
                <a:ea typeface="Arial" panose="020B0604020202020204" pitchFamily="34" charset="0"/>
              </a:rPr>
              <a:t>Forskaren och socialpsykologen Jonathan </a:t>
            </a:r>
            <a:r>
              <a:rPr lang="sv-SE" sz="1800" err="1">
                <a:solidFill>
                  <a:srgbClr val="9900FF"/>
                </a:solidFill>
                <a:effectLst/>
                <a:latin typeface="Arial" panose="020B0604020202020204" pitchFamily="34" charset="0"/>
                <a:ea typeface="Arial" panose="020B0604020202020204" pitchFamily="34" charset="0"/>
              </a:rPr>
              <a:t>Haidt</a:t>
            </a:r>
            <a:r>
              <a:rPr lang="sv-SE" sz="1800">
                <a:solidFill>
                  <a:srgbClr val="9900FF"/>
                </a:solidFill>
                <a:effectLst/>
                <a:latin typeface="Arial" panose="020B0604020202020204" pitchFamily="34" charset="0"/>
                <a:ea typeface="Arial" panose="020B0604020202020204" pitchFamily="34" charset="0"/>
              </a:rPr>
              <a:t> har nyligen kommit med en ny bok med titeln “The </a:t>
            </a:r>
            <a:r>
              <a:rPr lang="sv-SE" sz="1800" err="1">
                <a:solidFill>
                  <a:srgbClr val="9900FF"/>
                </a:solidFill>
                <a:effectLst/>
                <a:latin typeface="Arial" panose="020B0604020202020204" pitchFamily="34" charset="0"/>
                <a:ea typeface="Arial" panose="020B0604020202020204" pitchFamily="34" charset="0"/>
              </a:rPr>
              <a:t>Anxious</a:t>
            </a:r>
            <a:r>
              <a:rPr lang="sv-SE" sz="1800">
                <a:solidFill>
                  <a:srgbClr val="9900FF"/>
                </a:solidFill>
                <a:effectLst/>
                <a:latin typeface="Arial" panose="020B0604020202020204" pitchFamily="34" charset="0"/>
                <a:ea typeface="Arial" panose="020B0604020202020204" pitchFamily="34" charset="0"/>
              </a:rPr>
              <a:t> Generation - </a:t>
            </a:r>
            <a:r>
              <a:rPr lang="sv-SE" sz="1800" err="1">
                <a:solidFill>
                  <a:srgbClr val="9900FF"/>
                </a:solidFill>
                <a:effectLst/>
                <a:latin typeface="Arial" panose="020B0604020202020204" pitchFamily="34" charset="0"/>
                <a:ea typeface="Arial" panose="020B0604020202020204" pitchFamily="34" charset="0"/>
              </a:rPr>
              <a:t>How</a:t>
            </a:r>
            <a:r>
              <a:rPr lang="sv-SE" sz="1800">
                <a:solidFill>
                  <a:srgbClr val="9900FF"/>
                </a:solidFill>
                <a:effectLst/>
                <a:latin typeface="Arial" panose="020B0604020202020204" pitchFamily="34" charset="0"/>
                <a:ea typeface="Arial" panose="020B0604020202020204" pitchFamily="34" charset="0"/>
              </a:rPr>
              <a:t> the </a:t>
            </a:r>
            <a:r>
              <a:rPr lang="sv-SE" sz="1800" err="1">
                <a:solidFill>
                  <a:srgbClr val="9900FF"/>
                </a:solidFill>
                <a:effectLst/>
                <a:latin typeface="Arial" panose="020B0604020202020204" pitchFamily="34" charset="0"/>
                <a:ea typeface="Arial" panose="020B0604020202020204" pitchFamily="34" charset="0"/>
              </a:rPr>
              <a:t>Great</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Rewiring</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of</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Childhood</a:t>
            </a:r>
            <a:r>
              <a:rPr lang="sv-SE" sz="1800">
                <a:solidFill>
                  <a:srgbClr val="9900FF"/>
                </a:solidFill>
                <a:effectLst/>
                <a:latin typeface="Arial" panose="020B0604020202020204" pitchFamily="34" charset="0"/>
                <a:ea typeface="Arial" panose="020B0604020202020204" pitchFamily="34" charset="0"/>
              </a:rPr>
              <a:t> Is </a:t>
            </a:r>
            <a:r>
              <a:rPr lang="sv-SE" sz="1800" err="1">
                <a:solidFill>
                  <a:srgbClr val="9900FF"/>
                </a:solidFill>
                <a:effectLst/>
                <a:latin typeface="Arial" panose="020B0604020202020204" pitchFamily="34" charset="0"/>
                <a:ea typeface="Arial" panose="020B0604020202020204" pitchFamily="34" charset="0"/>
              </a:rPr>
              <a:t>Causing</a:t>
            </a:r>
            <a:r>
              <a:rPr lang="sv-SE" sz="1800">
                <a:solidFill>
                  <a:srgbClr val="9900FF"/>
                </a:solidFill>
                <a:effectLst/>
                <a:latin typeface="Arial" panose="020B0604020202020204" pitchFamily="34" charset="0"/>
                <a:ea typeface="Arial" panose="020B0604020202020204" pitchFamily="34" charset="0"/>
              </a:rPr>
              <a:t> an </a:t>
            </a:r>
            <a:r>
              <a:rPr lang="sv-SE" sz="1800" err="1">
                <a:solidFill>
                  <a:srgbClr val="9900FF"/>
                </a:solidFill>
                <a:effectLst/>
                <a:latin typeface="Arial" panose="020B0604020202020204" pitchFamily="34" charset="0"/>
                <a:ea typeface="Arial" panose="020B0604020202020204" pitchFamily="34" charset="0"/>
              </a:rPr>
              <a:t>Epidemic</a:t>
            </a:r>
            <a:r>
              <a:rPr lang="sv-SE" sz="1800">
                <a:solidFill>
                  <a:srgbClr val="9900FF"/>
                </a:solidFill>
                <a:effectLst/>
                <a:latin typeface="Arial" panose="020B0604020202020204" pitchFamily="34" charset="0"/>
                <a:ea typeface="Arial" panose="020B0604020202020204" pitchFamily="34" charset="0"/>
              </a:rPr>
              <a:t> </a:t>
            </a:r>
            <a:r>
              <a:rPr lang="sv-SE" sz="1800" err="1">
                <a:solidFill>
                  <a:srgbClr val="9900FF"/>
                </a:solidFill>
                <a:effectLst/>
                <a:latin typeface="Arial" panose="020B0604020202020204" pitchFamily="34" charset="0"/>
                <a:ea typeface="Arial" panose="020B0604020202020204" pitchFamily="34" charset="0"/>
              </a:rPr>
              <a:t>of</a:t>
            </a:r>
            <a:r>
              <a:rPr lang="sv-SE" sz="1800">
                <a:solidFill>
                  <a:srgbClr val="9900FF"/>
                </a:solidFill>
                <a:effectLst/>
                <a:latin typeface="Arial" panose="020B0604020202020204" pitchFamily="34" charset="0"/>
                <a:ea typeface="Arial" panose="020B0604020202020204" pitchFamily="34" charset="0"/>
              </a:rPr>
              <a:t> Mental </a:t>
            </a:r>
            <a:r>
              <a:rPr lang="sv-SE" sz="1800" err="1">
                <a:solidFill>
                  <a:srgbClr val="9900FF"/>
                </a:solidFill>
                <a:effectLst/>
                <a:latin typeface="Arial" panose="020B0604020202020204" pitchFamily="34" charset="0"/>
                <a:ea typeface="Arial" panose="020B0604020202020204" pitchFamily="34" charset="0"/>
              </a:rPr>
              <a:t>Illness</a:t>
            </a:r>
            <a:r>
              <a:rPr lang="sv-SE" sz="1800">
                <a:solidFill>
                  <a:srgbClr val="9900FF"/>
                </a:solidFill>
                <a:effectLst/>
                <a:latin typeface="Arial" panose="020B0604020202020204" pitchFamily="34" charset="0"/>
                <a:ea typeface="Arial" panose="020B0604020202020204" pitchFamily="34" charset="0"/>
              </a:rPr>
              <a:t>” (svenskt översatt “Den ängsliga generationen - Hur den stora omprogrammeringen av barndomen orsakar en epidemi av psykisk sjukdom”) som fått stort internationellt genomslag.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I boken sammanfattar han internationell forskning och forskning fokuserad på USA där han pekar på sambandet mellan ökad skärmanvändning och ökande psykisk ohälsa bland barn och unga. </a:t>
            </a:r>
            <a:r>
              <a:rPr lang="sv-SE" sz="1800" err="1">
                <a:solidFill>
                  <a:srgbClr val="9900FF"/>
                </a:solidFill>
                <a:effectLst/>
                <a:latin typeface="Arial" panose="020B0604020202020204" pitchFamily="34" charset="0"/>
                <a:ea typeface="Arial" panose="020B0604020202020204" pitchFamily="34" charset="0"/>
              </a:rPr>
              <a:t>Haidt</a:t>
            </a:r>
            <a:r>
              <a:rPr lang="sv-SE" sz="1800">
                <a:solidFill>
                  <a:srgbClr val="9900FF"/>
                </a:solidFill>
                <a:effectLst/>
                <a:latin typeface="Arial" panose="020B0604020202020204" pitchFamily="34" charset="0"/>
                <a:ea typeface="Arial" panose="020B0604020202020204" pitchFamily="34" charset="0"/>
              </a:rPr>
              <a:t> föreslår även ett åtgärdspaket om fyra punkter.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Dessa fyra punkter är enkla, tydliga och har väckt såväl politisk mobilisering i frågan som en massrörelse av föräldrar och skolor som organiserar sig i frågan.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Vi bakom detta initiativ tycker att åtgärdspaketet är intressant och inspirerande.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Vi tror också att det är viktigt att vi inte rakt av anammar ett koncept som är framtaget för ett amerikanskt sammanhang och </a:t>
            </a:r>
            <a:r>
              <a:rPr lang="sv-SE" sz="1800" err="1">
                <a:solidFill>
                  <a:srgbClr val="9900FF"/>
                </a:solidFill>
                <a:effectLst/>
                <a:latin typeface="Arial" panose="020B0604020202020204" pitchFamily="34" charset="0"/>
                <a:ea typeface="Arial" panose="020B0604020202020204" pitchFamily="34" charset="0"/>
              </a:rPr>
              <a:t>direktimporterar</a:t>
            </a:r>
            <a:r>
              <a:rPr lang="sv-SE" sz="1800">
                <a:solidFill>
                  <a:srgbClr val="9900FF"/>
                </a:solidFill>
                <a:effectLst/>
                <a:latin typeface="Arial" panose="020B0604020202020204" pitchFamily="34" charset="0"/>
                <a:ea typeface="Arial" panose="020B0604020202020204" pitchFamily="34" charset="0"/>
              </a:rPr>
              <a:t> till ett svenskt sammanhang. Vi ser hellre att vi låter </a:t>
            </a:r>
            <a:r>
              <a:rPr lang="sv-SE" sz="1800" err="1">
                <a:solidFill>
                  <a:srgbClr val="9900FF"/>
                </a:solidFill>
                <a:effectLst/>
                <a:latin typeface="Arial" panose="020B0604020202020204" pitchFamily="34" charset="0"/>
                <a:ea typeface="Arial" panose="020B0604020202020204" pitchFamily="34" charset="0"/>
              </a:rPr>
              <a:t>Haidts</a:t>
            </a:r>
            <a:r>
              <a:rPr lang="sv-SE" sz="1800">
                <a:solidFill>
                  <a:srgbClr val="9900FF"/>
                </a:solidFill>
                <a:effectLst/>
                <a:latin typeface="Arial" panose="020B0604020202020204" pitchFamily="34" charset="0"/>
                <a:ea typeface="Arial" panose="020B0604020202020204" pitchFamily="34" charset="0"/>
              </a:rPr>
              <a:t> åtgärdspaket ligga ett exempel för att stimulera samtal kring: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a:solidFill>
                  <a:srgbClr val="9900FF"/>
                </a:solidFill>
                <a:effectLst/>
                <a:latin typeface="Arial" panose="020B0604020202020204" pitchFamily="34" charset="0"/>
                <a:ea typeface="Arial" panose="020B0604020202020204" pitchFamily="34" charset="0"/>
              </a:rPr>
              <a:t>Hur vill vi i Sverige ta oss an frågan om hur vi bäst kan hjälpa barn och unga i relation till skärmtid? </a:t>
            </a:r>
            <a:br>
              <a:rPr lang="sv-SE" sz="1800" u="none" strike="noStrike">
                <a:solidFill>
                  <a:srgbClr val="9900FF"/>
                </a:solidFill>
                <a:effectLst/>
                <a:latin typeface="Arial" panose="020B0604020202020204" pitchFamily="34" charset="0"/>
                <a:ea typeface="Arial" panose="020B0604020202020204" pitchFamily="34" charset="0"/>
              </a:rPr>
            </a:br>
            <a:endParaRPr lang="sv-SE" sz="1800" u="none" strike="noStrike">
              <a:solidFill>
                <a:srgbClr val="9900FF"/>
              </a:solidFill>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a:solidFill>
                  <a:srgbClr val="9900FF"/>
                </a:solidFill>
                <a:effectLst/>
                <a:latin typeface="Arial" panose="020B0604020202020204" pitchFamily="34" charset="0"/>
                <a:ea typeface="Arial" panose="020B0604020202020204" pitchFamily="34" charset="0"/>
              </a:rPr>
              <a:t>Hur kan vi aktivera lokala och nationella konsensus kring riktlinjer kring användning av skärm? (som vi beskrivit ovanför)</a:t>
            </a:r>
            <a:br>
              <a:rPr lang="sv-SE" sz="1800" u="none" strike="noStrike">
                <a:solidFill>
                  <a:srgbClr val="9900FF"/>
                </a:solidFill>
                <a:effectLst/>
                <a:latin typeface="Arial" panose="020B0604020202020204" pitchFamily="34" charset="0"/>
                <a:ea typeface="Arial" panose="020B0604020202020204" pitchFamily="34" charset="0"/>
              </a:rPr>
            </a:br>
            <a:endParaRPr lang="sv-SE" sz="1800" u="none" strike="noStrike">
              <a:solidFill>
                <a:srgbClr val="9900FF"/>
              </a:solidFill>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a:solidFill>
                  <a:srgbClr val="9900FF"/>
                </a:solidFill>
                <a:effectLst/>
                <a:latin typeface="Arial" panose="020B0604020202020204" pitchFamily="34" charset="0"/>
                <a:ea typeface="Arial" panose="020B0604020202020204" pitchFamily="34" charset="0"/>
              </a:rPr>
              <a:t>Finns det något att inspireras ifrån i </a:t>
            </a:r>
            <a:r>
              <a:rPr lang="sv-SE" sz="1800" u="none" strike="noStrike" err="1">
                <a:solidFill>
                  <a:srgbClr val="9900FF"/>
                </a:solidFill>
                <a:effectLst/>
                <a:latin typeface="Arial" panose="020B0604020202020204" pitchFamily="34" charset="0"/>
                <a:ea typeface="Arial" panose="020B0604020202020204" pitchFamily="34" charset="0"/>
              </a:rPr>
              <a:t>Haidts</a:t>
            </a:r>
            <a:r>
              <a:rPr lang="sv-SE" sz="1800" u="none" strike="noStrike">
                <a:solidFill>
                  <a:srgbClr val="9900FF"/>
                </a:solidFill>
                <a:effectLst/>
                <a:latin typeface="Arial" panose="020B0604020202020204" pitchFamily="34" charset="0"/>
                <a:ea typeface="Arial" panose="020B0604020202020204" pitchFamily="34" charset="0"/>
              </a:rPr>
              <a:t> åtgärdspaket? </a:t>
            </a: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I korthet handlar </a:t>
            </a:r>
            <a:r>
              <a:rPr lang="sv-SE" sz="1800" err="1">
                <a:solidFill>
                  <a:srgbClr val="9900FF"/>
                </a:solidFill>
                <a:effectLst/>
                <a:latin typeface="Arial" panose="020B0604020202020204" pitchFamily="34" charset="0"/>
                <a:ea typeface="Arial" panose="020B0604020202020204" pitchFamily="34" charset="0"/>
              </a:rPr>
              <a:t>Haidts</a:t>
            </a:r>
            <a:r>
              <a:rPr lang="sv-SE" sz="1800">
                <a:solidFill>
                  <a:srgbClr val="9900FF"/>
                </a:solidFill>
                <a:effectLst/>
                <a:latin typeface="Arial" panose="020B0604020202020204" pitchFamily="34" charset="0"/>
                <a:ea typeface="Arial" panose="020B0604020202020204" pitchFamily="34" charset="0"/>
              </a:rPr>
              <a:t> åtgärdspaket om dessa fyra rekommendationer på nationell nivå för USA: </a:t>
            </a:r>
            <a:endParaRPr lang="sv-SE" sz="1800">
              <a:effectLst/>
              <a:latin typeface="Arial" panose="020B0604020202020204" pitchFamily="34" charset="0"/>
              <a:ea typeface="Arial" panose="020B0604020202020204" pitchFamily="34" charset="0"/>
            </a:endParaRPr>
          </a:p>
          <a:p>
            <a:pPr>
              <a:lnSpc>
                <a:spcPct val="115000"/>
              </a:lnSpc>
            </a:pPr>
            <a:r>
              <a:rPr lang="sv-SE" sz="1800">
                <a:solidFill>
                  <a:srgbClr val="9900FF"/>
                </a:solidFill>
                <a:effectLst/>
                <a:latin typeface="Arial" panose="020B0604020202020204" pitchFamily="34" charset="0"/>
                <a:ea typeface="Arial" panose="020B0604020202020204" pitchFamily="34" charset="0"/>
              </a:rPr>
              <a:t> </a:t>
            </a: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1. Ingen smartphone före högstadiet</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Föräldrar bör fördröja sina barns inträde i ständig internetåtkomst genom att endast ge dem grundläggande telefoner (telefoner med begränsade </a:t>
            </a:r>
            <a:r>
              <a:rPr lang="sv-SE" sz="1800" err="1">
                <a:solidFill>
                  <a:srgbClr val="9900FF"/>
                </a:solidFill>
                <a:effectLst/>
                <a:latin typeface="Arial" panose="020B0604020202020204" pitchFamily="34" charset="0"/>
                <a:ea typeface="Arial" panose="020B0604020202020204" pitchFamily="34" charset="0"/>
              </a:rPr>
              <a:t>appar</a:t>
            </a:r>
            <a:r>
              <a:rPr lang="sv-SE" sz="1800">
                <a:solidFill>
                  <a:srgbClr val="9900FF"/>
                </a:solidFill>
                <a:effectLst/>
                <a:latin typeface="Arial" panose="020B0604020202020204" pitchFamily="34" charset="0"/>
                <a:ea typeface="Arial" panose="020B0604020202020204" pitchFamily="34" charset="0"/>
              </a:rPr>
              <a:t> och ingen webbläsare) innan årskurs 9 (ungefär 14 års ålder).</a:t>
            </a:r>
            <a:br>
              <a:rPr lang="sv-SE" sz="1800">
                <a:solidFill>
                  <a:srgbClr val="9900FF"/>
                </a:solidFill>
                <a:effectLst/>
                <a:latin typeface="Arial" panose="020B0604020202020204" pitchFamily="34" charset="0"/>
                <a:ea typeface="Arial" panose="020B0604020202020204" pitchFamily="34" charset="0"/>
              </a:rPr>
            </a:b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2. Inga sociala medier före 16 års ålder</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Låt barn komma igenom den mest sårbara perioden av hjärnans utveckling innan de kopplas till en flod av social jämförelse och algoritmiskt utvalda influenser.</a:t>
            </a:r>
            <a:br>
              <a:rPr lang="sv-SE" sz="1800">
                <a:solidFill>
                  <a:srgbClr val="9900FF"/>
                </a:solidFill>
                <a:effectLst/>
                <a:latin typeface="Arial" panose="020B0604020202020204" pitchFamily="34" charset="0"/>
                <a:ea typeface="Arial" panose="020B0604020202020204" pitchFamily="34" charset="0"/>
              </a:rPr>
            </a:b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3. Telefonfria skolor</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I alla skolor från grundskolan till gymnasiet ska eleverna förvara sina telefoner, smartklockor och andra personliga enheter som kan skicka eller ta emot textmeddelanden i telefonlådor eller låsta påsar under skoldagen för att frigöra deras uppmärksamhet.</a:t>
            </a:r>
            <a:br>
              <a:rPr lang="sv-SE" sz="1800">
                <a:solidFill>
                  <a:srgbClr val="9900FF"/>
                </a:solidFill>
                <a:effectLst/>
                <a:latin typeface="Arial" panose="020B0604020202020204" pitchFamily="34" charset="0"/>
                <a:ea typeface="Arial" panose="020B0604020202020204" pitchFamily="34" charset="0"/>
              </a:rPr>
            </a:br>
            <a:endParaRPr lang="sv-SE" sz="180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a:solidFill>
                  <a:srgbClr val="9900FF"/>
                </a:solidFill>
                <a:effectLst/>
                <a:latin typeface="Arial" panose="020B0604020202020204" pitchFamily="34" charset="0"/>
                <a:ea typeface="Arial" panose="020B0604020202020204" pitchFamily="34" charset="0"/>
              </a:rPr>
              <a:t>4. Mer självständighet, fri lek och ansvar i den verkliga världen</a:t>
            </a:r>
            <a:br>
              <a:rPr lang="sv-SE" sz="1800" b="1">
                <a:solidFill>
                  <a:srgbClr val="9900FF"/>
                </a:solidFill>
                <a:effectLst/>
                <a:latin typeface="Arial" panose="020B0604020202020204" pitchFamily="34" charset="0"/>
                <a:ea typeface="Arial" panose="020B0604020202020204" pitchFamily="34" charset="0"/>
              </a:rPr>
            </a:br>
            <a:r>
              <a:rPr lang="sv-SE" sz="1800">
                <a:solidFill>
                  <a:srgbClr val="9900FF"/>
                </a:solidFill>
                <a:effectLst/>
                <a:latin typeface="Arial" panose="020B0604020202020204" pitchFamily="34" charset="0"/>
                <a:ea typeface="Arial" panose="020B0604020202020204" pitchFamily="34" charset="0"/>
              </a:rPr>
              <a:t>Det är så barn naturligt utvecklar sociala färdigheter, övervinner ångest och blir självstyrande unga vuxna.</a:t>
            </a:r>
            <a:endParaRPr lang="sv-SE"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a:extLst>
              <a:ext uri="{FF2B5EF4-FFF2-40B4-BE49-F238E27FC236}">
                <a16:creationId xmlns:a16="http://schemas.microsoft.com/office/drawing/2014/main" id="{E0C50DA8-B424-32B5-58C1-7BD1270BDF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947460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48b21109da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48b21109da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sv" sz="1600">
                <a:solidFill>
                  <a:schemeClr val="dk1"/>
                </a:solidFill>
                <a:latin typeface="Proxima Nova"/>
                <a:ea typeface="Proxima Nova"/>
                <a:cs typeface="Proxima Nova"/>
                <a:sym typeface="Proxima Nova"/>
              </a:rPr>
              <a:t>Det finns vetenskapliga bevis för att psykisk hälsa och prestation i skolan kan förbättras genom kunskap och beteendeförändringar.  </a:t>
            </a:r>
            <a:br>
              <a:rPr lang="sv" sz="1600">
                <a:solidFill>
                  <a:schemeClr val="dk1"/>
                </a:solidFill>
                <a:latin typeface="Proxima Nova"/>
                <a:ea typeface="Proxima Nova"/>
                <a:cs typeface="Proxima Nova"/>
                <a:sym typeface="Proxima Nova"/>
              </a:rPr>
            </a:br>
            <a:r>
              <a:rPr lang="sv" sz="1600">
                <a:solidFill>
                  <a:schemeClr val="dk1"/>
                </a:solidFill>
                <a:latin typeface="Proxima Nova"/>
                <a:ea typeface="Proxima Nova"/>
                <a:cs typeface="Proxima Nova"/>
                <a:sym typeface="Proxima Nova"/>
              </a:rPr>
              <a:t>Du som förälder och vårdnadshavare spelar en viktig roll i att stötta ditt barn i arbetet att stärka sina egna förutsättningar för mentalt välbefinnande.</a:t>
            </a:r>
            <a:br>
              <a:rPr lang="sv" sz="1600">
                <a:solidFill>
                  <a:schemeClr val="dk1"/>
                </a:solidFill>
                <a:latin typeface="Proxima Nova"/>
                <a:ea typeface="Proxima Nova"/>
                <a:cs typeface="Proxima Nova"/>
                <a:sym typeface="Proxima Nova"/>
              </a:rPr>
            </a:br>
            <a:r>
              <a:rPr lang="sv" sz="1600">
                <a:solidFill>
                  <a:schemeClr val="dk1"/>
                </a:solidFill>
                <a:latin typeface="Proxima Nova"/>
                <a:ea typeface="Proxima Nova"/>
                <a:cs typeface="Proxima Nova"/>
                <a:sym typeface="Proxima Nova"/>
              </a:rPr>
              <a:t>Utbildningsprogrammet syftar till att ge ökad kunskap om strategier för välbefinnande och använder dramafilm för att skapa situationer i deras liv som eleverna kan känna igen sig i. På så sätt blir det lättare att förstå och ta till sig budskapen från forskningen och omsätta i vardagen. </a:t>
            </a:r>
            <a:br>
              <a:rPr lang="sv" sz="1600">
                <a:solidFill>
                  <a:schemeClr val="dk1"/>
                </a:solidFill>
                <a:latin typeface="Proxima Nova"/>
                <a:ea typeface="Proxima Nova"/>
                <a:cs typeface="Proxima Nova"/>
                <a:sym typeface="Proxima Nova"/>
              </a:rPr>
            </a:br>
            <a:r>
              <a:rPr lang="sv" sz="1600">
                <a:solidFill>
                  <a:schemeClr val="dk1"/>
                </a:solidFill>
                <a:latin typeface="Proxima Nova"/>
                <a:ea typeface="Proxima Nova"/>
                <a:cs typeface="Proxima Nova"/>
                <a:sym typeface="Proxima Nova"/>
              </a:rPr>
              <a:t>Eleverna arbetar regelbundet med frågorna för att budskapen ska hinna landa. Vårdnadshavare är viktiga i detta arbete för att ge support hemifrån. </a:t>
            </a:r>
            <a:br>
              <a:rPr lang="sv" sz="1600">
                <a:solidFill>
                  <a:schemeClr val="dk1"/>
                </a:solidFill>
                <a:latin typeface="Proxima Nova"/>
                <a:ea typeface="Proxima Nova"/>
                <a:cs typeface="Proxima Nova"/>
                <a:sym typeface="Proxima Nova"/>
              </a:rPr>
            </a:br>
            <a:r>
              <a:rPr lang="sv" sz="1600">
                <a:solidFill>
                  <a:schemeClr val="dk1"/>
                </a:solidFill>
                <a:latin typeface="Proxima Nova"/>
                <a:ea typeface="Proxima Nova"/>
                <a:cs typeface="Proxima Nova"/>
                <a:sym typeface="Proxima Nova"/>
              </a:rPr>
              <a:t>Vi kommer arbeta med detta främst på mentorslektionerna…. det är dramafilm och interaktiva moment såsom övningar och experiment. </a:t>
            </a:r>
            <a:endParaRPr sz="1600">
              <a:solidFill>
                <a:schemeClr val="dk1"/>
              </a:solidFill>
              <a:latin typeface="Proxima Nova"/>
              <a:ea typeface="Proxima Nova"/>
              <a:cs typeface="Proxima Nova"/>
              <a:sym typeface="Proxima Nova"/>
            </a:endParaRPr>
          </a:p>
          <a:p>
            <a:pPr marL="0" lvl="0" indent="0" algn="l" rtl="0">
              <a:lnSpc>
                <a:spcPct val="150000"/>
              </a:lnSpc>
              <a:spcBef>
                <a:spcPts val="1200"/>
              </a:spcBef>
              <a:spcAft>
                <a:spcPts val="0"/>
              </a:spcAft>
              <a:buNone/>
            </a:pPr>
            <a:endParaRPr sz="1300">
              <a:solidFill>
                <a:schemeClr val="dk1"/>
              </a:solidFill>
              <a:latin typeface="Proxima Nova"/>
              <a:ea typeface="Proxima Nova"/>
              <a:cs typeface="Proxima Nova"/>
              <a:sym typeface="Proxima Nova"/>
            </a:endParaRPr>
          </a:p>
          <a:p>
            <a:pPr marL="0" lvl="0" indent="0" algn="l" rtl="0">
              <a:lnSpc>
                <a:spcPct val="150000"/>
              </a:lnSpc>
              <a:spcBef>
                <a:spcPts val="1200"/>
              </a:spcBef>
              <a:spcAft>
                <a:spcPts val="0"/>
              </a:spcAft>
              <a:buNone/>
            </a:pPr>
            <a:endParaRPr sz="1300">
              <a:solidFill>
                <a:schemeClr val="dk1"/>
              </a:solidFill>
              <a:latin typeface="Proxima Nova"/>
              <a:ea typeface="Proxima Nova"/>
              <a:cs typeface="Proxima Nova"/>
              <a:sym typeface="Proxima Nova"/>
            </a:endParaRPr>
          </a:p>
          <a:p>
            <a:pPr marL="0" lvl="0" indent="0" algn="l" rtl="0">
              <a:lnSpc>
                <a:spcPct val="150000"/>
              </a:lnSpc>
              <a:spcBef>
                <a:spcPts val="1200"/>
              </a:spcBef>
              <a:spcAft>
                <a:spcPts val="1200"/>
              </a:spcAft>
              <a:buClr>
                <a:schemeClr val="dk1"/>
              </a:buClr>
              <a:buSzPts val="1100"/>
              <a:buFont typeface="Arial"/>
              <a:buNone/>
            </a:pPr>
            <a:endParaRPr sz="1300">
              <a:solidFill>
                <a:schemeClr val="dk1"/>
              </a:solidFill>
              <a:latin typeface="Proxima Nova"/>
              <a:ea typeface="Proxima Nova"/>
              <a:cs typeface="Proxima Nova"/>
              <a:sym typeface="Proxima Nova"/>
            </a:endParaRPr>
          </a:p>
        </p:txBody>
      </p:sp>
    </p:spTree>
    <p:extLst>
      <p:ext uri="{BB962C8B-B14F-4D97-AF65-F5344CB8AC3E}">
        <p14:creationId xmlns:p14="http://schemas.microsoft.com/office/powerpoint/2010/main" val="32199356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151a4a06be_2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151a4a06be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 name="Shape 1015"/>
          <p:cNvSpPr>
            <a:spLocks noGrp="1" noRot="1" noChangeAspect="1"/>
          </p:cNvSpPr>
          <p:nvPr>
            <p:ph type="sldImg"/>
          </p:nvPr>
        </p:nvSpPr>
        <p:spPr>
          <a:xfrm>
            <a:off x="381000" y="685800"/>
            <a:ext cx="6096000" cy="3429000"/>
          </a:xfrm>
          <a:prstGeom prst="rect">
            <a:avLst/>
          </a:prstGeom>
        </p:spPr>
        <p:txBody>
          <a:bodyPr/>
          <a:lstStyle/>
          <a:p>
            <a:endParaRPr/>
          </a:p>
        </p:txBody>
      </p:sp>
      <p:sp>
        <p:nvSpPr>
          <p:cNvPr id="1016" name="Shape 1016"/>
          <p:cNvSpPr>
            <a:spLocks noGrp="1"/>
          </p:cNvSpPr>
          <p:nvPr>
            <p:ph type="body" sz="quarter" idx="1"/>
          </p:nvPr>
        </p:nvSpPr>
        <p:spPr>
          <a:prstGeom prst="rect">
            <a:avLst/>
          </a:prstGeom>
        </p:spPr>
        <p:txBody>
          <a:bodyPr/>
          <a:lstStyle/>
          <a:p>
            <a:pPr defTabSz="914400">
              <a:lnSpc>
                <a:spcPct val="100000"/>
              </a:lnSpc>
              <a:defRPr sz="1100">
                <a:latin typeface="Arial"/>
                <a:ea typeface="Arial"/>
                <a:cs typeface="Arial"/>
                <a:sym typeface="Arial"/>
              </a:defRPr>
            </a:pPr>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g16f6d1c1b27_0_18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5" name="Google Shape;1225;g16f6d1c1b27_0_186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4619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7F92-4BCE-5CBF-59F8-92325C07ED3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7AB700A-C1AB-CB0B-CD37-189EB1A3185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F4EFF15F-414C-B9F3-D409-8C704FD7545A}"/>
              </a:ext>
            </a:extLst>
          </p:cNvPr>
          <p:cNvSpPr>
            <a:spLocks noGrp="1"/>
          </p:cNvSpPr>
          <p:nvPr>
            <p:ph type="body" idx="1"/>
          </p:nvPr>
        </p:nvSpPr>
        <p:spPr/>
        <p:txBody>
          <a:bodyPr/>
          <a:lstStyle/>
          <a:p>
            <a:r>
              <a:rPr lang="sv-SE"/>
              <a:t>CHALLENGES WE FACE – </a:t>
            </a:r>
            <a:r>
              <a:rPr lang="sv-SE" err="1"/>
              <a:t>Existential</a:t>
            </a:r>
            <a:r>
              <a:rPr lang="sv-SE"/>
              <a:t> risks, mental </a:t>
            </a:r>
            <a:r>
              <a:rPr lang="sv-SE" err="1"/>
              <a:t>health</a:t>
            </a:r>
            <a:r>
              <a:rPr lang="sv-SE"/>
              <a:t> </a:t>
            </a:r>
            <a:r>
              <a:rPr lang="sv-SE" err="1"/>
              <a:t>issues</a:t>
            </a:r>
            <a:r>
              <a:rPr lang="sv-SE"/>
              <a:t>, and stress</a:t>
            </a:r>
          </a:p>
          <a:p>
            <a:r>
              <a:rPr lang="sv-SE"/>
              <a:t>INNER DEVELOPMENT GOALS (IDG) – Inner </a:t>
            </a:r>
            <a:r>
              <a:rPr lang="sv-SE" err="1"/>
              <a:t>development</a:t>
            </a:r>
            <a:r>
              <a:rPr lang="sv-SE"/>
              <a:t> for global </a:t>
            </a:r>
            <a:r>
              <a:rPr lang="sv-SE" err="1"/>
              <a:t>sustainability</a:t>
            </a:r>
            <a:r>
              <a:rPr lang="sv-SE"/>
              <a:t> and a </a:t>
            </a:r>
            <a:r>
              <a:rPr lang="sv-SE" err="1"/>
              <a:t>thriving</a:t>
            </a:r>
            <a:r>
              <a:rPr lang="sv-SE"/>
              <a:t> planet</a:t>
            </a:r>
          </a:p>
          <a:p>
            <a:r>
              <a:rPr lang="sv-SE"/>
              <a:t>ACT – WHAT DOES THE RESEARCH SAY? – ACT research </a:t>
            </a:r>
            <a:r>
              <a:rPr lang="sv-SE" err="1"/>
              <a:t>broadly</a:t>
            </a:r>
            <a:r>
              <a:rPr lang="sv-SE"/>
              <a:t>, </a:t>
            </a:r>
            <a:r>
              <a:rPr lang="sv-SE" err="1"/>
              <a:t>overlap</a:t>
            </a:r>
            <a:r>
              <a:rPr lang="sv-SE"/>
              <a:t> </a:t>
            </a:r>
            <a:r>
              <a:rPr lang="sv-SE" err="1"/>
              <a:t>with</a:t>
            </a:r>
            <a:r>
              <a:rPr lang="sv-SE"/>
              <a:t> IDG, and </a:t>
            </a:r>
            <a:r>
              <a:rPr lang="sv-SE" err="1"/>
              <a:t>specifically</a:t>
            </a:r>
            <a:r>
              <a:rPr lang="sv-SE"/>
              <a:t> ACT for stress</a:t>
            </a:r>
          </a:p>
          <a:p>
            <a:r>
              <a:rPr lang="sv-SE"/>
              <a:t>ACT – MANAGING STRESS &amp; PROMOTING HEALTH – Resources &amp; tips</a:t>
            </a:r>
          </a:p>
          <a:p>
            <a:r>
              <a:rPr lang="sv-SE"/>
              <a:t>THE DIGITAL PLATFORM 29k AWARE – </a:t>
            </a:r>
            <a:r>
              <a:rPr lang="sv-SE" err="1"/>
              <a:t>We</a:t>
            </a:r>
            <a:r>
              <a:rPr lang="sv-SE"/>
              <a:t> try an </a:t>
            </a:r>
            <a:r>
              <a:rPr lang="sv-SE" err="1"/>
              <a:t>exercise</a:t>
            </a:r>
            <a:endParaRPr lang="sv-SE"/>
          </a:p>
          <a:p>
            <a:endParaRPr lang="sv-SE"/>
          </a:p>
        </p:txBody>
      </p:sp>
      <p:sp>
        <p:nvSpPr>
          <p:cNvPr id="4" name="Platshållare för bildnummer 3">
            <a:extLst>
              <a:ext uri="{FF2B5EF4-FFF2-40B4-BE49-F238E27FC236}">
                <a16:creationId xmlns:a16="http://schemas.microsoft.com/office/drawing/2014/main" id="{5E7DB1ED-39A6-71DA-84A7-84A62F3FA2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38343407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2BDC5-1410-1AFE-9839-61D905B77DC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F36830E-9BA6-E8EB-8144-99EFA32245E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360EDAD-50A4-40FB-3B9F-A8D1B163F6DF}"/>
              </a:ext>
            </a:extLst>
          </p:cNvPr>
          <p:cNvSpPr>
            <a:spLocks noGrp="1"/>
          </p:cNvSpPr>
          <p:nvPr>
            <p:ph type="body" idx="1"/>
          </p:nvPr>
        </p:nvSpPr>
        <p:spPr/>
        <p:txBody>
          <a:bodyPr/>
          <a:lstStyle/>
          <a:p>
            <a:r>
              <a:rPr lang="sv-SE"/>
              <a:t>CHALLENGES WE FACE – </a:t>
            </a:r>
            <a:r>
              <a:rPr lang="sv-SE" err="1"/>
              <a:t>Existential</a:t>
            </a:r>
            <a:r>
              <a:rPr lang="sv-SE"/>
              <a:t> risks, mental </a:t>
            </a:r>
            <a:r>
              <a:rPr lang="sv-SE" err="1"/>
              <a:t>health</a:t>
            </a:r>
            <a:r>
              <a:rPr lang="sv-SE"/>
              <a:t> </a:t>
            </a:r>
            <a:r>
              <a:rPr lang="sv-SE" err="1"/>
              <a:t>issues</a:t>
            </a:r>
            <a:r>
              <a:rPr lang="sv-SE"/>
              <a:t>, and stress</a:t>
            </a:r>
          </a:p>
          <a:p>
            <a:r>
              <a:rPr lang="sv-SE"/>
              <a:t>INNER DEVELOPMENT GOALS (IDG) – Inner </a:t>
            </a:r>
            <a:r>
              <a:rPr lang="sv-SE" err="1"/>
              <a:t>development</a:t>
            </a:r>
            <a:r>
              <a:rPr lang="sv-SE"/>
              <a:t> for global </a:t>
            </a:r>
            <a:r>
              <a:rPr lang="sv-SE" err="1"/>
              <a:t>sustainability</a:t>
            </a:r>
            <a:r>
              <a:rPr lang="sv-SE"/>
              <a:t> and a </a:t>
            </a:r>
            <a:r>
              <a:rPr lang="sv-SE" err="1"/>
              <a:t>thriving</a:t>
            </a:r>
            <a:r>
              <a:rPr lang="sv-SE"/>
              <a:t> planet</a:t>
            </a:r>
          </a:p>
          <a:p>
            <a:r>
              <a:rPr lang="sv-SE"/>
              <a:t>ACT – WHAT DOES THE RESEARCH SAY? – ACT research </a:t>
            </a:r>
            <a:r>
              <a:rPr lang="sv-SE" err="1"/>
              <a:t>broadly</a:t>
            </a:r>
            <a:r>
              <a:rPr lang="sv-SE"/>
              <a:t>, </a:t>
            </a:r>
            <a:r>
              <a:rPr lang="sv-SE" err="1"/>
              <a:t>overlap</a:t>
            </a:r>
            <a:r>
              <a:rPr lang="sv-SE"/>
              <a:t> </a:t>
            </a:r>
            <a:r>
              <a:rPr lang="sv-SE" err="1"/>
              <a:t>with</a:t>
            </a:r>
            <a:r>
              <a:rPr lang="sv-SE"/>
              <a:t> IDG, and </a:t>
            </a:r>
            <a:r>
              <a:rPr lang="sv-SE" err="1"/>
              <a:t>specifically</a:t>
            </a:r>
            <a:r>
              <a:rPr lang="sv-SE"/>
              <a:t> ACT for stress</a:t>
            </a:r>
          </a:p>
          <a:p>
            <a:r>
              <a:rPr lang="sv-SE"/>
              <a:t>ACT – MANAGING STRESS &amp; PROMOTING HEALTH – Resources &amp; tips</a:t>
            </a:r>
          </a:p>
          <a:p>
            <a:r>
              <a:rPr lang="sv-SE"/>
              <a:t>THE DIGITAL PLATFORM 29k AWARE – </a:t>
            </a:r>
            <a:r>
              <a:rPr lang="sv-SE" err="1"/>
              <a:t>We</a:t>
            </a:r>
            <a:r>
              <a:rPr lang="sv-SE"/>
              <a:t> try an </a:t>
            </a:r>
            <a:r>
              <a:rPr lang="sv-SE" err="1"/>
              <a:t>exercise</a:t>
            </a:r>
            <a:endParaRPr lang="sv-SE"/>
          </a:p>
          <a:p>
            <a:endParaRPr lang="sv-SE"/>
          </a:p>
        </p:txBody>
      </p:sp>
      <p:sp>
        <p:nvSpPr>
          <p:cNvPr id="4" name="Platshållare för bildnummer 3">
            <a:extLst>
              <a:ext uri="{FF2B5EF4-FFF2-40B4-BE49-F238E27FC236}">
                <a16:creationId xmlns:a16="http://schemas.microsoft.com/office/drawing/2014/main" id="{A697CA26-0E62-6ACB-7735-653CF5C2A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9806802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14B72-C92C-E1B8-EA88-A431DF94CCD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4CAF02-D1F8-8920-2CAC-69F89C9F9E2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1BA0C08-33A1-F16B-0C32-830D11369861}"/>
              </a:ext>
            </a:extLst>
          </p:cNvPr>
          <p:cNvSpPr>
            <a:spLocks noGrp="1"/>
          </p:cNvSpPr>
          <p:nvPr>
            <p:ph type="body" idx="1"/>
          </p:nvPr>
        </p:nvSpPr>
        <p:spPr/>
        <p:txBody>
          <a:bodyPr/>
          <a:lstStyle/>
          <a:p>
            <a:r>
              <a:rPr lang="sv-SE">
                <a:hlinkClick r:id="rId3"/>
              </a:rPr>
              <a:t>https://aware.29k.org/manage-stress-in-school</a:t>
            </a:r>
            <a:endParaRPr lang="en-GB"/>
          </a:p>
        </p:txBody>
      </p:sp>
      <p:sp>
        <p:nvSpPr>
          <p:cNvPr id="4" name="Platshållare för bildnummer 3">
            <a:extLst>
              <a:ext uri="{FF2B5EF4-FFF2-40B4-BE49-F238E27FC236}">
                <a16:creationId xmlns:a16="http://schemas.microsoft.com/office/drawing/2014/main" id="{BFB8296E-CD6D-4A53-2E21-2AAF8C2310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EB6C57-74AC-1D4E-B52E-3D89F4FE68FE}"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10201355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panose="020B0604020202020204" pitchFamily="34" charset="0"/>
              <a:buChar char="•"/>
            </a:pPr>
            <a:r>
              <a:rPr lang="sv-SE" dirty="0"/>
              <a:t>Rutiner och Tidsplanering:</a:t>
            </a:r>
          </a:p>
          <a:p>
            <a:pPr marL="742950" lvl="1" indent="-285750">
              <a:buFont typeface="Arial" panose="020B0604020202020204" pitchFamily="34" charset="0"/>
              <a:buChar char="•"/>
            </a:pPr>
            <a:r>
              <a:rPr lang="sv-SE" dirty="0"/>
              <a:t>Skapa rutiner, hantera tid.</a:t>
            </a:r>
          </a:p>
          <a:p>
            <a:pPr marL="742950" lvl="1" indent="-285750">
              <a:buFont typeface="Arial" panose="020B0604020202020204" pitchFamily="34" charset="0"/>
              <a:buChar char="•"/>
            </a:pPr>
            <a:r>
              <a:rPr lang="sv-SE" dirty="0"/>
              <a:t>Sätt realistiska mål.</a:t>
            </a:r>
          </a:p>
          <a:p>
            <a:pPr>
              <a:buFont typeface="Arial" panose="020B0604020202020204" pitchFamily="34" charset="0"/>
              <a:buChar char="•"/>
            </a:pPr>
            <a:r>
              <a:rPr lang="sv-SE" dirty="0"/>
              <a:t>Skärmtid och Stress:</a:t>
            </a:r>
          </a:p>
          <a:p>
            <a:pPr marL="742950" lvl="1" indent="-285750">
              <a:buFont typeface="Arial" panose="020B0604020202020204" pitchFamily="34" charset="0"/>
              <a:buChar char="•"/>
            </a:pPr>
            <a:r>
              <a:rPr lang="sv-SE" dirty="0"/>
              <a:t>Begränsa stressfaktorer som skärmtid.</a:t>
            </a:r>
          </a:p>
          <a:p>
            <a:pPr marL="742950" lvl="1" indent="-285750">
              <a:buFont typeface="Arial" panose="020B0604020202020204" pitchFamily="34" charset="0"/>
              <a:buChar char="•"/>
            </a:pPr>
            <a:r>
              <a:rPr lang="sv-SE" dirty="0"/>
              <a:t>Uppmuntra pauser och roliga aktiviteter.</a:t>
            </a:r>
          </a:p>
          <a:p>
            <a:pPr lvl="7">
              <a:buFont typeface="Arial" panose="020B0604020202020204" pitchFamily="34" charset="0"/>
              <a:buChar char="•"/>
            </a:pPr>
            <a:r>
              <a:rPr lang="sv-SE" dirty="0"/>
              <a:t>Anpassa för Ditt Barn:</a:t>
            </a:r>
          </a:p>
          <a:p>
            <a:pPr marL="3943350" lvl="8" indent="-285750">
              <a:buFont typeface="Arial" panose="020B0604020202020204" pitchFamily="34" charset="0"/>
              <a:buChar char="•"/>
            </a:pPr>
            <a:r>
              <a:rPr lang="sv-SE" dirty="0"/>
              <a:t>Anpassa dessa tips efter ditt barn.</a:t>
            </a:r>
          </a:p>
          <a:p>
            <a:pPr marL="3943350" lvl="8" indent="-285750">
              <a:buFont typeface="Arial" panose="020B0604020202020204" pitchFamily="34" charset="0"/>
              <a:buChar char="•"/>
            </a:pPr>
            <a:r>
              <a:rPr lang="sv-SE" dirty="0"/>
              <a:t>Att bygga motståndskraft är en pågående resa</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95903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panose="020B0604020202020204" pitchFamily="34" charset="0"/>
              <a:buChar char="•"/>
            </a:pPr>
            <a:r>
              <a:rPr lang="sv-SE" dirty="0"/>
              <a:t>Rutiner och Tidsplanering:</a:t>
            </a:r>
          </a:p>
          <a:p>
            <a:pPr marL="742950" lvl="1" indent="-285750">
              <a:buFont typeface="Arial" panose="020B0604020202020204" pitchFamily="34" charset="0"/>
              <a:buChar char="•"/>
            </a:pPr>
            <a:r>
              <a:rPr lang="sv-SE" dirty="0"/>
              <a:t>Skapa rutiner, hantera tid.</a:t>
            </a:r>
          </a:p>
          <a:p>
            <a:pPr marL="742950" lvl="1" indent="-285750">
              <a:buFont typeface="Arial" panose="020B0604020202020204" pitchFamily="34" charset="0"/>
              <a:buChar char="•"/>
            </a:pPr>
            <a:r>
              <a:rPr lang="sv-SE" dirty="0"/>
              <a:t>Sätt realistiska mål.</a:t>
            </a:r>
          </a:p>
          <a:p>
            <a:pPr>
              <a:buFont typeface="Arial" panose="020B0604020202020204" pitchFamily="34" charset="0"/>
              <a:buChar char="•"/>
            </a:pPr>
            <a:r>
              <a:rPr lang="sv-SE" dirty="0"/>
              <a:t>Skärmtid och Stress:</a:t>
            </a:r>
          </a:p>
          <a:p>
            <a:pPr marL="742950" lvl="1" indent="-285750">
              <a:buFont typeface="Arial" panose="020B0604020202020204" pitchFamily="34" charset="0"/>
              <a:buChar char="•"/>
            </a:pPr>
            <a:r>
              <a:rPr lang="sv-SE" dirty="0"/>
              <a:t>Begränsa stressfaktorer som skärmtid.</a:t>
            </a:r>
          </a:p>
          <a:p>
            <a:pPr marL="742950" lvl="1" indent="-285750">
              <a:buFont typeface="Arial" panose="020B0604020202020204" pitchFamily="34" charset="0"/>
              <a:buChar char="•"/>
            </a:pPr>
            <a:r>
              <a:rPr lang="sv-SE" dirty="0"/>
              <a:t>Uppmuntra pauser och roliga aktiviteter.</a:t>
            </a:r>
          </a:p>
          <a:p>
            <a:pPr lvl="7">
              <a:buFont typeface="Arial" panose="020B0604020202020204" pitchFamily="34" charset="0"/>
              <a:buChar char="•"/>
            </a:pPr>
            <a:r>
              <a:rPr lang="sv-SE" dirty="0"/>
              <a:t>Anpassa för Ditt Barn:</a:t>
            </a:r>
          </a:p>
          <a:p>
            <a:pPr marL="3943350" lvl="8" indent="-285750">
              <a:buFont typeface="Arial" panose="020B0604020202020204" pitchFamily="34" charset="0"/>
              <a:buChar char="•"/>
            </a:pPr>
            <a:r>
              <a:rPr lang="sv-SE" dirty="0"/>
              <a:t>Anpassa dessa tips efter ditt barn.</a:t>
            </a:r>
          </a:p>
          <a:p>
            <a:pPr marL="3943350" lvl="8" indent="-285750">
              <a:buFont typeface="Arial" panose="020B0604020202020204" pitchFamily="34" charset="0"/>
              <a:buChar char="•"/>
            </a:pPr>
            <a:r>
              <a:rPr lang="sv-SE" dirty="0"/>
              <a:t>Att bygga motståndskraft är en pågående resa</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564379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panose="020B0604020202020204" pitchFamily="34" charset="0"/>
              <a:buChar char="•"/>
            </a:pPr>
            <a:r>
              <a:rPr lang="sv-SE" dirty="0"/>
              <a:t>Tips för att hjälpa tonåringar (Åldrar 14-20)</a:t>
            </a:r>
          </a:p>
          <a:p>
            <a:r>
              <a:rPr lang="sv-SE" b="1" dirty="0" err="1"/>
              <a:t>Slide</a:t>
            </a:r>
            <a:r>
              <a:rPr lang="sv-SE" b="1" dirty="0"/>
              <a:t> 2: Tips för Vuxna</a:t>
            </a:r>
            <a:endParaRPr lang="sv-SE" dirty="0"/>
          </a:p>
          <a:p>
            <a:pPr marL="742950" lvl="1" indent="-285750">
              <a:buFont typeface="Arial" panose="020B0604020202020204" pitchFamily="34" charset="0"/>
              <a:buChar char="•"/>
            </a:pPr>
            <a:r>
              <a:rPr lang="sv-SE" dirty="0"/>
              <a:t>Skapa en trygg och öppen plats för samtal</a:t>
            </a:r>
          </a:p>
          <a:p>
            <a:pPr marL="742950" lvl="1" indent="-285750">
              <a:buFont typeface="Arial" panose="020B0604020202020204" pitchFamily="34" charset="0"/>
              <a:buChar char="•"/>
            </a:pPr>
            <a:r>
              <a:rPr lang="sv-SE" dirty="0"/>
              <a:t>Lär ut hur man hanterar känslor och blir medveten om dem</a:t>
            </a:r>
          </a:p>
          <a:p>
            <a:pPr marL="742950" lvl="1" indent="-285750">
              <a:buFont typeface="Arial" panose="020B0604020202020204" pitchFamily="34" charset="0"/>
              <a:buChar char="•"/>
            </a:pPr>
            <a:r>
              <a:rPr lang="sv-SE" dirty="0"/>
              <a:t>Uppmuntra dem att hitta lösningar och sätta små mål</a:t>
            </a:r>
          </a:p>
          <a:p>
            <a:pPr marL="742950" lvl="1" indent="-285750">
              <a:buFont typeface="Arial" panose="020B0604020202020204" pitchFamily="34" charset="0"/>
              <a:buChar char="•"/>
            </a:pPr>
            <a:r>
              <a:rPr lang="sv-SE" dirty="0"/>
              <a:t>Främja positiva vänskapsrelationer</a:t>
            </a:r>
          </a:p>
          <a:p>
            <a:pPr marL="742950" lvl="1" indent="-285750">
              <a:buFont typeface="Arial" panose="020B0604020202020204" pitchFamily="34" charset="0"/>
              <a:buChar char="•"/>
            </a:pPr>
            <a:r>
              <a:rPr lang="sv-SE" dirty="0"/>
              <a:t>Förespråka motion och en balanserad livsstil</a:t>
            </a:r>
          </a:p>
          <a:p>
            <a:pPr marL="742950" lvl="1" indent="-285750">
              <a:buFont typeface="Arial" panose="020B0604020202020204" pitchFamily="34" charset="0"/>
              <a:buChar char="•"/>
            </a:pPr>
            <a:r>
              <a:rPr lang="sv-SE" dirty="0"/>
              <a:t>Hjälp dem med att organisera sin tid och sina uppgifter</a:t>
            </a:r>
          </a:p>
          <a:p>
            <a:pPr marL="742950" lvl="1" indent="-285750">
              <a:buFont typeface="Arial" panose="020B0604020202020204" pitchFamily="34" charset="0"/>
              <a:buChar char="•"/>
            </a:pPr>
            <a:r>
              <a:rPr lang="sv-SE" dirty="0"/>
              <a:t>Stöd dem i aktiviteter som bygger styrka och tålmodighet</a:t>
            </a:r>
          </a:p>
          <a:p>
            <a:pPr marL="742950" lvl="1" indent="-285750">
              <a:buFont typeface="Arial" panose="020B0604020202020204" pitchFamily="34" charset="0"/>
              <a:buChar char="•"/>
            </a:pPr>
            <a:r>
              <a:rPr lang="sv-SE" dirty="0"/>
              <a:t>Uppmuntra att använda teknik och media medvetet</a:t>
            </a:r>
          </a:p>
          <a:p>
            <a:r>
              <a:rPr lang="sv-SE" b="1" dirty="0" err="1"/>
              <a:t>Slide</a:t>
            </a:r>
            <a:r>
              <a:rPr lang="sv-SE" b="1" dirty="0"/>
              <a:t> 3: Avslutning</a:t>
            </a:r>
            <a:endParaRPr lang="sv-SE" dirty="0"/>
          </a:p>
          <a:p>
            <a:pPr>
              <a:buFont typeface="Arial" panose="020B0604020202020204" pitchFamily="34" charset="0"/>
              <a:buChar char="•"/>
            </a:pPr>
            <a:r>
              <a:rPr lang="sv-SE" dirty="0"/>
              <a:t>Vuxna spelar en viktig roll i att guida tonåringar genom utmaningar och främja deras förmåga att hantera dem. Anpassa ditt stöd efter deras individuella behov och skapa en öppen och förstående dialog</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9696377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panose="020B0604020202020204" pitchFamily="34" charset="0"/>
              <a:buChar char="•"/>
            </a:pPr>
            <a:r>
              <a:rPr lang="sv-SE" dirty="0"/>
              <a:t>Tips för att hjälpa tonåringar (Åldrar 14-20)</a:t>
            </a:r>
          </a:p>
          <a:p>
            <a:r>
              <a:rPr lang="sv-SE" b="1" dirty="0" err="1"/>
              <a:t>Slide</a:t>
            </a:r>
            <a:r>
              <a:rPr lang="sv-SE" b="1" dirty="0"/>
              <a:t> 2: Tips för Vuxna</a:t>
            </a:r>
            <a:endParaRPr lang="sv-SE" dirty="0"/>
          </a:p>
          <a:p>
            <a:pPr marL="742950" lvl="1" indent="-285750">
              <a:buFont typeface="Arial" panose="020B0604020202020204" pitchFamily="34" charset="0"/>
              <a:buChar char="•"/>
            </a:pPr>
            <a:r>
              <a:rPr lang="sv-SE" dirty="0"/>
              <a:t>Skapa en trygg och öppen plats för samtal</a:t>
            </a:r>
          </a:p>
          <a:p>
            <a:pPr marL="742950" lvl="1" indent="-285750">
              <a:buFont typeface="Arial" panose="020B0604020202020204" pitchFamily="34" charset="0"/>
              <a:buChar char="•"/>
            </a:pPr>
            <a:r>
              <a:rPr lang="sv-SE" dirty="0"/>
              <a:t>Lär ut hur man hanterar känslor och blir medveten om dem</a:t>
            </a:r>
          </a:p>
          <a:p>
            <a:pPr marL="742950" lvl="1" indent="-285750">
              <a:buFont typeface="Arial" panose="020B0604020202020204" pitchFamily="34" charset="0"/>
              <a:buChar char="•"/>
            </a:pPr>
            <a:r>
              <a:rPr lang="sv-SE" dirty="0"/>
              <a:t>Uppmuntra dem att hitta lösningar och sätta små mål</a:t>
            </a:r>
          </a:p>
          <a:p>
            <a:pPr marL="742950" lvl="1" indent="-285750">
              <a:buFont typeface="Arial" panose="020B0604020202020204" pitchFamily="34" charset="0"/>
              <a:buChar char="•"/>
            </a:pPr>
            <a:r>
              <a:rPr lang="sv-SE" dirty="0"/>
              <a:t>Främja positiva vänskapsrelationer</a:t>
            </a:r>
          </a:p>
          <a:p>
            <a:pPr marL="742950" lvl="1" indent="-285750">
              <a:buFont typeface="Arial" panose="020B0604020202020204" pitchFamily="34" charset="0"/>
              <a:buChar char="•"/>
            </a:pPr>
            <a:r>
              <a:rPr lang="sv-SE" dirty="0"/>
              <a:t>Förespråka motion och en balanserad livsstil</a:t>
            </a:r>
          </a:p>
          <a:p>
            <a:pPr marL="742950" lvl="1" indent="-285750">
              <a:buFont typeface="Arial" panose="020B0604020202020204" pitchFamily="34" charset="0"/>
              <a:buChar char="•"/>
            </a:pPr>
            <a:r>
              <a:rPr lang="sv-SE" dirty="0"/>
              <a:t>Hjälp dem med att organisera sin tid och sina uppgifter</a:t>
            </a:r>
          </a:p>
          <a:p>
            <a:pPr marL="742950" lvl="1" indent="-285750">
              <a:buFont typeface="Arial" panose="020B0604020202020204" pitchFamily="34" charset="0"/>
              <a:buChar char="•"/>
            </a:pPr>
            <a:r>
              <a:rPr lang="sv-SE" dirty="0"/>
              <a:t>Stöd dem i aktiviteter som bygger styrka och tålmodighet</a:t>
            </a:r>
          </a:p>
          <a:p>
            <a:pPr marL="742950" lvl="1" indent="-285750">
              <a:buFont typeface="Arial" panose="020B0604020202020204" pitchFamily="34" charset="0"/>
              <a:buChar char="•"/>
            </a:pPr>
            <a:r>
              <a:rPr lang="sv-SE" dirty="0"/>
              <a:t>Uppmuntra att använda teknik och media medvetet</a:t>
            </a:r>
          </a:p>
          <a:p>
            <a:r>
              <a:rPr lang="sv-SE" b="1" dirty="0" err="1"/>
              <a:t>Slide</a:t>
            </a:r>
            <a:r>
              <a:rPr lang="sv-SE" b="1" dirty="0"/>
              <a:t> 3: Avslutning</a:t>
            </a:r>
            <a:endParaRPr lang="sv-SE" dirty="0"/>
          </a:p>
          <a:p>
            <a:pPr>
              <a:buFont typeface="Arial" panose="020B0604020202020204" pitchFamily="34" charset="0"/>
              <a:buChar char="•"/>
            </a:pPr>
            <a:r>
              <a:rPr lang="sv-SE" dirty="0"/>
              <a:t>Vuxna spelar en viktig roll i att guida tonåringar genom utmaningar och främja deras förmåga att hantera dem. Anpassa ditt stöd efter deras individuella behov och skapa en öppen och förstående dialog</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1765903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3D822-2A47-1DD6-D63D-8EB878CD4A1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CB762F2-2803-2324-1C9F-8C9C91E356C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83B8986-21D5-EDAB-6B1E-13EC2EAD185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63AABC14-AECC-DE49-7FBF-A83F84C323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252762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113011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C2BA9-4E25-90B7-FE5E-1CE8ED2EE33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060AD63-59B6-2807-0995-FE44462F0EBB}"/>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8D858C6E-F2D1-E377-E7FF-C40029180D8D}"/>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A00AAB8-1234-1830-AAFB-0BBB71C191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4869087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AAEB-276A-3FE8-4A95-D9E7E20D5A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0839ED7-CC91-DDB7-E6FC-46DBD40D3B7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ABD8E1F-A6BF-79CF-62EA-B61B93FD34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9B46281E-D295-8360-8FB6-1FA7089366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7384096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DD919-ADAC-B91B-8868-9634DEEEF5C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B87EFF5-783E-88C9-A4A5-FB48D667A4E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E9CD31C-1988-D304-D9B1-3EEF76443AD4}"/>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D9CCE585-091B-6B06-C692-729A84FB70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6056201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g280f26dd9f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6" name="Google Shape;1806;g280f26dd9f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Modell i två delar. </a:t>
            </a:r>
          </a:p>
          <a:p>
            <a:pPr marL="0" lvl="0" indent="0" algn="l" rtl="0">
              <a:spcBef>
                <a:spcPts val="0"/>
              </a:spcBef>
              <a:spcAft>
                <a:spcPts val="0"/>
              </a:spcAft>
              <a:buNone/>
            </a:pPr>
            <a:r>
              <a:rPr lang="sv-SE"/>
              <a:t>Zoomar in på första delen först</a:t>
            </a:r>
            <a:endParaRPr/>
          </a:p>
        </p:txBody>
      </p:sp>
    </p:spTree>
    <p:extLst>
      <p:ext uri="{BB962C8B-B14F-4D97-AF65-F5344CB8AC3E}">
        <p14:creationId xmlns:p14="http://schemas.microsoft.com/office/powerpoint/2010/main" val="4073881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0.xml"/><Relationship Id="rId4" Type="http://schemas.openxmlformats.org/officeDocument/2006/relationships/hyperlink" Target="http://bit.ly/2TtBDfr" TargetMode="Externa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0.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0.xml"/></Relationships>
</file>

<file path=ppt/slideLayouts/_rels/slideLayout3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0.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0.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0.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20.xml"/><Relationship Id="rId4" Type="http://schemas.openxmlformats.org/officeDocument/2006/relationships/image" Target="../media/image25.png"/></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20.xml"/><Relationship Id="rId4" Type="http://schemas.openxmlformats.org/officeDocument/2006/relationships/image" Target="../media/image25.png"/></Relationships>
</file>

<file path=ppt/slideLayouts/_rels/slideLayout3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Master" Target="../slideMasters/slideMaster20.xml"/><Relationship Id="rId4" Type="http://schemas.openxmlformats.org/officeDocument/2006/relationships/image" Target="../media/image25.png"/></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2.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2.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2.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4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4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4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4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5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7.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8.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8.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9.xml"/></Relationships>
</file>

<file path=ppt/slideLayouts/_rels/slideLayout5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9.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9.xml"/></Relationships>
</file>

<file path=ppt/slideLayouts/_rels/slideLayout556.xml.rels><?xml version="1.0" encoding="UTF-8" standalone="yes"?>
<Relationships xmlns="http://schemas.openxmlformats.org/package/2006/relationships"><Relationship Id="rId2" Type="http://schemas.openxmlformats.org/officeDocument/2006/relationships/hyperlink" Target="https://adioma.com" TargetMode="External"/><Relationship Id="rId1" Type="http://schemas.openxmlformats.org/officeDocument/2006/relationships/slideMaster" Target="../slideMasters/slideMaster29.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03846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939223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418332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62405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56875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322818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761754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589134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64368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464597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000140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3"/>
        <p:cNvGrpSpPr/>
        <p:nvPr/>
      </p:nvGrpSpPr>
      <p:grpSpPr>
        <a:xfrm>
          <a:off x="0" y="0"/>
          <a:ext cx="0" cy="0"/>
          <a:chOff x="0" y="0"/>
          <a:chExt cx="0" cy="0"/>
        </a:xfrm>
      </p:grpSpPr>
      <p:sp>
        <p:nvSpPr>
          <p:cNvPr id="314" name="Google Shape;314;p71"/>
          <p:cNvSpPr txBox="1">
            <a:spLocks noGrp="1"/>
          </p:cNvSpPr>
          <p:nvPr>
            <p:ph type="ctrTitle"/>
          </p:nvPr>
        </p:nvSpPr>
        <p:spPr>
          <a:xfrm>
            <a:off x="415611" y="992767"/>
            <a:ext cx="11360850" cy="27367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3900"/>
              <a:buNone/>
              <a:defRPr sz="6950"/>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15" name="Google Shape;315;p71"/>
          <p:cNvSpPr txBox="1">
            <a:spLocks noGrp="1"/>
          </p:cNvSpPr>
          <p:nvPr>
            <p:ph type="subTitle" idx="1"/>
          </p:nvPr>
        </p:nvSpPr>
        <p:spPr>
          <a:xfrm>
            <a:off x="415600" y="3778834"/>
            <a:ext cx="11360850" cy="10567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Clr>
                <a:srgbClr val="FFFFFF"/>
              </a:buClr>
              <a:buSzPts val="7500"/>
              <a:buNone/>
              <a:defRPr sz="3750">
                <a:solidFill>
                  <a:srgbClr val="FFFFFF"/>
                </a:solidFill>
              </a:defRPr>
            </a:lvl1pPr>
            <a:lvl2pPr lvl="1" algn="ctr" rtl="0">
              <a:lnSpc>
                <a:spcPct val="100000"/>
              </a:lnSpc>
              <a:spcBef>
                <a:spcPts val="0"/>
              </a:spcBef>
              <a:spcAft>
                <a:spcPts val="0"/>
              </a:spcAft>
              <a:buSzPts val="7500"/>
              <a:buNone/>
              <a:defRPr sz="3750"/>
            </a:lvl2pPr>
            <a:lvl3pPr lvl="2" algn="ctr" rtl="0">
              <a:lnSpc>
                <a:spcPct val="100000"/>
              </a:lnSpc>
              <a:spcBef>
                <a:spcPts val="0"/>
              </a:spcBef>
              <a:spcAft>
                <a:spcPts val="0"/>
              </a:spcAft>
              <a:buSzPts val="7500"/>
              <a:buNone/>
              <a:defRPr sz="3750"/>
            </a:lvl3pPr>
            <a:lvl4pPr lvl="3" algn="ctr" rtl="0">
              <a:lnSpc>
                <a:spcPct val="100000"/>
              </a:lnSpc>
              <a:spcBef>
                <a:spcPts val="0"/>
              </a:spcBef>
              <a:spcAft>
                <a:spcPts val="0"/>
              </a:spcAft>
              <a:buSzPts val="7500"/>
              <a:buNone/>
              <a:defRPr sz="3750"/>
            </a:lvl4pPr>
            <a:lvl5pPr lvl="4" algn="ctr" rtl="0">
              <a:lnSpc>
                <a:spcPct val="100000"/>
              </a:lnSpc>
              <a:spcBef>
                <a:spcPts val="0"/>
              </a:spcBef>
              <a:spcAft>
                <a:spcPts val="0"/>
              </a:spcAft>
              <a:buSzPts val="7500"/>
              <a:buNone/>
              <a:defRPr sz="3750"/>
            </a:lvl5pPr>
            <a:lvl6pPr lvl="5" algn="ctr" rtl="0">
              <a:lnSpc>
                <a:spcPct val="100000"/>
              </a:lnSpc>
              <a:spcBef>
                <a:spcPts val="0"/>
              </a:spcBef>
              <a:spcAft>
                <a:spcPts val="0"/>
              </a:spcAft>
              <a:buSzPts val="7500"/>
              <a:buNone/>
              <a:defRPr sz="3750"/>
            </a:lvl6pPr>
            <a:lvl7pPr lvl="6" algn="ctr" rtl="0">
              <a:lnSpc>
                <a:spcPct val="100000"/>
              </a:lnSpc>
              <a:spcBef>
                <a:spcPts val="0"/>
              </a:spcBef>
              <a:spcAft>
                <a:spcPts val="0"/>
              </a:spcAft>
              <a:buSzPts val="7500"/>
              <a:buNone/>
              <a:defRPr sz="3750"/>
            </a:lvl7pPr>
            <a:lvl8pPr lvl="7" algn="ctr" rtl="0">
              <a:lnSpc>
                <a:spcPct val="100000"/>
              </a:lnSpc>
              <a:spcBef>
                <a:spcPts val="0"/>
              </a:spcBef>
              <a:spcAft>
                <a:spcPts val="0"/>
              </a:spcAft>
              <a:buSzPts val="7500"/>
              <a:buNone/>
              <a:defRPr sz="3750"/>
            </a:lvl8pPr>
            <a:lvl9pPr lvl="8" algn="ctr" rtl="0">
              <a:lnSpc>
                <a:spcPct val="100000"/>
              </a:lnSpc>
              <a:spcBef>
                <a:spcPts val="0"/>
              </a:spcBef>
              <a:spcAft>
                <a:spcPts val="0"/>
              </a:spcAft>
              <a:buSzPts val="7500"/>
              <a:buNone/>
              <a:defRPr sz="3750"/>
            </a:lvl9pPr>
          </a:lstStyle>
          <a:p>
            <a:endParaRPr/>
          </a:p>
        </p:txBody>
      </p:sp>
      <p:sp>
        <p:nvSpPr>
          <p:cNvPr id="316" name="Google Shape;316;p7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22794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2"/>
        <p:cNvGrpSpPr/>
        <p:nvPr/>
      </p:nvGrpSpPr>
      <p:grpSpPr>
        <a:xfrm>
          <a:off x="0" y="0"/>
          <a:ext cx="0" cy="0"/>
          <a:chOff x="0" y="0"/>
          <a:chExt cx="0" cy="0"/>
        </a:xfrm>
      </p:grpSpPr>
      <p:sp>
        <p:nvSpPr>
          <p:cNvPr id="323" name="Google Shape;323;p74"/>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4" name="Google Shape;324;p74"/>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25" name="Google Shape;325;p7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19553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26"/>
        <p:cNvGrpSpPr/>
        <p:nvPr/>
      </p:nvGrpSpPr>
      <p:grpSpPr>
        <a:xfrm>
          <a:off x="0" y="0"/>
          <a:ext cx="0" cy="0"/>
          <a:chOff x="0" y="0"/>
          <a:chExt cx="0" cy="0"/>
        </a:xfrm>
      </p:grpSpPr>
      <p:sp>
        <p:nvSpPr>
          <p:cNvPr id="327" name="Google Shape;327;p75"/>
          <p:cNvSpPr txBox="1">
            <a:spLocks noGrp="1"/>
          </p:cNvSpPr>
          <p:nvPr>
            <p:ph type="title"/>
          </p:nvPr>
        </p:nvSpPr>
        <p:spPr>
          <a:xfrm>
            <a:off x="415600" y="5933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8" name="Google Shape;328;p75"/>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29" name="Google Shape;329;p75"/>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0" name="Google Shape;330;p75"/>
          <p:cNvSpPr txBox="1">
            <a:spLocks noGrp="1"/>
          </p:cNvSpPr>
          <p:nvPr>
            <p:ph type="body" idx="1"/>
          </p:nvPr>
        </p:nvSpPr>
        <p:spPr>
          <a:xfrm>
            <a:off x="415600" y="1989500"/>
            <a:ext cx="5333250" cy="410235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2065996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6477400" y="6797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3" name="Google Shape;333;p76"/>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34" name="Google Shape;334;p7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5" name="Google Shape;335;p76"/>
          <p:cNvSpPr txBox="1">
            <a:spLocks noGrp="1"/>
          </p:cNvSpPr>
          <p:nvPr>
            <p:ph type="body" idx="1"/>
          </p:nvPr>
        </p:nvSpPr>
        <p:spPr>
          <a:xfrm>
            <a:off x="6477400" y="2066000"/>
            <a:ext cx="5333250" cy="41124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1417307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6"/>
        <p:cNvGrpSpPr/>
        <p:nvPr/>
      </p:nvGrpSpPr>
      <p:grpSpPr>
        <a:xfrm>
          <a:off x="0" y="0"/>
          <a:ext cx="0" cy="0"/>
          <a:chOff x="0" y="0"/>
          <a:chExt cx="0" cy="0"/>
        </a:xfrm>
      </p:grpSpPr>
      <p:sp>
        <p:nvSpPr>
          <p:cNvPr id="337" name="Google Shape;337;p77"/>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8" name="Google Shape;338;p77"/>
          <p:cNvSpPr txBox="1">
            <a:spLocks noGrp="1"/>
          </p:cNvSpPr>
          <p:nvPr>
            <p:ph type="body" idx="1"/>
          </p:nvPr>
        </p:nvSpPr>
        <p:spPr>
          <a:xfrm>
            <a:off x="4156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39" name="Google Shape;339;p77"/>
          <p:cNvSpPr txBox="1">
            <a:spLocks noGrp="1"/>
          </p:cNvSpPr>
          <p:nvPr>
            <p:ph type="body" idx="2"/>
          </p:nvPr>
        </p:nvSpPr>
        <p:spPr>
          <a:xfrm>
            <a:off x="64432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0" name="Google Shape;340;p77"/>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63669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1"/>
        <p:cNvGrpSpPr/>
        <p:nvPr/>
      </p:nvGrpSpPr>
      <p:grpSpPr>
        <a:xfrm>
          <a:off x="0" y="0"/>
          <a:ext cx="0" cy="0"/>
          <a:chOff x="0" y="0"/>
          <a:chExt cx="0" cy="0"/>
        </a:xfrm>
      </p:grpSpPr>
      <p:sp>
        <p:nvSpPr>
          <p:cNvPr id="342" name="Google Shape;342;p78"/>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43" name="Google Shape;343;p78"/>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11715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4"/>
        <p:cNvGrpSpPr/>
        <p:nvPr/>
      </p:nvGrpSpPr>
      <p:grpSpPr>
        <a:xfrm>
          <a:off x="0" y="0"/>
          <a:ext cx="0" cy="0"/>
          <a:chOff x="0" y="0"/>
          <a:chExt cx="0" cy="0"/>
        </a:xfrm>
      </p:grpSpPr>
      <p:sp>
        <p:nvSpPr>
          <p:cNvPr id="345" name="Google Shape;345;p79"/>
          <p:cNvSpPr txBox="1">
            <a:spLocks noGrp="1"/>
          </p:cNvSpPr>
          <p:nvPr>
            <p:ph type="title"/>
          </p:nvPr>
        </p:nvSpPr>
        <p:spPr>
          <a:xfrm>
            <a:off x="415600" y="740800"/>
            <a:ext cx="3744000" cy="100755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3200"/>
            </a:lvl1pPr>
            <a:lvl2pPr lvl="1" rtl="0">
              <a:spcBef>
                <a:spcPts val="0"/>
              </a:spcBef>
              <a:spcAft>
                <a:spcPts val="0"/>
              </a:spcAft>
              <a:buSzPts val="6400"/>
              <a:buNone/>
              <a:defRPr sz="3200"/>
            </a:lvl2pPr>
            <a:lvl3pPr lvl="2" rtl="0">
              <a:spcBef>
                <a:spcPts val="0"/>
              </a:spcBef>
              <a:spcAft>
                <a:spcPts val="0"/>
              </a:spcAft>
              <a:buSzPts val="6400"/>
              <a:buNone/>
              <a:defRPr sz="3200"/>
            </a:lvl3pPr>
            <a:lvl4pPr lvl="3" rtl="0">
              <a:spcBef>
                <a:spcPts val="0"/>
              </a:spcBef>
              <a:spcAft>
                <a:spcPts val="0"/>
              </a:spcAft>
              <a:buSzPts val="6400"/>
              <a:buNone/>
              <a:defRPr sz="3200"/>
            </a:lvl4pPr>
            <a:lvl5pPr lvl="4" rtl="0">
              <a:spcBef>
                <a:spcPts val="0"/>
              </a:spcBef>
              <a:spcAft>
                <a:spcPts val="0"/>
              </a:spcAft>
              <a:buSzPts val="6400"/>
              <a:buNone/>
              <a:defRPr sz="3200"/>
            </a:lvl5pPr>
            <a:lvl6pPr lvl="5" rtl="0">
              <a:spcBef>
                <a:spcPts val="0"/>
              </a:spcBef>
              <a:spcAft>
                <a:spcPts val="0"/>
              </a:spcAft>
              <a:buSzPts val="6400"/>
              <a:buNone/>
              <a:defRPr sz="3200"/>
            </a:lvl6pPr>
            <a:lvl7pPr lvl="6" rtl="0">
              <a:spcBef>
                <a:spcPts val="0"/>
              </a:spcBef>
              <a:spcAft>
                <a:spcPts val="0"/>
              </a:spcAft>
              <a:buSzPts val="6400"/>
              <a:buNone/>
              <a:defRPr sz="3200"/>
            </a:lvl7pPr>
            <a:lvl8pPr lvl="7" rtl="0">
              <a:spcBef>
                <a:spcPts val="0"/>
              </a:spcBef>
              <a:spcAft>
                <a:spcPts val="0"/>
              </a:spcAft>
              <a:buSzPts val="6400"/>
              <a:buNone/>
              <a:defRPr sz="3200"/>
            </a:lvl8pPr>
            <a:lvl9pPr lvl="8" rtl="0">
              <a:spcBef>
                <a:spcPts val="0"/>
              </a:spcBef>
              <a:spcAft>
                <a:spcPts val="0"/>
              </a:spcAft>
              <a:buSzPts val="6400"/>
              <a:buNone/>
              <a:defRPr sz="3200"/>
            </a:lvl9pPr>
          </a:lstStyle>
          <a:p>
            <a:endParaRPr/>
          </a:p>
        </p:txBody>
      </p:sp>
      <p:sp>
        <p:nvSpPr>
          <p:cNvPr id="346" name="Google Shape;346;p79"/>
          <p:cNvSpPr txBox="1">
            <a:spLocks noGrp="1"/>
          </p:cNvSpPr>
          <p:nvPr>
            <p:ph type="body" idx="1"/>
          </p:nvPr>
        </p:nvSpPr>
        <p:spPr>
          <a:xfrm>
            <a:off x="415600" y="1852800"/>
            <a:ext cx="3744000" cy="4239150"/>
          </a:xfrm>
          <a:prstGeom prst="rect">
            <a:avLst/>
          </a:prstGeom>
        </p:spPr>
        <p:txBody>
          <a:bodyPr spcFirstLastPara="1" wrap="square" lIns="243800" tIns="243800" rIns="243800" bIns="243800" anchor="t" anchorCtr="0">
            <a:noAutofit/>
          </a:bodyPr>
          <a:lstStyle>
            <a:lvl1pPr marL="228600" lvl="0" indent="-215900" rtl="0">
              <a:spcBef>
                <a:spcPts val="0"/>
              </a:spcBef>
              <a:spcAft>
                <a:spcPts val="0"/>
              </a:spcAft>
              <a:buSzPts val="3200"/>
              <a:buChar char="●"/>
              <a:defRPr sz="160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7" name="Google Shape;347;p79"/>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48" name="Google Shape;348;p79"/>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Tree>
    <p:extLst>
      <p:ext uri="{BB962C8B-B14F-4D97-AF65-F5344CB8AC3E}">
        <p14:creationId xmlns:p14="http://schemas.microsoft.com/office/powerpoint/2010/main" val="985179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9"/>
        <p:cNvGrpSpPr/>
        <p:nvPr/>
      </p:nvGrpSpPr>
      <p:grpSpPr>
        <a:xfrm>
          <a:off x="0" y="0"/>
          <a:ext cx="0" cy="0"/>
          <a:chOff x="0" y="0"/>
          <a:chExt cx="0" cy="0"/>
        </a:xfrm>
      </p:grpSpPr>
      <p:sp>
        <p:nvSpPr>
          <p:cNvPr id="350" name="Google Shape;350;p80"/>
          <p:cNvSpPr txBox="1">
            <a:spLocks noGrp="1"/>
          </p:cNvSpPr>
          <p:nvPr>
            <p:ph type="title"/>
          </p:nvPr>
        </p:nvSpPr>
        <p:spPr>
          <a:xfrm>
            <a:off x="653667" y="600200"/>
            <a:ext cx="8490450" cy="5454450"/>
          </a:xfrm>
          <a:prstGeom prst="rect">
            <a:avLst/>
          </a:prstGeom>
        </p:spPr>
        <p:txBody>
          <a:bodyPr spcFirstLastPara="1" wrap="square" lIns="243800" tIns="243800" rIns="243800" bIns="243800" anchor="ctr" anchorCtr="0">
            <a:noAutofit/>
          </a:bodyPr>
          <a:lstStyle>
            <a:lvl1pPr lvl="0" rtl="0">
              <a:spcBef>
                <a:spcPts val="0"/>
              </a:spcBef>
              <a:spcAft>
                <a:spcPts val="0"/>
              </a:spcAft>
              <a:buSzPts val="12800"/>
              <a:buNone/>
              <a:defRPr sz="6400"/>
            </a:lvl1pPr>
            <a:lvl2pPr lvl="1" rtl="0">
              <a:spcBef>
                <a:spcPts val="0"/>
              </a:spcBef>
              <a:spcAft>
                <a:spcPts val="0"/>
              </a:spcAft>
              <a:buSzPts val="12800"/>
              <a:buNone/>
              <a:defRPr sz="6400"/>
            </a:lvl2pPr>
            <a:lvl3pPr lvl="2" rtl="0">
              <a:spcBef>
                <a:spcPts val="0"/>
              </a:spcBef>
              <a:spcAft>
                <a:spcPts val="0"/>
              </a:spcAft>
              <a:buSzPts val="12800"/>
              <a:buNone/>
              <a:defRPr sz="6400"/>
            </a:lvl3pPr>
            <a:lvl4pPr lvl="3" rtl="0">
              <a:spcBef>
                <a:spcPts val="0"/>
              </a:spcBef>
              <a:spcAft>
                <a:spcPts val="0"/>
              </a:spcAft>
              <a:buSzPts val="12800"/>
              <a:buNone/>
              <a:defRPr sz="6400"/>
            </a:lvl4pPr>
            <a:lvl5pPr lvl="4" rtl="0">
              <a:spcBef>
                <a:spcPts val="0"/>
              </a:spcBef>
              <a:spcAft>
                <a:spcPts val="0"/>
              </a:spcAft>
              <a:buSzPts val="12800"/>
              <a:buNone/>
              <a:defRPr sz="6400"/>
            </a:lvl5pPr>
            <a:lvl6pPr lvl="5" rtl="0">
              <a:spcBef>
                <a:spcPts val="0"/>
              </a:spcBef>
              <a:spcAft>
                <a:spcPts val="0"/>
              </a:spcAft>
              <a:buSzPts val="12800"/>
              <a:buNone/>
              <a:defRPr sz="6400"/>
            </a:lvl6pPr>
            <a:lvl7pPr lvl="6" rtl="0">
              <a:spcBef>
                <a:spcPts val="0"/>
              </a:spcBef>
              <a:spcAft>
                <a:spcPts val="0"/>
              </a:spcAft>
              <a:buSzPts val="12800"/>
              <a:buNone/>
              <a:defRPr sz="6400"/>
            </a:lvl7pPr>
            <a:lvl8pPr lvl="7" rtl="0">
              <a:spcBef>
                <a:spcPts val="0"/>
              </a:spcBef>
              <a:spcAft>
                <a:spcPts val="0"/>
              </a:spcAft>
              <a:buSzPts val="12800"/>
              <a:buNone/>
              <a:defRPr sz="6400"/>
            </a:lvl8pPr>
            <a:lvl9pPr lvl="8" rtl="0">
              <a:spcBef>
                <a:spcPts val="0"/>
              </a:spcBef>
              <a:spcAft>
                <a:spcPts val="0"/>
              </a:spcAft>
              <a:buSzPts val="12800"/>
              <a:buNone/>
              <a:defRPr sz="6400"/>
            </a:lvl9pPr>
          </a:lstStyle>
          <a:p>
            <a:endParaRPr/>
          </a:p>
        </p:txBody>
      </p:sp>
      <p:sp>
        <p:nvSpPr>
          <p:cNvPr id="351" name="Google Shape;351;p80"/>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90079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81"/>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54" name="Google Shape;354;p81"/>
          <p:cNvSpPr txBox="1">
            <a:spLocks noGrp="1"/>
          </p:cNvSpPr>
          <p:nvPr>
            <p:ph type="title"/>
          </p:nvPr>
        </p:nvSpPr>
        <p:spPr>
          <a:xfrm>
            <a:off x="354000" y="1644234"/>
            <a:ext cx="5393550" cy="197640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1200"/>
              <a:buNone/>
              <a:defRPr sz="5600"/>
            </a:lvl1pPr>
            <a:lvl2pPr lvl="1" algn="ctr" rtl="0">
              <a:spcBef>
                <a:spcPts val="0"/>
              </a:spcBef>
              <a:spcAft>
                <a:spcPts val="0"/>
              </a:spcAft>
              <a:buSzPts val="11200"/>
              <a:buNone/>
              <a:defRPr sz="5600"/>
            </a:lvl2pPr>
            <a:lvl3pPr lvl="2" algn="ctr" rtl="0">
              <a:spcBef>
                <a:spcPts val="0"/>
              </a:spcBef>
              <a:spcAft>
                <a:spcPts val="0"/>
              </a:spcAft>
              <a:buSzPts val="11200"/>
              <a:buNone/>
              <a:defRPr sz="5600"/>
            </a:lvl3pPr>
            <a:lvl4pPr lvl="3" algn="ctr" rtl="0">
              <a:spcBef>
                <a:spcPts val="0"/>
              </a:spcBef>
              <a:spcAft>
                <a:spcPts val="0"/>
              </a:spcAft>
              <a:buSzPts val="11200"/>
              <a:buNone/>
              <a:defRPr sz="5600"/>
            </a:lvl4pPr>
            <a:lvl5pPr lvl="4" algn="ctr" rtl="0">
              <a:spcBef>
                <a:spcPts val="0"/>
              </a:spcBef>
              <a:spcAft>
                <a:spcPts val="0"/>
              </a:spcAft>
              <a:buSzPts val="11200"/>
              <a:buNone/>
              <a:defRPr sz="5600"/>
            </a:lvl5pPr>
            <a:lvl6pPr lvl="5" algn="ctr" rtl="0">
              <a:spcBef>
                <a:spcPts val="0"/>
              </a:spcBef>
              <a:spcAft>
                <a:spcPts val="0"/>
              </a:spcAft>
              <a:buSzPts val="11200"/>
              <a:buNone/>
              <a:defRPr sz="5600"/>
            </a:lvl6pPr>
            <a:lvl7pPr lvl="6" algn="ctr" rtl="0">
              <a:spcBef>
                <a:spcPts val="0"/>
              </a:spcBef>
              <a:spcAft>
                <a:spcPts val="0"/>
              </a:spcAft>
              <a:buSzPts val="11200"/>
              <a:buNone/>
              <a:defRPr sz="5600"/>
            </a:lvl7pPr>
            <a:lvl8pPr lvl="7" algn="ctr" rtl="0">
              <a:spcBef>
                <a:spcPts val="0"/>
              </a:spcBef>
              <a:spcAft>
                <a:spcPts val="0"/>
              </a:spcAft>
              <a:buSzPts val="11200"/>
              <a:buNone/>
              <a:defRPr sz="5600"/>
            </a:lvl8pPr>
            <a:lvl9pPr lvl="8" algn="ctr" rtl="0">
              <a:spcBef>
                <a:spcPts val="0"/>
              </a:spcBef>
              <a:spcAft>
                <a:spcPts val="0"/>
              </a:spcAft>
              <a:buSzPts val="11200"/>
              <a:buNone/>
              <a:defRPr sz="5600"/>
            </a:lvl9pPr>
          </a:lstStyle>
          <a:p>
            <a:endParaRPr/>
          </a:p>
        </p:txBody>
      </p:sp>
      <p:sp>
        <p:nvSpPr>
          <p:cNvPr id="355" name="Google Shape;355;p81"/>
          <p:cNvSpPr txBox="1">
            <a:spLocks noGrp="1"/>
          </p:cNvSpPr>
          <p:nvPr>
            <p:ph type="subTitle" idx="1"/>
          </p:nvPr>
        </p:nvSpPr>
        <p:spPr>
          <a:xfrm>
            <a:off x="354000" y="3737434"/>
            <a:ext cx="5393550" cy="16468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2800"/>
            </a:lvl1pPr>
            <a:lvl2pPr lvl="1" algn="ctr" rtl="0">
              <a:lnSpc>
                <a:spcPct val="100000"/>
              </a:lnSpc>
              <a:spcBef>
                <a:spcPts val="0"/>
              </a:spcBef>
              <a:spcAft>
                <a:spcPts val="0"/>
              </a:spcAft>
              <a:buSzPts val="5600"/>
              <a:buNone/>
              <a:defRPr sz="2800"/>
            </a:lvl2pPr>
            <a:lvl3pPr lvl="2" algn="ctr" rtl="0">
              <a:lnSpc>
                <a:spcPct val="100000"/>
              </a:lnSpc>
              <a:spcBef>
                <a:spcPts val="0"/>
              </a:spcBef>
              <a:spcAft>
                <a:spcPts val="0"/>
              </a:spcAft>
              <a:buSzPts val="5600"/>
              <a:buNone/>
              <a:defRPr sz="2800"/>
            </a:lvl3pPr>
            <a:lvl4pPr lvl="3" algn="ctr" rtl="0">
              <a:lnSpc>
                <a:spcPct val="100000"/>
              </a:lnSpc>
              <a:spcBef>
                <a:spcPts val="0"/>
              </a:spcBef>
              <a:spcAft>
                <a:spcPts val="0"/>
              </a:spcAft>
              <a:buSzPts val="5600"/>
              <a:buNone/>
              <a:defRPr sz="2800"/>
            </a:lvl4pPr>
            <a:lvl5pPr lvl="4" algn="ctr" rtl="0">
              <a:lnSpc>
                <a:spcPct val="100000"/>
              </a:lnSpc>
              <a:spcBef>
                <a:spcPts val="0"/>
              </a:spcBef>
              <a:spcAft>
                <a:spcPts val="0"/>
              </a:spcAft>
              <a:buSzPts val="5600"/>
              <a:buNone/>
              <a:defRPr sz="2800"/>
            </a:lvl5pPr>
            <a:lvl6pPr lvl="5" algn="ctr" rtl="0">
              <a:lnSpc>
                <a:spcPct val="100000"/>
              </a:lnSpc>
              <a:spcBef>
                <a:spcPts val="0"/>
              </a:spcBef>
              <a:spcAft>
                <a:spcPts val="0"/>
              </a:spcAft>
              <a:buSzPts val="5600"/>
              <a:buNone/>
              <a:defRPr sz="2800"/>
            </a:lvl6pPr>
            <a:lvl7pPr lvl="6" algn="ctr" rtl="0">
              <a:lnSpc>
                <a:spcPct val="100000"/>
              </a:lnSpc>
              <a:spcBef>
                <a:spcPts val="0"/>
              </a:spcBef>
              <a:spcAft>
                <a:spcPts val="0"/>
              </a:spcAft>
              <a:buSzPts val="5600"/>
              <a:buNone/>
              <a:defRPr sz="2800"/>
            </a:lvl7pPr>
            <a:lvl8pPr lvl="7" algn="ctr" rtl="0">
              <a:lnSpc>
                <a:spcPct val="100000"/>
              </a:lnSpc>
              <a:spcBef>
                <a:spcPts val="0"/>
              </a:spcBef>
              <a:spcAft>
                <a:spcPts val="0"/>
              </a:spcAft>
              <a:buSzPts val="5600"/>
              <a:buNone/>
              <a:defRPr sz="2800"/>
            </a:lvl8pPr>
            <a:lvl9pPr lvl="8" algn="ctr" rtl="0">
              <a:lnSpc>
                <a:spcPct val="100000"/>
              </a:lnSpc>
              <a:spcBef>
                <a:spcPts val="0"/>
              </a:spcBef>
              <a:spcAft>
                <a:spcPts val="0"/>
              </a:spcAft>
              <a:buSzPts val="5600"/>
              <a:buNone/>
              <a:defRPr sz="2800"/>
            </a:lvl9pPr>
          </a:lstStyle>
          <a:p>
            <a:endParaRPr/>
          </a:p>
        </p:txBody>
      </p:sp>
      <p:sp>
        <p:nvSpPr>
          <p:cNvPr id="356" name="Google Shape;356;p81"/>
          <p:cNvSpPr txBox="1">
            <a:spLocks noGrp="1"/>
          </p:cNvSpPr>
          <p:nvPr>
            <p:ph type="body" idx="2"/>
          </p:nvPr>
        </p:nvSpPr>
        <p:spPr>
          <a:xfrm>
            <a:off x="6586000" y="965600"/>
            <a:ext cx="5116050" cy="4926750"/>
          </a:xfrm>
          <a:prstGeom prst="rect">
            <a:avLst/>
          </a:prstGeom>
        </p:spPr>
        <p:txBody>
          <a:bodyPr spcFirstLastPara="1" wrap="square" lIns="243800" tIns="243800" rIns="243800" bIns="243800" anchor="ctr" anchorCtr="0">
            <a:noAutofit/>
          </a:bodyPr>
          <a:lstStyle>
            <a:lvl1pPr marL="228600" lvl="0" indent="-266700" rtl="0">
              <a:spcBef>
                <a:spcPts val="0"/>
              </a:spcBef>
              <a:spcAft>
                <a:spcPts val="0"/>
              </a:spcAft>
              <a:buClr>
                <a:srgbClr val="0F0F0F"/>
              </a:buClr>
              <a:buSzPts val="4800"/>
              <a:buChar char="●"/>
              <a:defRPr>
                <a:solidFill>
                  <a:srgbClr val="0F0F0F"/>
                </a:solidFill>
              </a:defRPr>
            </a:lvl1pPr>
            <a:lvl2pPr marL="457200" lvl="1" indent="-231775" rtl="0">
              <a:spcBef>
                <a:spcPts val="2150"/>
              </a:spcBef>
              <a:spcAft>
                <a:spcPts val="0"/>
              </a:spcAft>
              <a:buClr>
                <a:srgbClr val="0F0F0F"/>
              </a:buClr>
              <a:buSzPts val="3700"/>
              <a:buChar char="○"/>
              <a:defRPr>
                <a:solidFill>
                  <a:srgbClr val="0F0F0F"/>
                </a:solidFill>
              </a:defRPr>
            </a:lvl2pPr>
            <a:lvl3pPr marL="685800" lvl="2" indent="-231775" rtl="0">
              <a:spcBef>
                <a:spcPts val="2150"/>
              </a:spcBef>
              <a:spcAft>
                <a:spcPts val="0"/>
              </a:spcAft>
              <a:buClr>
                <a:srgbClr val="0F0F0F"/>
              </a:buClr>
              <a:buSzPts val="3700"/>
              <a:buChar char="■"/>
              <a:defRPr>
                <a:solidFill>
                  <a:srgbClr val="0F0F0F"/>
                </a:solidFill>
              </a:defRPr>
            </a:lvl3pPr>
            <a:lvl4pPr marL="914400" lvl="3" indent="-231775" rtl="0">
              <a:spcBef>
                <a:spcPts val="2150"/>
              </a:spcBef>
              <a:spcAft>
                <a:spcPts val="0"/>
              </a:spcAft>
              <a:buClr>
                <a:srgbClr val="0F0F0F"/>
              </a:buClr>
              <a:buSzPts val="3700"/>
              <a:buChar char="●"/>
              <a:defRPr>
                <a:solidFill>
                  <a:srgbClr val="0F0F0F"/>
                </a:solidFill>
              </a:defRPr>
            </a:lvl4pPr>
            <a:lvl5pPr marL="1143000" lvl="4" indent="-231775" rtl="0">
              <a:spcBef>
                <a:spcPts val="2150"/>
              </a:spcBef>
              <a:spcAft>
                <a:spcPts val="0"/>
              </a:spcAft>
              <a:buClr>
                <a:srgbClr val="0F0F0F"/>
              </a:buClr>
              <a:buSzPts val="3700"/>
              <a:buChar char="○"/>
              <a:defRPr>
                <a:solidFill>
                  <a:srgbClr val="0F0F0F"/>
                </a:solidFill>
              </a:defRPr>
            </a:lvl5pPr>
            <a:lvl6pPr marL="1371600" lvl="5" indent="-231775" rtl="0">
              <a:spcBef>
                <a:spcPts val="2150"/>
              </a:spcBef>
              <a:spcAft>
                <a:spcPts val="0"/>
              </a:spcAft>
              <a:buClr>
                <a:srgbClr val="0F0F0F"/>
              </a:buClr>
              <a:buSzPts val="3700"/>
              <a:buChar char="■"/>
              <a:defRPr>
                <a:solidFill>
                  <a:srgbClr val="0F0F0F"/>
                </a:solidFill>
              </a:defRPr>
            </a:lvl6pPr>
            <a:lvl7pPr marL="1600200" lvl="6" indent="-231775" rtl="0">
              <a:spcBef>
                <a:spcPts val="2150"/>
              </a:spcBef>
              <a:spcAft>
                <a:spcPts val="0"/>
              </a:spcAft>
              <a:buClr>
                <a:srgbClr val="0F0F0F"/>
              </a:buClr>
              <a:buSzPts val="3700"/>
              <a:buChar char="●"/>
              <a:defRPr>
                <a:solidFill>
                  <a:srgbClr val="0F0F0F"/>
                </a:solidFill>
              </a:defRPr>
            </a:lvl7pPr>
            <a:lvl8pPr marL="1828800" lvl="7" indent="-231775" rtl="0">
              <a:spcBef>
                <a:spcPts val="2150"/>
              </a:spcBef>
              <a:spcAft>
                <a:spcPts val="0"/>
              </a:spcAft>
              <a:buClr>
                <a:srgbClr val="0F0F0F"/>
              </a:buClr>
              <a:buSzPts val="3700"/>
              <a:buChar char="○"/>
              <a:defRPr>
                <a:solidFill>
                  <a:srgbClr val="0F0F0F"/>
                </a:solidFill>
              </a:defRPr>
            </a:lvl8pPr>
            <a:lvl9pPr marL="2057400" lvl="8" indent="-231775" rtl="0">
              <a:spcBef>
                <a:spcPts val="2150"/>
              </a:spcBef>
              <a:spcAft>
                <a:spcPts val="2150"/>
              </a:spcAft>
              <a:buClr>
                <a:srgbClr val="0F0F0F"/>
              </a:buClr>
              <a:buSzPts val="3700"/>
              <a:buChar char="■"/>
              <a:defRPr>
                <a:solidFill>
                  <a:srgbClr val="0F0F0F"/>
                </a:solidFill>
              </a:defRPr>
            </a:lvl9pPr>
          </a:lstStyle>
          <a:p>
            <a:endParaRPr/>
          </a:p>
        </p:txBody>
      </p:sp>
      <p:sp>
        <p:nvSpPr>
          <p:cNvPr id="357" name="Google Shape;357;p8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30267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8"/>
        <p:cNvGrpSpPr/>
        <p:nvPr/>
      </p:nvGrpSpPr>
      <p:grpSpPr>
        <a:xfrm>
          <a:off x="0" y="0"/>
          <a:ext cx="0" cy="0"/>
          <a:chOff x="0" y="0"/>
          <a:chExt cx="0" cy="0"/>
        </a:xfrm>
      </p:grpSpPr>
      <p:sp>
        <p:nvSpPr>
          <p:cNvPr id="359" name="Google Shape;359;p82"/>
          <p:cNvSpPr txBox="1">
            <a:spLocks noGrp="1"/>
          </p:cNvSpPr>
          <p:nvPr>
            <p:ph type="body" idx="1"/>
          </p:nvPr>
        </p:nvSpPr>
        <p:spPr>
          <a:xfrm>
            <a:off x="415600" y="5640767"/>
            <a:ext cx="7998450" cy="806850"/>
          </a:xfrm>
          <a:prstGeom prst="rect">
            <a:avLst/>
          </a:prstGeom>
        </p:spPr>
        <p:txBody>
          <a:bodyPr spcFirstLastPara="1" wrap="square" lIns="243800" tIns="243800" rIns="243800" bIns="243800" anchor="ctr" anchorCtr="0">
            <a:noAutofit/>
          </a:bodyPr>
          <a:lstStyle>
            <a:lvl1pPr marL="228600" lvl="0" indent="-114300" rtl="0">
              <a:lnSpc>
                <a:spcPct val="100000"/>
              </a:lnSpc>
              <a:spcBef>
                <a:spcPts val="0"/>
              </a:spcBef>
              <a:spcAft>
                <a:spcPts val="0"/>
              </a:spcAft>
              <a:buSzPts val="4800"/>
              <a:buNone/>
              <a:defRPr/>
            </a:lvl1pPr>
          </a:lstStyle>
          <a:p>
            <a:endParaRPr/>
          </a:p>
        </p:txBody>
      </p:sp>
      <p:sp>
        <p:nvSpPr>
          <p:cNvPr id="360" name="Google Shape;360;p82"/>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79954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1"/>
        <p:cNvGrpSpPr/>
        <p:nvPr/>
      </p:nvGrpSpPr>
      <p:grpSpPr>
        <a:xfrm>
          <a:off x="0" y="0"/>
          <a:ext cx="0" cy="0"/>
          <a:chOff x="0" y="0"/>
          <a:chExt cx="0" cy="0"/>
        </a:xfrm>
      </p:grpSpPr>
      <p:sp>
        <p:nvSpPr>
          <p:cNvPr id="362" name="Google Shape;362;p83"/>
          <p:cNvSpPr txBox="1">
            <a:spLocks noGrp="1"/>
          </p:cNvSpPr>
          <p:nvPr>
            <p:ph type="title" hasCustomPrompt="1"/>
          </p:nvPr>
        </p:nvSpPr>
        <p:spPr>
          <a:xfrm>
            <a:off x="415600" y="1474834"/>
            <a:ext cx="11360850" cy="26179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32000"/>
              <a:buNone/>
              <a:defRPr sz="16000"/>
            </a:lvl1pPr>
            <a:lvl2pPr lvl="1" algn="ctr" rtl="0">
              <a:spcBef>
                <a:spcPts val="0"/>
              </a:spcBef>
              <a:spcAft>
                <a:spcPts val="0"/>
              </a:spcAft>
              <a:buSzPts val="32000"/>
              <a:buNone/>
              <a:defRPr sz="16000"/>
            </a:lvl2pPr>
            <a:lvl3pPr lvl="2" algn="ctr" rtl="0">
              <a:spcBef>
                <a:spcPts val="0"/>
              </a:spcBef>
              <a:spcAft>
                <a:spcPts val="0"/>
              </a:spcAft>
              <a:buSzPts val="32000"/>
              <a:buNone/>
              <a:defRPr sz="16000"/>
            </a:lvl3pPr>
            <a:lvl4pPr lvl="3" algn="ctr" rtl="0">
              <a:spcBef>
                <a:spcPts val="0"/>
              </a:spcBef>
              <a:spcAft>
                <a:spcPts val="0"/>
              </a:spcAft>
              <a:buSzPts val="32000"/>
              <a:buNone/>
              <a:defRPr sz="16000"/>
            </a:lvl4pPr>
            <a:lvl5pPr lvl="4" algn="ctr" rtl="0">
              <a:spcBef>
                <a:spcPts val="0"/>
              </a:spcBef>
              <a:spcAft>
                <a:spcPts val="0"/>
              </a:spcAft>
              <a:buSzPts val="32000"/>
              <a:buNone/>
              <a:defRPr sz="16000"/>
            </a:lvl5pPr>
            <a:lvl6pPr lvl="5" algn="ctr" rtl="0">
              <a:spcBef>
                <a:spcPts val="0"/>
              </a:spcBef>
              <a:spcAft>
                <a:spcPts val="0"/>
              </a:spcAft>
              <a:buSzPts val="32000"/>
              <a:buNone/>
              <a:defRPr sz="16000"/>
            </a:lvl6pPr>
            <a:lvl7pPr lvl="6" algn="ctr" rtl="0">
              <a:spcBef>
                <a:spcPts val="0"/>
              </a:spcBef>
              <a:spcAft>
                <a:spcPts val="0"/>
              </a:spcAft>
              <a:buSzPts val="32000"/>
              <a:buNone/>
              <a:defRPr sz="16000"/>
            </a:lvl7pPr>
            <a:lvl8pPr lvl="7" algn="ctr" rtl="0">
              <a:spcBef>
                <a:spcPts val="0"/>
              </a:spcBef>
              <a:spcAft>
                <a:spcPts val="0"/>
              </a:spcAft>
              <a:buSzPts val="32000"/>
              <a:buNone/>
              <a:defRPr sz="16000"/>
            </a:lvl8pPr>
            <a:lvl9pPr lvl="8" algn="ctr" rtl="0">
              <a:spcBef>
                <a:spcPts val="0"/>
              </a:spcBef>
              <a:spcAft>
                <a:spcPts val="0"/>
              </a:spcAft>
              <a:buSzPts val="32000"/>
              <a:buNone/>
              <a:defRPr sz="16000"/>
            </a:lvl9pPr>
          </a:lstStyle>
          <a:p>
            <a:r>
              <a:t>xx%</a:t>
            </a:r>
          </a:p>
        </p:txBody>
      </p:sp>
      <p:sp>
        <p:nvSpPr>
          <p:cNvPr id="363" name="Google Shape;363;p83"/>
          <p:cNvSpPr txBox="1">
            <a:spLocks noGrp="1"/>
          </p:cNvSpPr>
          <p:nvPr>
            <p:ph type="body" idx="1"/>
          </p:nvPr>
        </p:nvSpPr>
        <p:spPr>
          <a:xfrm>
            <a:off x="415600" y="4202967"/>
            <a:ext cx="11360850" cy="1734450"/>
          </a:xfrm>
          <a:prstGeom prst="rect">
            <a:avLst/>
          </a:prstGeom>
        </p:spPr>
        <p:txBody>
          <a:bodyPr spcFirstLastPara="1" wrap="square" lIns="243800" tIns="243800" rIns="243800" bIns="243800" anchor="t" anchorCtr="0">
            <a:noAutofit/>
          </a:bodyPr>
          <a:lstStyle>
            <a:lvl1pPr marL="228600" lvl="0" indent="-266700" algn="ctr" rtl="0">
              <a:spcBef>
                <a:spcPts val="0"/>
              </a:spcBef>
              <a:spcAft>
                <a:spcPts val="0"/>
              </a:spcAft>
              <a:buSzPts val="4800"/>
              <a:buChar char="●"/>
              <a:defRPr/>
            </a:lvl1pPr>
            <a:lvl2pPr marL="457200" lvl="1" indent="-231775" algn="ctr" rtl="0">
              <a:spcBef>
                <a:spcPts val="2150"/>
              </a:spcBef>
              <a:spcAft>
                <a:spcPts val="0"/>
              </a:spcAft>
              <a:buSzPts val="3700"/>
              <a:buChar char="○"/>
              <a:defRPr/>
            </a:lvl2pPr>
            <a:lvl3pPr marL="685800" lvl="2" indent="-231775" algn="ctr" rtl="0">
              <a:spcBef>
                <a:spcPts val="2150"/>
              </a:spcBef>
              <a:spcAft>
                <a:spcPts val="0"/>
              </a:spcAft>
              <a:buSzPts val="3700"/>
              <a:buChar char="■"/>
              <a:defRPr/>
            </a:lvl3pPr>
            <a:lvl4pPr marL="914400" lvl="3" indent="-231775" algn="ctr" rtl="0">
              <a:spcBef>
                <a:spcPts val="2150"/>
              </a:spcBef>
              <a:spcAft>
                <a:spcPts val="0"/>
              </a:spcAft>
              <a:buSzPts val="3700"/>
              <a:buChar char="●"/>
              <a:defRPr/>
            </a:lvl4pPr>
            <a:lvl5pPr marL="1143000" lvl="4" indent="-231775" algn="ctr" rtl="0">
              <a:spcBef>
                <a:spcPts val="2150"/>
              </a:spcBef>
              <a:spcAft>
                <a:spcPts val="0"/>
              </a:spcAft>
              <a:buSzPts val="3700"/>
              <a:buChar char="○"/>
              <a:defRPr/>
            </a:lvl5pPr>
            <a:lvl6pPr marL="1371600" lvl="5" indent="-231775" algn="ctr" rtl="0">
              <a:spcBef>
                <a:spcPts val="2150"/>
              </a:spcBef>
              <a:spcAft>
                <a:spcPts val="0"/>
              </a:spcAft>
              <a:buSzPts val="3700"/>
              <a:buChar char="■"/>
              <a:defRPr/>
            </a:lvl6pPr>
            <a:lvl7pPr marL="1600200" lvl="6" indent="-231775" algn="ctr" rtl="0">
              <a:spcBef>
                <a:spcPts val="2150"/>
              </a:spcBef>
              <a:spcAft>
                <a:spcPts val="0"/>
              </a:spcAft>
              <a:buSzPts val="3700"/>
              <a:buChar char="●"/>
              <a:defRPr/>
            </a:lvl7pPr>
            <a:lvl8pPr marL="1828800" lvl="7" indent="-231775" algn="ctr" rtl="0">
              <a:spcBef>
                <a:spcPts val="2150"/>
              </a:spcBef>
              <a:spcAft>
                <a:spcPts val="0"/>
              </a:spcAft>
              <a:buSzPts val="3700"/>
              <a:buChar char="○"/>
              <a:defRPr/>
            </a:lvl8pPr>
            <a:lvl9pPr marL="2057400" lvl="8" indent="-231775" algn="ctr" rtl="0">
              <a:spcBef>
                <a:spcPts val="2150"/>
              </a:spcBef>
              <a:spcAft>
                <a:spcPts val="2150"/>
              </a:spcAft>
              <a:buSzPts val="3700"/>
              <a:buChar char="■"/>
              <a:defRPr/>
            </a:lvl9pPr>
          </a:lstStyle>
          <a:p>
            <a:endParaRPr/>
          </a:p>
        </p:txBody>
      </p:sp>
      <p:sp>
        <p:nvSpPr>
          <p:cNvPr id="364" name="Google Shape;364;p83"/>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37486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5"/>
        <p:cNvGrpSpPr/>
        <p:nvPr/>
      </p:nvGrpSpPr>
      <p:grpSpPr>
        <a:xfrm>
          <a:off x="0" y="0"/>
          <a:ext cx="0" cy="0"/>
          <a:chOff x="0" y="0"/>
          <a:chExt cx="0" cy="0"/>
        </a:xfrm>
      </p:grpSpPr>
      <p:sp>
        <p:nvSpPr>
          <p:cNvPr id="366" name="Google Shape;366;p8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5466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367"/>
        <p:cNvGrpSpPr/>
        <p:nvPr/>
      </p:nvGrpSpPr>
      <p:grpSpPr>
        <a:xfrm>
          <a:off x="0" y="0"/>
          <a:ext cx="0" cy="0"/>
          <a:chOff x="0" y="0"/>
          <a:chExt cx="0" cy="0"/>
        </a:xfrm>
      </p:grpSpPr>
      <p:sp>
        <p:nvSpPr>
          <p:cNvPr id="368" name="Google Shape;368;p85"/>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69" name="Google Shape;369;p85"/>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Tree>
    <p:extLst>
      <p:ext uri="{BB962C8B-B14F-4D97-AF65-F5344CB8AC3E}">
        <p14:creationId xmlns:p14="http://schemas.microsoft.com/office/powerpoint/2010/main" val="3867247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370"/>
        <p:cNvGrpSpPr/>
        <p:nvPr/>
      </p:nvGrpSpPr>
      <p:grpSpPr>
        <a:xfrm>
          <a:off x="0" y="0"/>
          <a:ext cx="0" cy="0"/>
          <a:chOff x="0" y="0"/>
          <a:chExt cx="0" cy="0"/>
        </a:xfrm>
      </p:grpSpPr>
      <p:sp>
        <p:nvSpPr>
          <p:cNvPr id="371" name="Google Shape;371;p86"/>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72" name="Google Shape;372;p86"/>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a:p>
        </p:txBody>
      </p:sp>
      <p:sp>
        <p:nvSpPr>
          <p:cNvPr id="373" name="Google Shape;373;p86"/>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
        <p:nvSpPr>
          <p:cNvPr id="374" name="Google Shape;374;p86"/>
          <p:cNvSpPr txBox="1">
            <a:spLocks noGrp="1"/>
          </p:cNvSpPr>
          <p:nvPr>
            <p:ph type="body" idx="2"/>
          </p:nvPr>
        </p:nvSpPr>
        <p:spPr>
          <a:xfrm>
            <a:off x="415600" y="1587534"/>
            <a:ext cx="8016000" cy="40440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2pPr>
            <a:lvl3pPr marL="685800" lvl="2"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3pPr>
            <a:lvl4pPr marL="914400" lvl="3"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4pPr>
            <a:lvl5pPr marL="1143000" lvl="4"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5pPr>
            <a:lvl6pPr marL="1371600" lvl="5"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6pPr>
            <a:lvl7pPr marL="1600200" lvl="6"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7pPr>
            <a:lvl8pPr marL="1828800" lvl="7"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8pPr>
            <a:lvl9pPr marL="2057400" lvl="8" indent="-231775" rtl="0">
              <a:spcBef>
                <a:spcPts val="1350"/>
              </a:spcBef>
              <a:spcAft>
                <a:spcPts val="1350"/>
              </a:spcAft>
              <a:buSzPts val="37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908189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375"/>
        <p:cNvGrpSpPr/>
        <p:nvPr/>
      </p:nvGrpSpPr>
      <p:grpSpPr>
        <a:xfrm>
          <a:off x="0" y="0"/>
          <a:ext cx="0" cy="0"/>
          <a:chOff x="0" y="0"/>
          <a:chExt cx="0" cy="0"/>
        </a:xfrm>
      </p:grpSpPr>
      <p:sp>
        <p:nvSpPr>
          <p:cNvPr id="376" name="Google Shape;376;p87"/>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42315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377"/>
        <p:cNvGrpSpPr/>
        <p:nvPr/>
      </p:nvGrpSpPr>
      <p:grpSpPr>
        <a:xfrm>
          <a:off x="0" y="0"/>
          <a:ext cx="0" cy="0"/>
          <a:chOff x="0" y="0"/>
          <a:chExt cx="0" cy="0"/>
        </a:xfrm>
      </p:grpSpPr>
      <p:sp>
        <p:nvSpPr>
          <p:cNvPr id="378" name="Google Shape;378;p88"/>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99173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79"/>
        <p:cNvGrpSpPr/>
        <p:nvPr/>
      </p:nvGrpSpPr>
      <p:grpSpPr>
        <a:xfrm>
          <a:off x="0" y="0"/>
          <a:ext cx="0" cy="0"/>
          <a:chOff x="0" y="0"/>
          <a:chExt cx="0" cy="0"/>
        </a:xfrm>
      </p:grpSpPr>
      <p:sp>
        <p:nvSpPr>
          <p:cNvPr id="380" name="Google Shape;380;p89"/>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900"/>
              <a:buNone/>
              <a:defRPr/>
            </a:lvl2pPr>
            <a:lvl3pPr lvl="2" algn="ctr" rtl="0">
              <a:lnSpc>
                <a:spcPct val="100000"/>
              </a:lnSpc>
              <a:spcBef>
                <a:spcPts val="0"/>
              </a:spcBef>
              <a:spcAft>
                <a:spcPts val="0"/>
              </a:spcAft>
              <a:buClr>
                <a:srgbClr val="FFFFFF"/>
              </a:buClr>
              <a:buSzPts val="1900"/>
              <a:buNone/>
              <a:defRPr/>
            </a:lvl3pPr>
            <a:lvl4pPr lvl="3" algn="ctr" rtl="0">
              <a:lnSpc>
                <a:spcPct val="100000"/>
              </a:lnSpc>
              <a:spcBef>
                <a:spcPts val="0"/>
              </a:spcBef>
              <a:spcAft>
                <a:spcPts val="0"/>
              </a:spcAft>
              <a:buClr>
                <a:srgbClr val="FFFFFF"/>
              </a:buClr>
              <a:buSzPts val="1900"/>
              <a:buNone/>
              <a:defRPr/>
            </a:lvl4pPr>
            <a:lvl5pPr lvl="4" algn="ctr" rtl="0">
              <a:lnSpc>
                <a:spcPct val="100000"/>
              </a:lnSpc>
              <a:spcBef>
                <a:spcPts val="0"/>
              </a:spcBef>
              <a:spcAft>
                <a:spcPts val="0"/>
              </a:spcAft>
              <a:buClr>
                <a:srgbClr val="FFFFFF"/>
              </a:buClr>
              <a:buSzPts val="1900"/>
              <a:buNone/>
              <a:defRPr/>
            </a:lvl5pPr>
            <a:lvl6pPr lvl="5" algn="ctr" rtl="0">
              <a:lnSpc>
                <a:spcPct val="100000"/>
              </a:lnSpc>
              <a:spcBef>
                <a:spcPts val="0"/>
              </a:spcBef>
              <a:spcAft>
                <a:spcPts val="0"/>
              </a:spcAft>
              <a:buClr>
                <a:srgbClr val="FFFFFF"/>
              </a:buClr>
              <a:buSzPts val="1900"/>
              <a:buNone/>
              <a:defRPr/>
            </a:lvl6pPr>
            <a:lvl7pPr lvl="6" algn="ctr" rtl="0">
              <a:lnSpc>
                <a:spcPct val="100000"/>
              </a:lnSpc>
              <a:spcBef>
                <a:spcPts val="0"/>
              </a:spcBef>
              <a:spcAft>
                <a:spcPts val="0"/>
              </a:spcAft>
              <a:buClr>
                <a:srgbClr val="FFFFFF"/>
              </a:buClr>
              <a:buSzPts val="1900"/>
              <a:buNone/>
              <a:defRPr/>
            </a:lvl7pPr>
            <a:lvl8pPr lvl="7" algn="ctr" rtl="0">
              <a:lnSpc>
                <a:spcPct val="100000"/>
              </a:lnSpc>
              <a:spcBef>
                <a:spcPts val="0"/>
              </a:spcBef>
              <a:spcAft>
                <a:spcPts val="0"/>
              </a:spcAft>
              <a:buClr>
                <a:srgbClr val="FFFFFF"/>
              </a:buClr>
              <a:buSzPts val="1900"/>
              <a:buNone/>
              <a:defRPr/>
            </a:lvl8pPr>
            <a:lvl9pPr lvl="8" algn="ctr" rtl="0">
              <a:lnSpc>
                <a:spcPct val="100000"/>
              </a:lnSpc>
              <a:spcBef>
                <a:spcPts val="0"/>
              </a:spcBef>
              <a:spcAft>
                <a:spcPts val="0"/>
              </a:spcAft>
              <a:buClr>
                <a:srgbClr val="FFFFFF"/>
              </a:buClr>
              <a:buSzPts val="1900"/>
              <a:buNone/>
              <a:defRPr/>
            </a:lvl9pPr>
          </a:lstStyle>
          <a:p>
            <a:endParaRPr/>
          </a:p>
        </p:txBody>
      </p:sp>
      <p:sp>
        <p:nvSpPr>
          <p:cNvPr id="381" name="Google Shape;381;p89"/>
          <p:cNvSpPr txBox="1">
            <a:spLocks noGrp="1"/>
          </p:cNvSpPr>
          <p:nvPr>
            <p:ph type="body" idx="1"/>
          </p:nvPr>
        </p:nvSpPr>
        <p:spPr>
          <a:xfrm>
            <a:off x="1220003" y="1417491"/>
            <a:ext cx="9603150" cy="4648350"/>
          </a:xfrm>
          <a:prstGeom prst="rect">
            <a:avLst/>
          </a:prstGeom>
          <a:noFill/>
          <a:ln>
            <a:noFill/>
          </a:ln>
        </p:spPr>
        <p:txBody>
          <a:bodyPr spcFirstLastPara="1" wrap="square" lIns="0" tIns="0" rIns="0" bIns="0" anchor="ctr" anchorCtr="0">
            <a:noAutofit/>
          </a:bodyPr>
          <a:lstStyle>
            <a:lvl1pPr marL="228600" lvl="0"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5pPr>
            <a:lvl6pPr marL="1371600" lvl="5" indent="-155575" algn="l" rtl="0">
              <a:lnSpc>
                <a:spcPct val="100000"/>
              </a:lnSpc>
              <a:spcBef>
                <a:spcPts val="2950"/>
              </a:spcBef>
              <a:spcAft>
                <a:spcPts val="0"/>
              </a:spcAft>
              <a:buClr>
                <a:srgbClr val="FFFFFF"/>
              </a:buClr>
              <a:buSzPts val="1300"/>
              <a:buChar char="•"/>
              <a:defRPr/>
            </a:lvl6pPr>
            <a:lvl7pPr marL="1600200" lvl="6" indent="-155575" algn="l" rtl="0">
              <a:lnSpc>
                <a:spcPct val="100000"/>
              </a:lnSpc>
              <a:spcBef>
                <a:spcPts val="2950"/>
              </a:spcBef>
              <a:spcAft>
                <a:spcPts val="0"/>
              </a:spcAft>
              <a:buClr>
                <a:srgbClr val="FFFFFF"/>
              </a:buClr>
              <a:buSzPts val="1300"/>
              <a:buChar char="•"/>
              <a:defRPr/>
            </a:lvl7pPr>
            <a:lvl8pPr marL="1828800" lvl="7" indent="-155575" algn="l" rtl="0">
              <a:lnSpc>
                <a:spcPct val="100000"/>
              </a:lnSpc>
              <a:spcBef>
                <a:spcPts val="2950"/>
              </a:spcBef>
              <a:spcAft>
                <a:spcPts val="0"/>
              </a:spcAft>
              <a:buClr>
                <a:srgbClr val="FFFFFF"/>
              </a:buClr>
              <a:buSzPts val="1300"/>
              <a:buChar char="•"/>
              <a:defRPr/>
            </a:lvl8pPr>
            <a:lvl9pPr marL="2057400" lvl="8" indent="-155575" algn="l" rtl="0">
              <a:lnSpc>
                <a:spcPct val="100000"/>
              </a:lnSpc>
              <a:spcBef>
                <a:spcPts val="2950"/>
              </a:spcBef>
              <a:spcAft>
                <a:spcPts val="0"/>
              </a:spcAft>
              <a:buClr>
                <a:srgbClr val="FFFFFF"/>
              </a:buClr>
              <a:buSzPts val="1300"/>
              <a:buChar char="•"/>
              <a:defRPr/>
            </a:lvl9pPr>
          </a:lstStyle>
          <a:p>
            <a:endParaRPr/>
          </a:p>
        </p:txBody>
      </p:sp>
      <p:sp>
        <p:nvSpPr>
          <p:cNvPr id="382" name="Google Shape;382;p89"/>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606059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383"/>
        <p:cNvGrpSpPr/>
        <p:nvPr/>
      </p:nvGrpSpPr>
      <p:grpSpPr>
        <a:xfrm>
          <a:off x="0" y="0"/>
          <a:ext cx="0" cy="0"/>
          <a:chOff x="0" y="0"/>
          <a:chExt cx="0" cy="0"/>
        </a:xfrm>
      </p:grpSpPr>
      <p:sp>
        <p:nvSpPr>
          <p:cNvPr id="384" name="Google Shape;384;p90"/>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10711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385"/>
        <p:cNvGrpSpPr/>
        <p:nvPr/>
      </p:nvGrpSpPr>
      <p:grpSpPr>
        <a:xfrm>
          <a:off x="0" y="0"/>
          <a:ext cx="0" cy="0"/>
          <a:chOff x="0" y="0"/>
          <a:chExt cx="0" cy="0"/>
        </a:xfrm>
      </p:grpSpPr>
      <p:sp>
        <p:nvSpPr>
          <p:cNvPr id="386" name="Google Shape;386;p91"/>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87" name="Google Shape;387;p91"/>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88" name="Google Shape;388;p9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66401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2"/>
        <p:cNvGrpSpPr/>
        <p:nvPr/>
      </p:nvGrpSpPr>
      <p:grpSpPr>
        <a:xfrm>
          <a:off x="0" y="0"/>
          <a:ext cx="0" cy="0"/>
          <a:chOff x="0" y="0"/>
          <a:chExt cx="0" cy="0"/>
        </a:xfrm>
      </p:grpSpPr>
      <p:sp>
        <p:nvSpPr>
          <p:cNvPr id="903" name="Google Shape;903;p196"/>
          <p:cNvSpPr txBox="1">
            <a:spLocks noGrp="1"/>
          </p:cNvSpPr>
          <p:nvPr>
            <p:ph type="ctrTitle"/>
          </p:nvPr>
        </p:nvSpPr>
        <p:spPr>
          <a:xfrm>
            <a:off x="415611" y="992767"/>
            <a:ext cx="11361200" cy="27368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10400"/>
              <a:buNone/>
              <a:defRPr sz="6933"/>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04" name="Google Shape;904;p196"/>
          <p:cNvSpPr txBox="1">
            <a:spLocks noGrp="1"/>
          </p:cNvSpPr>
          <p:nvPr>
            <p:ph type="subTitle" idx="1"/>
          </p:nvPr>
        </p:nvSpPr>
        <p:spPr>
          <a:xfrm>
            <a:off x="415600" y="3778833"/>
            <a:ext cx="11361200" cy="10568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Clr>
                <a:srgbClr val="FFFFFF"/>
              </a:buClr>
              <a:buSzPts val="5600"/>
              <a:buNone/>
              <a:defRPr sz="3733">
                <a:solidFill>
                  <a:srgbClr val="FFFFFF"/>
                </a:solidFill>
              </a:defRPr>
            </a:lvl1pPr>
            <a:lvl2pPr lvl="1" algn="ctr" rtl="0">
              <a:lnSpc>
                <a:spcPct val="100000"/>
              </a:lnSpc>
              <a:spcBef>
                <a:spcPts val="0"/>
              </a:spcBef>
              <a:spcAft>
                <a:spcPts val="0"/>
              </a:spcAft>
              <a:buSzPts val="5600"/>
              <a:buNone/>
              <a:defRPr sz="3733"/>
            </a:lvl2pPr>
            <a:lvl3pPr lvl="2" algn="ctr" rtl="0">
              <a:lnSpc>
                <a:spcPct val="100000"/>
              </a:lnSpc>
              <a:spcBef>
                <a:spcPts val="0"/>
              </a:spcBef>
              <a:spcAft>
                <a:spcPts val="0"/>
              </a:spcAft>
              <a:buSzPts val="5600"/>
              <a:buNone/>
              <a:defRPr sz="3733"/>
            </a:lvl3pPr>
            <a:lvl4pPr lvl="3" algn="ctr" rtl="0">
              <a:lnSpc>
                <a:spcPct val="100000"/>
              </a:lnSpc>
              <a:spcBef>
                <a:spcPts val="0"/>
              </a:spcBef>
              <a:spcAft>
                <a:spcPts val="0"/>
              </a:spcAft>
              <a:buSzPts val="5600"/>
              <a:buNone/>
              <a:defRPr sz="3733"/>
            </a:lvl4pPr>
            <a:lvl5pPr lvl="4" algn="ctr" rtl="0">
              <a:lnSpc>
                <a:spcPct val="100000"/>
              </a:lnSpc>
              <a:spcBef>
                <a:spcPts val="0"/>
              </a:spcBef>
              <a:spcAft>
                <a:spcPts val="0"/>
              </a:spcAft>
              <a:buSzPts val="5600"/>
              <a:buNone/>
              <a:defRPr sz="3733"/>
            </a:lvl5pPr>
            <a:lvl6pPr lvl="5" algn="ctr" rtl="0">
              <a:lnSpc>
                <a:spcPct val="100000"/>
              </a:lnSpc>
              <a:spcBef>
                <a:spcPts val="0"/>
              </a:spcBef>
              <a:spcAft>
                <a:spcPts val="0"/>
              </a:spcAft>
              <a:buSzPts val="5600"/>
              <a:buNone/>
              <a:defRPr sz="3733"/>
            </a:lvl6pPr>
            <a:lvl7pPr lvl="6" algn="ctr" rtl="0">
              <a:lnSpc>
                <a:spcPct val="100000"/>
              </a:lnSpc>
              <a:spcBef>
                <a:spcPts val="0"/>
              </a:spcBef>
              <a:spcAft>
                <a:spcPts val="0"/>
              </a:spcAft>
              <a:buSzPts val="5600"/>
              <a:buNone/>
              <a:defRPr sz="3733"/>
            </a:lvl7pPr>
            <a:lvl8pPr lvl="7" algn="ctr" rtl="0">
              <a:lnSpc>
                <a:spcPct val="100000"/>
              </a:lnSpc>
              <a:spcBef>
                <a:spcPts val="0"/>
              </a:spcBef>
              <a:spcAft>
                <a:spcPts val="0"/>
              </a:spcAft>
              <a:buSzPts val="5600"/>
              <a:buNone/>
              <a:defRPr sz="3733"/>
            </a:lvl8pPr>
            <a:lvl9pPr lvl="8" algn="ctr" rtl="0">
              <a:lnSpc>
                <a:spcPct val="100000"/>
              </a:lnSpc>
              <a:spcBef>
                <a:spcPts val="0"/>
              </a:spcBef>
              <a:spcAft>
                <a:spcPts val="0"/>
              </a:spcAft>
              <a:buSzPts val="5600"/>
              <a:buNone/>
              <a:defRPr sz="3733"/>
            </a:lvl9pPr>
          </a:lstStyle>
          <a:p>
            <a:endParaRPr/>
          </a:p>
        </p:txBody>
      </p:sp>
      <p:sp>
        <p:nvSpPr>
          <p:cNvPr id="905" name="Google Shape;905;p19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8009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06"/>
        <p:cNvGrpSpPr/>
        <p:nvPr/>
      </p:nvGrpSpPr>
      <p:grpSpPr>
        <a:xfrm>
          <a:off x="0" y="0"/>
          <a:ext cx="0" cy="0"/>
          <a:chOff x="0" y="0"/>
          <a:chExt cx="0" cy="0"/>
        </a:xfrm>
      </p:grpSpPr>
      <p:sp>
        <p:nvSpPr>
          <p:cNvPr id="907" name="Google Shape;907;p197"/>
          <p:cNvSpPr txBox="1">
            <a:spLocks noGrp="1"/>
          </p:cNvSpPr>
          <p:nvPr>
            <p:ph type="title"/>
          </p:nvPr>
        </p:nvSpPr>
        <p:spPr>
          <a:xfrm>
            <a:off x="415600" y="2867800"/>
            <a:ext cx="11361200" cy="1122400"/>
          </a:xfrm>
          <a:prstGeom prst="rect">
            <a:avLst/>
          </a:prstGeom>
          <a:noFill/>
          <a:ln>
            <a:noFill/>
          </a:ln>
        </p:spPr>
        <p:txBody>
          <a:bodyPr spcFirstLastPara="1" wrap="square" lIns="182850" tIns="182850" rIns="182850" bIns="182850" anchor="ctr" anchorCtr="0">
            <a:noAutofit/>
          </a:bodyPr>
          <a:lstStyle>
            <a:lvl1pPr lvl="0" algn="ctr" rtl="0">
              <a:lnSpc>
                <a:spcPct val="100000"/>
              </a:lnSpc>
              <a:spcBef>
                <a:spcPts val="0"/>
              </a:spcBef>
              <a:spcAft>
                <a:spcPts val="0"/>
              </a:spcAft>
              <a:buSzPts val="7200"/>
              <a:buNone/>
              <a:defRPr sz="4800"/>
            </a:lvl1pPr>
            <a:lvl2pPr lvl="1" algn="ctr" rtl="0">
              <a:lnSpc>
                <a:spcPct val="100000"/>
              </a:lnSpc>
              <a:spcBef>
                <a:spcPts val="0"/>
              </a:spcBef>
              <a:spcAft>
                <a:spcPts val="0"/>
              </a:spcAft>
              <a:buSzPts val="7200"/>
              <a:buNone/>
              <a:defRPr sz="4800"/>
            </a:lvl2pPr>
            <a:lvl3pPr lvl="2" algn="ctr" rtl="0">
              <a:lnSpc>
                <a:spcPct val="100000"/>
              </a:lnSpc>
              <a:spcBef>
                <a:spcPts val="0"/>
              </a:spcBef>
              <a:spcAft>
                <a:spcPts val="0"/>
              </a:spcAft>
              <a:buSzPts val="7200"/>
              <a:buNone/>
              <a:defRPr sz="4800"/>
            </a:lvl3pPr>
            <a:lvl4pPr lvl="3" algn="ctr" rtl="0">
              <a:lnSpc>
                <a:spcPct val="100000"/>
              </a:lnSpc>
              <a:spcBef>
                <a:spcPts val="0"/>
              </a:spcBef>
              <a:spcAft>
                <a:spcPts val="0"/>
              </a:spcAft>
              <a:buSzPts val="7200"/>
              <a:buNone/>
              <a:defRPr sz="4800"/>
            </a:lvl4pPr>
            <a:lvl5pPr lvl="4" algn="ctr" rtl="0">
              <a:lnSpc>
                <a:spcPct val="100000"/>
              </a:lnSpc>
              <a:spcBef>
                <a:spcPts val="0"/>
              </a:spcBef>
              <a:spcAft>
                <a:spcPts val="0"/>
              </a:spcAft>
              <a:buSzPts val="7200"/>
              <a:buNone/>
              <a:defRPr sz="4800"/>
            </a:lvl5pPr>
            <a:lvl6pPr lvl="5" algn="ctr" rtl="0">
              <a:lnSpc>
                <a:spcPct val="100000"/>
              </a:lnSpc>
              <a:spcBef>
                <a:spcPts val="0"/>
              </a:spcBef>
              <a:spcAft>
                <a:spcPts val="0"/>
              </a:spcAft>
              <a:buSzPts val="7200"/>
              <a:buNone/>
              <a:defRPr sz="4800"/>
            </a:lvl6pPr>
            <a:lvl7pPr lvl="6" algn="ctr" rtl="0">
              <a:lnSpc>
                <a:spcPct val="100000"/>
              </a:lnSpc>
              <a:spcBef>
                <a:spcPts val="0"/>
              </a:spcBef>
              <a:spcAft>
                <a:spcPts val="0"/>
              </a:spcAft>
              <a:buSzPts val="7200"/>
              <a:buNone/>
              <a:defRPr sz="4800"/>
            </a:lvl7pPr>
            <a:lvl8pPr lvl="7" algn="ctr" rtl="0">
              <a:lnSpc>
                <a:spcPct val="100000"/>
              </a:lnSpc>
              <a:spcBef>
                <a:spcPts val="0"/>
              </a:spcBef>
              <a:spcAft>
                <a:spcPts val="0"/>
              </a:spcAft>
              <a:buSzPts val="7200"/>
              <a:buNone/>
              <a:defRPr sz="4800"/>
            </a:lvl8pPr>
            <a:lvl9pPr lvl="8" algn="ctr" rtl="0">
              <a:lnSpc>
                <a:spcPct val="100000"/>
              </a:lnSpc>
              <a:spcBef>
                <a:spcPts val="0"/>
              </a:spcBef>
              <a:spcAft>
                <a:spcPts val="0"/>
              </a:spcAft>
              <a:buSzPts val="7200"/>
              <a:buNone/>
              <a:defRPr sz="4800"/>
            </a:lvl9pPr>
          </a:lstStyle>
          <a:p>
            <a:endParaRPr/>
          </a:p>
        </p:txBody>
      </p:sp>
      <p:sp>
        <p:nvSpPr>
          <p:cNvPr id="908" name="Google Shape;908;p19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203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09"/>
        <p:cNvGrpSpPr/>
        <p:nvPr/>
      </p:nvGrpSpPr>
      <p:grpSpPr>
        <a:xfrm>
          <a:off x="0" y="0"/>
          <a:ext cx="0" cy="0"/>
          <a:chOff x="0" y="0"/>
          <a:chExt cx="0" cy="0"/>
        </a:xfrm>
      </p:grpSpPr>
      <p:sp>
        <p:nvSpPr>
          <p:cNvPr id="910" name="Google Shape;910;p198"/>
          <p:cNvSpPr txBox="1">
            <a:spLocks noGrp="1"/>
          </p:cNvSpPr>
          <p:nvPr>
            <p:ph type="title"/>
          </p:nvPr>
        </p:nvSpPr>
        <p:spPr>
          <a:xfrm>
            <a:off x="415600" y="1924933"/>
            <a:ext cx="11361200" cy="7640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6000"/>
              <a:buNone/>
              <a:defRPr>
                <a:solidFill>
                  <a:srgbClr val="FF8400"/>
                </a:solidFill>
                <a:latin typeface="Avenir"/>
                <a:ea typeface="Avenir"/>
                <a:cs typeface="Avenir"/>
                <a:sym typeface="Avenir"/>
              </a:defRPr>
            </a:lvl1pPr>
            <a:lvl2pPr lvl="1" algn="ctr" rtl="0">
              <a:lnSpc>
                <a:spcPct val="100000"/>
              </a:lnSpc>
              <a:spcBef>
                <a:spcPts val="0"/>
              </a:spcBef>
              <a:spcAft>
                <a:spcPts val="0"/>
              </a:spcAft>
              <a:buSzPts val="5600"/>
              <a:buNone/>
              <a:defRPr/>
            </a:lvl2pPr>
            <a:lvl3pPr lvl="2" algn="ctr" rtl="0">
              <a:lnSpc>
                <a:spcPct val="100000"/>
              </a:lnSpc>
              <a:spcBef>
                <a:spcPts val="0"/>
              </a:spcBef>
              <a:spcAft>
                <a:spcPts val="0"/>
              </a:spcAft>
              <a:buSzPts val="5600"/>
              <a:buNone/>
              <a:defRPr/>
            </a:lvl3pPr>
            <a:lvl4pPr lvl="3" algn="ctr" rtl="0">
              <a:lnSpc>
                <a:spcPct val="100000"/>
              </a:lnSpc>
              <a:spcBef>
                <a:spcPts val="0"/>
              </a:spcBef>
              <a:spcAft>
                <a:spcPts val="0"/>
              </a:spcAft>
              <a:buSzPts val="5600"/>
              <a:buNone/>
              <a:defRPr/>
            </a:lvl4pPr>
            <a:lvl5pPr lvl="4" algn="ctr" rtl="0">
              <a:lnSpc>
                <a:spcPct val="100000"/>
              </a:lnSpc>
              <a:spcBef>
                <a:spcPts val="0"/>
              </a:spcBef>
              <a:spcAft>
                <a:spcPts val="0"/>
              </a:spcAft>
              <a:buSzPts val="5600"/>
              <a:buNone/>
              <a:defRPr/>
            </a:lvl5pPr>
            <a:lvl6pPr lvl="5" algn="ctr" rtl="0">
              <a:lnSpc>
                <a:spcPct val="100000"/>
              </a:lnSpc>
              <a:spcBef>
                <a:spcPts val="0"/>
              </a:spcBef>
              <a:spcAft>
                <a:spcPts val="0"/>
              </a:spcAft>
              <a:buSzPts val="5600"/>
              <a:buNone/>
              <a:defRPr/>
            </a:lvl6pPr>
            <a:lvl7pPr lvl="6" algn="ctr" rtl="0">
              <a:lnSpc>
                <a:spcPct val="100000"/>
              </a:lnSpc>
              <a:spcBef>
                <a:spcPts val="0"/>
              </a:spcBef>
              <a:spcAft>
                <a:spcPts val="0"/>
              </a:spcAft>
              <a:buSzPts val="5600"/>
              <a:buNone/>
              <a:defRPr/>
            </a:lvl7pPr>
            <a:lvl8pPr lvl="7" algn="ctr" rtl="0">
              <a:lnSpc>
                <a:spcPct val="100000"/>
              </a:lnSpc>
              <a:spcBef>
                <a:spcPts val="0"/>
              </a:spcBef>
              <a:spcAft>
                <a:spcPts val="0"/>
              </a:spcAft>
              <a:buSzPts val="5600"/>
              <a:buNone/>
              <a:defRPr/>
            </a:lvl8pPr>
            <a:lvl9pPr lvl="8" algn="ctr" rtl="0">
              <a:lnSpc>
                <a:spcPct val="100000"/>
              </a:lnSpc>
              <a:spcBef>
                <a:spcPts val="0"/>
              </a:spcBef>
              <a:spcAft>
                <a:spcPts val="0"/>
              </a:spcAft>
              <a:buSzPts val="5600"/>
              <a:buNone/>
              <a:defRPr/>
            </a:lvl9pPr>
          </a:lstStyle>
          <a:p>
            <a:endParaRPr/>
          </a:p>
        </p:txBody>
      </p:sp>
    </p:spTree>
    <p:extLst>
      <p:ext uri="{BB962C8B-B14F-4D97-AF65-F5344CB8AC3E}">
        <p14:creationId xmlns:p14="http://schemas.microsoft.com/office/powerpoint/2010/main" val="3763750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1"/>
        <p:cNvGrpSpPr/>
        <p:nvPr/>
      </p:nvGrpSpPr>
      <p:grpSpPr>
        <a:xfrm>
          <a:off x="0" y="0"/>
          <a:ext cx="0" cy="0"/>
          <a:chOff x="0" y="0"/>
          <a:chExt cx="0" cy="0"/>
        </a:xfrm>
      </p:grpSpPr>
      <p:sp>
        <p:nvSpPr>
          <p:cNvPr id="912" name="Google Shape;912;p199"/>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13" name="Google Shape;913;p199"/>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609585" lvl="0" indent="-609585" algn="l" rtl="0">
              <a:lnSpc>
                <a:spcPct val="115000"/>
              </a:lnSpc>
              <a:spcBef>
                <a:spcPts val="0"/>
              </a:spcBef>
              <a:spcAft>
                <a:spcPts val="0"/>
              </a:spcAft>
              <a:buClr>
                <a:srgbClr val="C3C3C3"/>
              </a:buClr>
              <a:buSzPts val="3600"/>
              <a:buChar char="●"/>
              <a:defRPr>
                <a:solidFill>
                  <a:srgbClr val="C3C3C3"/>
                </a:solidFill>
              </a:defRPr>
            </a:lvl1pPr>
            <a:lvl2pPr marL="1219170" lvl="1" indent="-541853" algn="l" rtl="0">
              <a:lnSpc>
                <a:spcPct val="115000"/>
              </a:lnSpc>
              <a:spcBef>
                <a:spcPts val="2133"/>
              </a:spcBef>
              <a:spcAft>
                <a:spcPts val="0"/>
              </a:spcAft>
              <a:buSzPts val="2800"/>
              <a:buChar char="○"/>
              <a:defRPr/>
            </a:lvl2pPr>
            <a:lvl3pPr marL="1828754" lvl="2" indent="-541853" algn="l" rtl="0">
              <a:lnSpc>
                <a:spcPct val="115000"/>
              </a:lnSpc>
              <a:spcBef>
                <a:spcPts val="2133"/>
              </a:spcBef>
              <a:spcAft>
                <a:spcPts val="0"/>
              </a:spcAft>
              <a:buSzPts val="2800"/>
              <a:buChar char="■"/>
              <a:defRPr/>
            </a:lvl3pPr>
            <a:lvl4pPr marL="2438339" lvl="3" indent="-541853" algn="l" rtl="0">
              <a:lnSpc>
                <a:spcPct val="115000"/>
              </a:lnSpc>
              <a:spcBef>
                <a:spcPts val="2133"/>
              </a:spcBef>
              <a:spcAft>
                <a:spcPts val="0"/>
              </a:spcAft>
              <a:buSzPts val="2800"/>
              <a:buChar char="●"/>
              <a:defRPr/>
            </a:lvl4pPr>
            <a:lvl5pPr marL="3047924" lvl="4" indent="-541853" algn="l" rtl="0">
              <a:lnSpc>
                <a:spcPct val="115000"/>
              </a:lnSpc>
              <a:spcBef>
                <a:spcPts val="2133"/>
              </a:spcBef>
              <a:spcAft>
                <a:spcPts val="0"/>
              </a:spcAft>
              <a:buSzPts val="2800"/>
              <a:buChar char="○"/>
              <a:defRPr/>
            </a:lvl5pPr>
            <a:lvl6pPr marL="3657509" lvl="5" indent="-541853" algn="l" rtl="0">
              <a:lnSpc>
                <a:spcPct val="115000"/>
              </a:lnSpc>
              <a:spcBef>
                <a:spcPts val="2133"/>
              </a:spcBef>
              <a:spcAft>
                <a:spcPts val="0"/>
              </a:spcAft>
              <a:buSzPts val="2800"/>
              <a:buChar char="■"/>
              <a:defRPr/>
            </a:lvl6pPr>
            <a:lvl7pPr marL="4267093" lvl="6" indent="-541853" algn="l" rtl="0">
              <a:lnSpc>
                <a:spcPct val="115000"/>
              </a:lnSpc>
              <a:spcBef>
                <a:spcPts val="2133"/>
              </a:spcBef>
              <a:spcAft>
                <a:spcPts val="0"/>
              </a:spcAft>
              <a:buSzPts val="2800"/>
              <a:buChar char="●"/>
              <a:defRPr/>
            </a:lvl7pPr>
            <a:lvl8pPr marL="4876678" lvl="7" indent="-541853" algn="l" rtl="0">
              <a:lnSpc>
                <a:spcPct val="115000"/>
              </a:lnSpc>
              <a:spcBef>
                <a:spcPts val="2133"/>
              </a:spcBef>
              <a:spcAft>
                <a:spcPts val="0"/>
              </a:spcAft>
              <a:buSzPts val="2800"/>
              <a:buChar char="○"/>
              <a:defRPr/>
            </a:lvl8pPr>
            <a:lvl9pPr marL="5486263" lvl="8" indent="-541853" algn="l" rtl="0">
              <a:lnSpc>
                <a:spcPct val="115000"/>
              </a:lnSpc>
              <a:spcBef>
                <a:spcPts val="2133"/>
              </a:spcBef>
              <a:spcAft>
                <a:spcPts val="2133"/>
              </a:spcAft>
              <a:buSzPts val="2800"/>
              <a:buChar char="■"/>
              <a:defRPr/>
            </a:lvl9pPr>
          </a:lstStyle>
          <a:p>
            <a:endParaRPr/>
          </a:p>
        </p:txBody>
      </p:sp>
      <p:sp>
        <p:nvSpPr>
          <p:cNvPr id="914" name="Google Shape;914;p19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96967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915"/>
        <p:cNvGrpSpPr/>
        <p:nvPr/>
      </p:nvGrpSpPr>
      <p:grpSpPr>
        <a:xfrm>
          <a:off x="0" y="0"/>
          <a:ext cx="0" cy="0"/>
          <a:chOff x="0" y="0"/>
          <a:chExt cx="0" cy="0"/>
        </a:xfrm>
      </p:grpSpPr>
      <p:sp>
        <p:nvSpPr>
          <p:cNvPr id="916" name="Google Shape;916;p200"/>
          <p:cNvSpPr txBox="1">
            <a:spLocks noGrp="1"/>
          </p:cNvSpPr>
          <p:nvPr>
            <p:ph type="title"/>
          </p:nvPr>
        </p:nvSpPr>
        <p:spPr>
          <a:xfrm>
            <a:off x="415600" y="5933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17" name="Google Shape;917;p20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918" name="Google Shape;918;p200"/>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
        <p:nvSpPr>
          <p:cNvPr id="919" name="Google Shape;919;p200"/>
          <p:cNvSpPr txBox="1">
            <a:spLocks noGrp="1"/>
          </p:cNvSpPr>
          <p:nvPr>
            <p:ph type="body" idx="1"/>
          </p:nvPr>
        </p:nvSpPr>
        <p:spPr>
          <a:xfrm>
            <a:off x="415600" y="1989500"/>
            <a:ext cx="5333600" cy="41024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Tree>
    <p:extLst>
      <p:ext uri="{BB962C8B-B14F-4D97-AF65-F5344CB8AC3E}">
        <p14:creationId xmlns:p14="http://schemas.microsoft.com/office/powerpoint/2010/main" val="38935234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920"/>
        <p:cNvGrpSpPr/>
        <p:nvPr/>
      </p:nvGrpSpPr>
      <p:grpSpPr>
        <a:xfrm>
          <a:off x="0" y="0"/>
          <a:ext cx="0" cy="0"/>
          <a:chOff x="0" y="0"/>
          <a:chExt cx="0" cy="0"/>
        </a:xfrm>
      </p:grpSpPr>
      <p:sp>
        <p:nvSpPr>
          <p:cNvPr id="921" name="Google Shape;921;p201"/>
          <p:cNvSpPr txBox="1">
            <a:spLocks noGrp="1"/>
          </p:cNvSpPr>
          <p:nvPr>
            <p:ph type="title"/>
          </p:nvPr>
        </p:nvSpPr>
        <p:spPr>
          <a:xfrm>
            <a:off x="6477400" y="6797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22" name="Google Shape;922;p20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923" name="Google Shape;923;p201"/>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
        <p:nvSpPr>
          <p:cNvPr id="924" name="Google Shape;924;p201"/>
          <p:cNvSpPr txBox="1">
            <a:spLocks noGrp="1"/>
          </p:cNvSpPr>
          <p:nvPr>
            <p:ph type="body" idx="1"/>
          </p:nvPr>
        </p:nvSpPr>
        <p:spPr>
          <a:xfrm>
            <a:off x="6477400" y="2066000"/>
            <a:ext cx="5333600" cy="41124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Tree>
    <p:extLst>
      <p:ext uri="{BB962C8B-B14F-4D97-AF65-F5344CB8AC3E}">
        <p14:creationId xmlns:p14="http://schemas.microsoft.com/office/powerpoint/2010/main" val="15358841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25"/>
        <p:cNvGrpSpPr/>
        <p:nvPr/>
      </p:nvGrpSpPr>
      <p:grpSpPr>
        <a:xfrm>
          <a:off x="0" y="0"/>
          <a:ext cx="0" cy="0"/>
          <a:chOff x="0" y="0"/>
          <a:chExt cx="0" cy="0"/>
        </a:xfrm>
      </p:grpSpPr>
      <p:sp>
        <p:nvSpPr>
          <p:cNvPr id="926" name="Google Shape;926;p202"/>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27" name="Google Shape;927;p202"/>
          <p:cNvSpPr txBox="1">
            <a:spLocks noGrp="1"/>
          </p:cNvSpPr>
          <p:nvPr>
            <p:ph type="body" idx="1"/>
          </p:nvPr>
        </p:nvSpPr>
        <p:spPr>
          <a:xfrm>
            <a:off x="415600" y="1536633"/>
            <a:ext cx="5333600" cy="45552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28" name="Google Shape;928;p202"/>
          <p:cNvSpPr txBox="1">
            <a:spLocks noGrp="1"/>
          </p:cNvSpPr>
          <p:nvPr>
            <p:ph type="body" idx="2"/>
          </p:nvPr>
        </p:nvSpPr>
        <p:spPr>
          <a:xfrm>
            <a:off x="6443200" y="1536633"/>
            <a:ext cx="5333600" cy="45552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29" name="Google Shape;929;p20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385078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30"/>
        <p:cNvGrpSpPr/>
        <p:nvPr/>
      </p:nvGrpSpPr>
      <p:grpSpPr>
        <a:xfrm>
          <a:off x="0" y="0"/>
          <a:ext cx="0" cy="0"/>
          <a:chOff x="0" y="0"/>
          <a:chExt cx="0" cy="0"/>
        </a:xfrm>
      </p:grpSpPr>
      <p:sp>
        <p:nvSpPr>
          <p:cNvPr id="931" name="Google Shape;931;p203"/>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32" name="Google Shape;932;p20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98756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33"/>
        <p:cNvGrpSpPr/>
        <p:nvPr/>
      </p:nvGrpSpPr>
      <p:grpSpPr>
        <a:xfrm>
          <a:off x="0" y="0"/>
          <a:ext cx="0" cy="0"/>
          <a:chOff x="0" y="0"/>
          <a:chExt cx="0" cy="0"/>
        </a:xfrm>
      </p:grpSpPr>
      <p:sp>
        <p:nvSpPr>
          <p:cNvPr id="934" name="Google Shape;934;p204"/>
          <p:cNvSpPr txBox="1">
            <a:spLocks noGrp="1"/>
          </p:cNvSpPr>
          <p:nvPr>
            <p:ph type="title"/>
          </p:nvPr>
        </p:nvSpPr>
        <p:spPr>
          <a:xfrm>
            <a:off x="415600" y="740800"/>
            <a:ext cx="3744000" cy="1007600"/>
          </a:xfrm>
          <a:prstGeom prst="rect">
            <a:avLst/>
          </a:prstGeom>
          <a:noFill/>
          <a:ln>
            <a:noFill/>
          </a:ln>
        </p:spPr>
        <p:txBody>
          <a:bodyPr spcFirstLastPara="1" wrap="square" lIns="182850" tIns="182850" rIns="182850" bIns="182850" anchor="b" anchorCtr="0">
            <a:noAutofit/>
          </a:bodyPr>
          <a:lstStyle>
            <a:lvl1pPr lvl="0" algn="l" rtl="0">
              <a:lnSpc>
                <a:spcPct val="100000"/>
              </a:lnSpc>
              <a:spcBef>
                <a:spcPts val="0"/>
              </a:spcBef>
              <a:spcAft>
                <a:spcPts val="0"/>
              </a:spcAft>
              <a:buSzPts val="4800"/>
              <a:buNone/>
              <a:defRPr sz="3200"/>
            </a:lvl1pPr>
            <a:lvl2pPr lvl="1" algn="l" rtl="0">
              <a:lnSpc>
                <a:spcPct val="100000"/>
              </a:lnSpc>
              <a:spcBef>
                <a:spcPts val="0"/>
              </a:spcBef>
              <a:spcAft>
                <a:spcPts val="0"/>
              </a:spcAft>
              <a:buSzPts val="4800"/>
              <a:buNone/>
              <a:defRPr sz="3200"/>
            </a:lvl2pPr>
            <a:lvl3pPr lvl="2" algn="l" rtl="0">
              <a:lnSpc>
                <a:spcPct val="100000"/>
              </a:lnSpc>
              <a:spcBef>
                <a:spcPts val="0"/>
              </a:spcBef>
              <a:spcAft>
                <a:spcPts val="0"/>
              </a:spcAft>
              <a:buSzPts val="4800"/>
              <a:buNone/>
              <a:defRPr sz="3200"/>
            </a:lvl3pPr>
            <a:lvl4pPr lvl="3" algn="l" rtl="0">
              <a:lnSpc>
                <a:spcPct val="100000"/>
              </a:lnSpc>
              <a:spcBef>
                <a:spcPts val="0"/>
              </a:spcBef>
              <a:spcAft>
                <a:spcPts val="0"/>
              </a:spcAft>
              <a:buSzPts val="4800"/>
              <a:buNone/>
              <a:defRPr sz="3200"/>
            </a:lvl4pPr>
            <a:lvl5pPr lvl="4" algn="l" rtl="0">
              <a:lnSpc>
                <a:spcPct val="100000"/>
              </a:lnSpc>
              <a:spcBef>
                <a:spcPts val="0"/>
              </a:spcBef>
              <a:spcAft>
                <a:spcPts val="0"/>
              </a:spcAft>
              <a:buSzPts val="4800"/>
              <a:buNone/>
              <a:defRPr sz="3200"/>
            </a:lvl5pPr>
            <a:lvl6pPr lvl="5" algn="l" rtl="0">
              <a:lnSpc>
                <a:spcPct val="100000"/>
              </a:lnSpc>
              <a:spcBef>
                <a:spcPts val="0"/>
              </a:spcBef>
              <a:spcAft>
                <a:spcPts val="0"/>
              </a:spcAft>
              <a:buSzPts val="4800"/>
              <a:buNone/>
              <a:defRPr sz="3200"/>
            </a:lvl6pPr>
            <a:lvl7pPr lvl="6" algn="l" rtl="0">
              <a:lnSpc>
                <a:spcPct val="100000"/>
              </a:lnSpc>
              <a:spcBef>
                <a:spcPts val="0"/>
              </a:spcBef>
              <a:spcAft>
                <a:spcPts val="0"/>
              </a:spcAft>
              <a:buSzPts val="4800"/>
              <a:buNone/>
              <a:defRPr sz="3200"/>
            </a:lvl7pPr>
            <a:lvl8pPr lvl="7" algn="l" rtl="0">
              <a:lnSpc>
                <a:spcPct val="100000"/>
              </a:lnSpc>
              <a:spcBef>
                <a:spcPts val="0"/>
              </a:spcBef>
              <a:spcAft>
                <a:spcPts val="0"/>
              </a:spcAft>
              <a:buSzPts val="4800"/>
              <a:buNone/>
              <a:defRPr sz="3200"/>
            </a:lvl8pPr>
            <a:lvl9pPr lvl="8" algn="l" rtl="0">
              <a:lnSpc>
                <a:spcPct val="100000"/>
              </a:lnSpc>
              <a:spcBef>
                <a:spcPts val="0"/>
              </a:spcBef>
              <a:spcAft>
                <a:spcPts val="0"/>
              </a:spcAft>
              <a:buSzPts val="4800"/>
              <a:buNone/>
              <a:defRPr sz="3200"/>
            </a:lvl9pPr>
          </a:lstStyle>
          <a:p>
            <a:endParaRPr/>
          </a:p>
        </p:txBody>
      </p:sp>
      <p:sp>
        <p:nvSpPr>
          <p:cNvPr id="935" name="Google Shape;935;p204"/>
          <p:cNvSpPr txBox="1">
            <a:spLocks noGrp="1"/>
          </p:cNvSpPr>
          <p:nvPr>
            <p:ph type="body" idx="1"/>
          </p:nvPr>
        </p:nvSpPr>
        <p:spPr>
          <a:xfrm>
            <a:off x="415600" y="1852800"/>
            <a:ext cx="3744000" cy="4239200"/>
          </a:xfrm>
          <a:prstGeom prst="rect">
            <a:avLst/>
          </a:prstGeom>
          <a:noFill/>
          <a:ln>
            <a:noFill/>
          </a:ln>
        </p:spPr>
        <p:txBody>
          <a:bodyPr spcFirstLastPara="1" wrap="square" lIns="182850" tIns="182850" rIns="182850" bIns="182850" anchor="t" anchorCtr="0">
            <a:noAutofit/>
          </a:bodyPr>
          <a:lstStyle>
            <a:lvl1pPr marL="609585" lvl="0" indent="-507987" algn="l" rtl="0">
              <a:lnSpc>
                <a:spcPct val="115000"/>
              </a:lnSpc>
              <a:spcBef>
                <a:spcPts val="0"/>
              </a:spcBef>
              <a:spcAft>
                <a:spcPts val="0"/>
              </a:spcAft>
              <a:buSzPts val="2400"/>
              <a:buChar char="●"/>
              <a:defRPr sz="1600"/>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36" name="Google Shape;936;p204"/>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937" name="Google Shape;937;p204"/>
          <p:cNvSpPr/>
          <p:nvPr/>
        </p:nvSpPr>
        <p:spPr>
          <a:xfrm>
            <a:off x="4653433"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494398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38"/>
        <p:cNvGrpSpPr/>
        <p:nvPr/>
      </p:nvGrpSpPr>
      <p:grpSpPr>
        <a:xfrm>
          <a:off x="0" y="0"/>
          <a:ext cx="0" cy="0"/>
          <a:chOff x="0" y="0"/>
          <a:chExt cx="0" cy="0"/>
        </a:xfrm>
      </p:grpSpPr>
      <p:sp>
        <p:nvSpPr>
          <p:cNvPr id="939" name="Google Shape;939;p205"/>
          <p:cNvSpPr txBox="1">
            <a:spLocks noGrp="1"/>
          </p:cNvSpPr>
          <p:nvPr>
            <p:ph type="title"/>
          </p:nvPr>
        </p:nvSpPr>
        <p:spPr>
          <a:xfrm>
            <a:off x="653667" y="600200"/>
            <a:ext cx="8490800" cy="5454800"/>
          </a:xfrm>
          <a:prstGeom prst="rect">
            <a:avLst/>
          </a:prstGeom>
          <a:noFill/>
          <a:ln>
            <a:noFill/>
          </a:ln>
        </p:spPr>
        <p:txBody>
          <a:bodyPr spcFirstLastPara="1" wrap="square" lIns="182850" tIns="182850" rIns="182850" bIns="182850" anchor="ctr" anchorCtr="0">
            <a:noAutofit/>
          </a:bodyPr>
          <a:lstStyle>
            <a:lvl1pPr lvl="0" algn="l" rtl="0">
              <a:lnSpc>
                <a:spcPct val="100000"/>
              </a:lnSpc>
              <a:spcBef>
                <a:spcPts val="0"/>
              </a:spcBef>
              <a:spcAft>
                <a:spcPts val="0"/>
              </a:spcAft>
              <a:buSzPts val="9600"/>
              <a:buNone/>
              <a:defRPr sz="6400"/>
            </a:lvl1pPr>
            <a:lvl2pPr lvl="1" algn="l" rtl="0">
              <a:lnSpc>
                <a:spcPct val="100000"/>
              </a:lnSpc>
              <a:spcBef>
                <a:spcPts val="0"/>
              </a:spcBef>
              <a:spcAft>
                <a:spcPts val="0"/>
              </a:spcAft>
              <a:buSzPts val="9600"/>
              <a:buNone/>
              <a:defRPr sz="6400"/>
            </a:lvl2pPr>
            <a:lvl3pPr lvl="2" algn="l" rtl="0">
              <a:lnSpc>
                <a:spcPct val="100000"/>
              </a:lnSpc>
              <a:spcBef>
                <a:spcPts val="0"/>
              </a:spcBef>
              <a:spcAft>
                <a:spcPts val="0"/>
              </a:spcAft>
              <a:buSzPts val="9600"/>
              <a:buNone/>
              <a:defRPr sz="6400"/>
            </a:lvl3pPr>
            <a:lvl4pPr lvl="3" algn="l" rtl="0">
              <a:lnSpc>
                <a:spcPct val="100000"/>
              </a:lnSpc>
              <a:spcBef>
                <a:spcPts val="0"/>
              </a:spcBef>
              <a:spcAft>
                <a:spcPts val="0"/>
              </a:spcAft>
              <a:buSzPts val="9600"/>
              <a:buNone/>
              <a:defRPr sz="6400"/>
            </a:lvl4pPr>
            <a:lvl5pPr lvl="4" algn="l" rtl="0">
              <a:lnSpc>
                <a:spcPct val="100000"/>
              </a:lnSpc>
              <a:spcBef>
                <a:spcPts val="0"/>
              </a:spcBef>
              <a:spcAft>
                <a:spcPts val="0"/>
              </a:spcAft>
              <a:buSzPts val="9600"/>
              <a:buNone/>
              <a:defRPr sz="6400"/>
            </a:lvl5pPr>
            <a:lvl6pPr lvl="5" algn="l" rtl="0">
              <a:lnSpc>
                <a:spcPct val="100000"/>
              </a:lnSpc>
              <a:spcBef>
                <a:spcPts val="0"/>
              </a:spcBef>
              <a:spcAft>
                <a:spcPts val="0"/>
              </a:spcAft>
              <a:buSzPts val="9600"/>
              <a:buNone/>
              <a:defRPr sz="6400"/>
            </a:lvl6pPr>
            <a:lvl7pPr lvl="6" algn="l" rtl="0">
              <a:lnSpc>
                <a:spcPct val="100000"/>
              </a:lnSpc>
              <a:spcBef>
                <a:spcPts val="0"/>
              </a:spcBef>
              <a:spcAft>
                <a:spcPts val="0"/>
              </a:spcAft>
              <a:buSzPts val="9600"/>
              <a:buNone/>
              <a:defRPr sz="6400"/>
            </a:lvl7pPr>
            <a:lvl8pPr lvl="7" algn="l" rtl="0">
              <a:lnSpc>
                <a:spcPct val="100000"/>
              </a:lnSpc>
              <a:spcBef>
                <a:spcPts val="0"/>
              </a:spcBef>
              <a:spcAft>
                <a:spcPts val="0"/>
              </a:spcAft>
              <a:buSzPts val="9600"/>
              <a:buNone/>
              <a:defRPr sz="6400"/>
            </a:lvl8pPr>
            <a:lvl9pPr lvl="8" algn="l" rtl="0">
              <a:lnSpc>
                <a:spcPct val="100000"/>
              </a:lnSpc>
              <a:spcBef>
                <a:spcPts val="0"/>
              </a:spcBef>
              <a:spcAft>
                <a:spcPts val="0"/>
              </a:spcAft>
              <a:buSzPts val="9600"/>
              <a:buNone/>
              <a:defRPr sz="6400"/>
            </a:lvl9pPr>
          </a:lstStyle>
          <a:p>
            <a:endParaRPr/>
          </a:p>
        </p:txBody>
      </p:sp>
      <p:sp>
        <p:nvSpPr>
          <p:cNvPr id="940" name="Google Shape;940;p20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433471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41"/>
        <p:cNvGrpSpPr/>
        <p:nvPr/>
      </p:nvGrpSpPr>
      <p:grpSpPr>
        <a:xfrm>
          <a:off x="0" y="0"/>
          <a:ext cx="0" cy="0"/>
          <a:chOff x="0" y="0"/>
          <a:chExt cx="0" cy="0"/>
        </a:xfrm>
      </p:grpSpPr>
      <p:sp>
        <p:nvSpPr>
          <p:cNvPr id="942" name="Google Shape;942;p206"/>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
        <p:nvSpPr>
          <p:cNvPr id="943" name="Google Shape;943;p206"/>
          <p:cNvSpPr txBox="1">
            <a:spLocks noGrp="1"/>
          </p:cNvSpPr>
          <p:nvPr>
            <p:ph type="title"/>
          </p:nvPr>
        </p:nvSpPr>
        <p:spPr>
          <a:xfrm>
            <a:off x="354000" y="1644233"/>
            <a:ext cx="5393600" cy="19764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8400"/>
              <a:buNone/>
              <a:defRPr sz="5600"/>
            </a:lvl1pPr>
            <a:lvl2pPr lvl="1" algn="ctr" rtl="0">
              <a:lnSpc>
                <a:spcPct val="100000"/>
              </a:lnSpc>
              <a:spcBef>
                <a:spcPts val="0"/>
              </a:spcBef>
              <a:spcAft>
                <a:spcPts val="0"/>
              </a:spcAft>
              <a:buSzPts val="8400"/>
              <a:buNone/>
              <a:defRPr sz="5600"/>
            </a:lvl2pPr>
            <a:lvl3pPr lvl="2" algn="ctr" rtl="0">
              <a:lnSpc>
                <a:spcPct val="100000"/>
              </a:lnSpc>
              <a:spcBef>
                <a:spcPts val="0"/>
              </a:spcBef>
              <a:spcAft>
                <a:spcPts val="0"/>
              </a:spcAft>
              <a:buSzPts val="8400"/>
              <a:buNone/>
              <a:defRPr sz="5600"/>
            </a:lvl3pPr>
            <a:lvl4pPr lvl="3" algn="ctr" rtl="0">
              <a:lnSpc>
                <a:spcPct val="100000"/>
              </a:lnSpc>
              <a:spcBef>
                <a:spcPts val="0"/>
              </a:spcBef>
              <a:spcAft>
                <a:spcPts val="0"/>
              </a:spcAft>
              <a:buSzPts val="8400"/>
              <a:buNone/>
              <a:defRPr sz="5600"/>
            </a:lvl4pPr>
            <a:lvl5pPr lvl="4" algn="ctr" rtl="0">
              <a:lnSpc>
                <a:spcPct val="100000"/>
              </a:lnSpc>
              <a:spcBef>
                <a:spcPts val="0"/>
              </a:spcBef>
              <a:spcAft>
                <a:spcPts val="0"/>
              </a:spcAft>
              <a:buSzPts val="8400"/>
              <a:buNone/>
              <a:defRPr sz="5600"/>
            </a:lvl5pPr>
            <a:lvl6pPr lvl="5" algn="ctr" rtl="0">
              <a:lnSpc>
                <a:spcPct val="100000"/>
              </a:lnSpc>
              <a:spcBef>
                <a:spcPts val="0"/>
              </a:spcBef>
              <a:spcAft>
                <a:spcPts val="0"/>
              </a:spcAft>
              <a:buSzPts val="8400"/>
              <a:buNone/>
              <a:defRPr sz="5600"/>
            </a:lvl6pPr>
            <a:lvl7pPr lvl="6" algn="ctr" rtl="0">
              <a:lnSpc>
                <a:spcPct val="100000"/>
              </a:lnSpc>
              <a:spcBef>
                <a:spcPts val="0"/>
              </a:spcBef>
              <a:spcAft>
                <a:spcPts val="0"/>
              </a:spcAft>
              <a:buSzPts val="8400"/>
              <a:buNone/>
              <a:defRPr sz="5600"/>
            </a:lvl7pPr>
            <a:lvl8pPr lvl="7" algn="ctr" rtl="0">
              <a:lnSpc>
                <a:spcPct val="100000"/>
              </a:lnSpc>
              <a:spcBef>
                <a:spcPts val="0"/>
              </a:spcBef>
              <a:spcAft>
                <a:spcPts val="0"/>
              </a:spcAft>
              <a:buSzPts val="8400"/>
              <a:buNone/>
              <a:defRPr sz="5600"/>
            </a:lvl8pPr>
            <a:lvl9pPr lvl="8" algn="ctr" rtl="0">
              <a:lnSpc>
                <a:spcPct val="100000"/>
              </a:lnSpc>
              <a:spcBef>
                <a:spcPts val="0"/>
              </a:spcBef>
              <a:spcAft>
                <a:spcPts val="0"/>
              </a:spcAft>
              <a:buSzPts val="8400"/>
              <a:buNone/>
              <a:defRPr sz="5600"/>
            </a:lvl9pPr>
          </a:lstStyle>
          <a:p>
            <a:endParaRPr/>
          </a:p>
        </p:txBody>
      </p:sp>
      <p:sp>
        <p:nvSpPr>
          <p:cNvPr id="944" name="Google Shape;944;p206"/>
          <p:cNvSpPr txBox="1">
            <a:spLocks noGrp="1"/>
          </p:cNvSpPr>
          <p:nvPr>
            <p:ph type="subTitle" idx="1"/>
          </p:nvPr>
        </p:nvSpPr>
        <p:spPr>
          <a:xfrm>
            <a:off x="354000" y="3737435"/>
            <a:ext cx="5393600" cy="16472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4200"/>
              <a:buNone/>
              <a:defRPr sz="2800"/>
            </a:lvl1pPr>
            <a:lvl2pPr lvl="1" algn="ctr" rtl="0">
              <a:lnSpc>
                <a:spcPct val="100000"/>
              </a:lnSpc>
              <a:spcBef>
                <a:spcPts val="0"/>
              </a:spcBef>
              <a:spcAft>
                <a:spcPts val="0"/>
              </a:spcAft>
              <a:buSzPts val="4200"/>
              <a:buNone/>
              <a:defRPr sz="2800"/>
            </a:lvl2pPr>
            <a:lvl3pPr lvl="2" algn="ctr" rtl="0">
              <a:lnSpc>
                <a:spcPct val="100000"/>
              </a:lnSpc>
              <a:spcBef>
                <a:spcPts val="0"/>
              </a:spcBef>
              <a:spcAft>
                <a:spcPts val="0"/>
              </a:spcAft>
              <a:buSzPts val="4200"/>
              <a:buNone/>
              <a:defRPr sz="2800"/>
            </a:lvl3pPr>
            <a:lvl4pPr lvl="3" algn="ctr" rtl="0">
              <a:lnSpc>
                <a:spcPct val="100000"/>
              </a:lnSpc>
              <a:spcBef>
                <a:spcPts val="0"/>
              </a:spcBef>
              <a:spcAft>
                <a:spcPts val="0"/>
              </a:spcAft>
              <a:buSzPts val="4200"/>
              <a:buNone/>
              <a:defRPr sz="2800"/>
            </a:lvl4pPr>
            <a:lvl5pPr lvl="4" algn="ctr" rtl="0">
              <a:lnSpc>
                <a:spcPct val="100000"/>
              </a:lnSpc>
              <a:spcBef>
                <a:spcPts val="0"/>
              </a:spcBef>
              <a:spcAft>
                <a:spcPts val="0"/>
              </a:spcAft>
              <a:buSzPts val="4200"/>
              <a:buNone/>
              <a:defRPr sz="2800"/>
            </a:lvl5pPr>
            <a:lvl6pPr lvl="5" algn="ctr" rtl="0">
              <a:lnSpc>
                <a:spcPct val="100000"/>
              </a:lnSpc>
              <a:spcBef>
                <a:spcPts val="0"/>
              </a:spcBef>
              <a:spcAft>
                <a:spcPts val="0"/>
              </a:spcAft>
              <a:buSzPts val="4200"/>
              <a:buNone/>
              <a:defRPr sz="2800"/>
            </a:lvl6pPr>
            <a:lvl7pPr lvl="6" algn="ctr" rtl="0">
              <a:lnSpc>
                <a:spcPct val="100000"/>
              </a:lnSpc>
              <a:spcBef>
                <a:spcPts val="0"/>
              </a:spcBef>
              <a:spcAft>
                <a:spcPts val="0"/>
              </a:spcAft>
              <a:buSzPts val="4200"/>
              <a:buNone/>
              <a:defRPr sz="2800"/>
            </a:lvl7pPr>
            <a:lvl8pPr lvl="7" algn="ctr" rtl="0">
              <a:lnSpc>
                <a:spcPct val="100000"/>
              </a:lnSpc>
              <a:spcBef>
                <a:spcPts val="0"/>
              </a:spcBef>
              <a:spcAft>
                <a:spcPts val="0"/>
              </a:spcAft>
              <a:buSzPts val="4200"/>
              <a:buNone/>
              <a:defRPr sz="2800"/>
            </a:lvl8pPr>
            <a:lvl9pPr lvl="8" algn="ctr" rtl="0">
              <a:lnSpc>
                <a:spcPct val="100000"/>
              </a:lnSpc>
              <a:spcBef>
                <a:spcPts val="0"/>
              </a:spcBef>
              <a:spcAft>
                <a:spcPts val="0"/>
              </a:spcAft>
              <a:buSzPts val="4200"/>
              <a:buNone/>
              <a:defRPr sz="2800"/>
            </a:lvl9pPr>
          </a:lstStyle>
          <a:p>
            <a:endParaRPr/>
          </a:p>
        </p:txBody>
      </p:sp>
      <p:sp>
        <p:nvSpPr>
          <p:cNvPr id="945" name="Google Shape;945;p206"/>
          <p:cNvSpPr txBox="1">
            <a:spLocks noGrp="1"/>
          </p:cNvSpPr>
          <p:nvPr>
            <p:ph type="body" idx="2"/>
          </p:nvPr>
        </p:nvSpPr>
        <p:spPr>
          <a:xfrm>
            <a:off x="6586000" y="965600"/>
            <a:ext cx="5116400" cy="4926800"/>
          </a:xfrm>
          <a:prstGeom prst="rect">
            <a:avLst/>
          </a:prstGeom>
          <a:noFill/>
          <a:ln>
            <a:noFill/>
          </a:ln>
        </p:spPr>
        <p:txBody>
          <a:bodyPr spcFirstLastPara="1" wrap="square" lIns="182850" tIns="182850" rIns="182850" bIns="182850" anchor="ctr" anchorCtr="0">
            <a:noAutofit/>
          </a:bodyPr>
          <a:lstStyle>
            <a:lvl1pPr marL="609585" lvl="0" indent="-609585" algn="l" rtl="0">
              <a:lnSpc>
                <a:spcPct val="115000"/>
              </a:lnSpc>
              <a:spcBef>
                <a:spcPts val="0"/>
              </a:spcBef>
              <a:spcAft>
                <a:spcPts val="0"/>
              </a:spcAft>
              <a:buClr>
                <a:srgbClr val="0F0F0F"/>
              </a:buClr>
              <a:buSzPts val="3600"/>
              <a:buChar char="●"/>
              <a:defRPr>
                <a:solidFill>
                  <a:srgbClr val="0F0F0F"/>
                </a:solidFill>
              </a:defRPr>
            </a:lvl1pPr>
            <a:lvl2pPr marL="1219170" lvl="1" indent="-541853" algn="l" rtl="0">
              <a:lnSpc>
                <a:spcPct val="115000"/>
              </a:lnSpc>
              <a:spcBef>
                <a:spcPts val="2133"/>
              </a:spcBef>
              <a:spcAft>
                <a:spcPts val="0"/>
              </a:spcAft>
              <a:buClr>
                <a:srgbClr val="0F0F0F"/>
              </a:buClr>
              <a:buSzPts val="2800"/>
              <a:buChar char="○"/>
              <a:defRPr>
                <a:solidFill>
                  <a:srgbClr val="0F0F0F"/>
                </a:solidFill>
              </a:defRPr>
            </a:lvl2pPr>
            <a:lvl3pPr marL="1828754" lvl="2" indent="-541853" algn="l" rtl="0">
              <a:lnSpc>
                <a:spcPct val="115000"/>
              </a:lnSpc>
              <a:spcBef>
                <a:spcPts val="2133"/>
              </a:spcBef>
              <a:spcAft>
                <a:spcPts val="0"/>
              </a:spcAft>
              <a:buClr>
                <a:srgbClr val="0F0F0F"/>
              </a:buClr>
              <a:buSzPts val="2800"/>
              <a:buChar char="■"/>
              <a:defRPr>
                <a:solidFill>
                  <a:srgbClr val="0F0F0F"/>
                </a:solidFill>
              </a:defRPr>
            </a:lvl3pPr>
            <a:lvl4pPr marL="2438339" lvl="3" indent="-541853" algn="l" rtl="0">
              <a:lnSpc>
                <a:spcPct val="115000"/>
              </a:lnSpc>
              <a:spcBef>
                <a:spcPts val="2133"/>
              </a:spcBef>
              <a:spcAft>
                <a:spcPts val="0"/>
              </a:spcAft>
              <a:buClr>
                <a:srgbClr val="0F0F0F"/>
              </a:buClr>
              <a:buSzPts val="2800"/>
              <a:buChar char="●"/>
              <a:defRPr>
                <a:solidFill>
                  <a:srgbClr val="0F0F0F"/>
                </a:solidFill>
              </a:defRPr>
            </a:lvl4pPr>
            <a:lvl5pPr marL="3047924" lvl="4" indent="-541853" algn="l" rtl="0">
              <a:lnSpc>
                <a:spcPct val="115000"/>
              </a:lnSpc>
              <a:spcBef>
                <a:spcPts val="2133"/>
              </a:spcBef>
              <a:spcAft>
                <a:spcPts val="0"/>
              </a:spcAft>
              <a:buClr>
                <a:srgbClr val="0F0F0F"/>
              </a:buClr>
              <a:buSzPts val="2800"/>
              <a:buChar char="○"/>
              <a:defRPr>
                <a:solidFill>
                  <a:srgbClr val="0F0F0F"/>
                </a:solidFill>
              </a:defRPr>
            </a:lvl5pPr>
            <a:lvl6pPr marL="3657509" lvl="5" indent="-541853" algn="l" rtl="0">
              <a:lnSpc>
                <a:spcPct val="115000"/>
              </a:lnSpc>
              <a:spcBef>
                <a:spcPts val="2133"/>
              </a:spcBef>
              <a:spcAft>
                <a:spcPts val="0"/>
              </a:spcAft>
              <a:buClr>
                <a:srgbClr val="0F0F0F"/>
              </a:buClr>
              <a:buSzPts val="2800"/>
              <a:buChar char="■"/>
              <a:defRPr>
                <a:solidFill>
                  <a:srgbClr val="0F0F0F"/>
                </a:solidFill>
              </a:defRPr>
            </a:lvl6pPr>
            <a:lvl7pPr marL="4267093" lvl="6" indent="-541853" algn="l" rtl="0">
              <a:lnSpc>
                <a:spcPct val="115000"/>
              </a:lnSpc>
              <a:spcBef>
                <a:spcPts val="2133"/>
              </a:spcBef>
              <a:spcAft>
                <a:spcPts val="0"/>
              </a:spcAft>
              <a:buClr>
                <a:srgbClr val="0F0F0F"/>
              </a:buClr>
              <a:buSzPts val="2800"/>
              <a:buChar char="●"/>
              <a:defRPr>
                <a:solidFill>
                  <a:srgbClr val="0F0F0F"/>
                </a:solidFill>
              </a:defRPr>
            </a:lvl7pPr>
            <a:lvl8pPr marL="4876678" lvl="7" indent="-541853" algn="l" rtl="0">
              <a:lnSpc>
                <a:spcPct val="115000"/>
              </a:lnSpc>
              <a:spcBef>
                <a:spcPts val="2133"/>
              </a:spcBef>
              <a:spcAft>
                <a:spcPts val="0"/>
              </a:spcAft>
              <a:buClr>
                <a:srgbClr val="0F0F0F"/>
              </a:buClr>
              <a:buSzPts val="2800"/>
              <a:buChar char="○"/>
              <a:defRPr>
                <a:solidFill>
                  <a:srgbClr val="0F0F0F"/>
                </a:solidFill>
              </a:defRPr>
            </a:lvl8pPr>
            <a:lvl9pPr marL="5486263" lvl="8" indent="-541853" algn="l" rtl="0">
              <a:lnSpc>
                <a:spcPct val="115000"/>
              </a:lnSpc>
              <a:spcBef>
                <a:spcPts val="2133"/>
              </a:spcBef>
              <a:spcAft>
                <a:spcPts val="2133"/>
              </a:spcAft>
              <a:buClr>
                <a:srgbClr val="0F0F0F"/>
              </a:buClr>
              <a:buSzPts val="2800"/>
              <a:buChar char="■"/>
              <a:defRPr>
                <a:solidFill>
                  <a:srgbClr val="0F0F0F"/>
                </a:solidFill>
              </a:defRPr>
            </a:lvl9pPr>
          </a:lstStyle>
          <a:p>
            <a:endParaRPr/>
          </a:p>
        </p:txBody>
      </p:sp>
      <p:sp>
        <p:nvSpPr>
          <p:cNvPr id="946" name="Google Shape;946;p20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979246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47"/>
        <p:cNvGrpSpPr/>
        <p:nvPr/>
      </p:nvGrpSpPr>
      <p:grpSpPr>
        <a:xfrm>
          <a:off x="0" y="0"/>
          <a:ext cx="0" cy="0"/>
          <a:chOff x="0" y="0"/>
          <a:chExt cx="0" cy="0"/>
        </a:xfrm>
      </p:grpSpPr>
      <p:sp>
        <p:nvSpPr>
          <p:cNvPr id="948" name="Google Shape;948;p207"/>
          <p:cNvSpPr txBox="1">
            <a:spLocks noGrp="1"/>
          </p:cNvSpPr>
          <p:nvPr>
            <p:ph type="body" idx="1"/>
          </p:nvPr>
        </p:nvSpPr>
        <p:spPr>
          <a:xfrm>
            <a:off x="415600" y="5640767"/>
            <a:ext cx="7998800" cy="807200"/>
          </a:xfrm>
          <a:prstGeom prst="rect">
            <a:avLst/>
          </a:prstGeom>
          <a:noFill/>
          <a:ln>
            <a:noFill/>
          </a:ln>
        </p:spPr>
        <p:txBody>
          <a:bodyPr spcFirstLastPara="1" wrap="square" lIns="182850" tIns="182850" rIns="182850" bIns="182850" anchor="ctr" anchorCtr="0">
            <a:noAutofit/>
          </a:bodyPr>
          <a:lstStyle>
            <a:lvl1pPr marL="609585" lvl="0" indent="-304792" algn="l" rtl="0">
              <a:lnSpc>
                <a:spcPct val="100000"/>
              </a:lnSpc>
              <a:spcBef>
                <a:spcPts val="0"/>
              </a:spcBef>
              <a:spcAft>
                <a:spcPts val="0"/>
              </a:spcAft>
              <a:buSzPts val="3600"/>
              <a:buNone/>
              <a:defRPr/>
            </a:lvl1pPr>
            <a:lvl2pPr marL="1219170" lvl="1" indent="-541853" algn="l" rtl="0">
              <a:lnSpc>
                <a:spcPct val="115000"/>
              </a:lnSpc>
              <a:spcBef>
                <a:spcPts val="4267"/>
              </a:spcBef>
              <a:spcAft>
                <a:spcPts val="0"/>
              </a:spcAft>
              <a:buSzPts val="2800"/>
              <a:buChar char="○"/>
              <a:defRPr/>
            </a:lvl2pPr>
            <a:lvl3pPr marL="1828754" lvl="2" indent="-541853" algn="l" rtl="0">
              <a:lnSpc>
                <a:spcPct val="115000"/>
              </a:lnSpc>
              <a:spcBef>
                <a:spcPts val="4267"/>
              </a:spcBef>
              <a:spcAft>
                <a:spcPts val="0"/>
              </a:spcAft>
              <a:buSzPts val="2800"/>
              <a:buChar char="■"/>
              <a:defRPr/>
            </a:lvl3pPr>
            <a:lvl4pPr marL="2438339" lvl="3" indent="-541853" algn="l" rtl="0">
              <a:lnSpc>
                <a:spcPct val="115000"/>
              </a:lnSpc>
              <a:spcBef>
                <a:spcPts val="4267"/>
              </a:spcBef>
              <a:spcAft>
                <a:spcPts val="0"/>
              </a:spcAft>
              <a:buSzPts val="2800"/>
              <a:buChar char="●"/>
              <a:defRPr/>
            </a:lvl4pPr>
            <a:lvl5pPr marL="3047924" lvl="4" indent="-541853" algn="l" rtl="0">
              <a:lnSpc>
                <a:spcPct val="115000"/>
              </a:lnSpc>
              <a:spcBef>
                <a:spcPts val="4267"/>
              </a:spcBef>
              <a:spcAft>
                <a:spcPts val="0"/>
              </a:spcAft>
              <a:buSzPts val="2800"/>
              <a:buChar char="○"/>
              <a:defRPr/>
            </a:lvl5pPr>
            <a:lvl6pPr marL="3657509" lvl="5" indent="-541853" algn="l" rtl="0">
              <a:lnSpc>
                <a:spcPct val="115000"/>
              </a:lnSpc>
              <a:spcBef>
                <a:spcPts val="4267"/>
              </a:spcBef>
              <a:spcAft>
                <a:spcPts val="0"/>
              </a:spcAft>
              <a:buSzPts val="2800"/>
              <a:buChar char="■"/>
              <a:defRPr/>
            </a:lvl6pPr>
            <a:lvl7pPr marL="4267093" lvl="6" indent="-541853" algn="l" rtl="0">
              <a:lnSpc>
                <a:spcPct val="115000"/>
              </a:lnSpc>
              <a:spcBef>
                <a:spcPts val="4267"/>
              </a:spcBef>
              <a:spcAft>
                <a:spcPts val="0"/>
              </a:spcAft>
              <a:buSzPts val="2800"/>
              <a:buChar char="●"/>
              <a:defRPr/>
            </a:lvl7pPr>
            <a:lvl8pPr marL="4876678" lvl="7" indent="-541853" algn="l" rtl="0">
              <a:lnSpc>
                <a:spcPct val="115000"/>
              </a:lnSpc>
              <a:spcBef>
                <a:spcPts val="4267"/>
              </a:spcBef>
              <a:spcAft>
                <a:spcPts val="0"/>
              </a:spcAft>
              <a:buSzPts val="2800"/>
              <a:buChar char="○"/>
              <a:defRPr/>
            </a:lvl8pPr>
            <a:lvl9pPr marL="5486263" lvl="8" indent="-541853" algn="l" rtl="0">
              <a:lnSpc>
                <a:spcPct val="115000"/>
              </a:lnSpc>
              <a:spcBef>
                <a:spcPts val="4267"/>
              </a:spcBef>
              <a:spcAft>
                <a:spcPts val="4267"/>
              </a:spcAft>
              <a:buSzPts val="2800"/>
              <a:buChar char="■"/>
              <a:defRPr/>
            </a:lvl9pPr>
          </a:lstStyle>
          <a:p>
            <a:endParaRPr/>
          </a:p>
        </p:txBody>
      </p:sp>
      <p:sp>
        <p:nvSpPr>
          <p:cNvPr id="949" name="Google Shape;949;p20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44834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50"/>
        <p:cNvGrpSpPr/>
        <p:nvPr/>
      </p:nvGrpSpPr>
      <p:grpSpPr>
        <a:xfrm>
          <a:off x="0" y="0"/>
          <a:ext cx="0" cy="0"/>
          <a:chOff x="0" y="0"/>
          <a:chExt cx="0" cy="0"/>
        </a:xfrm>
      </p:grpSpPr>
      <p:sp>
        <p:nvSpPr>
          <p:cNvPr id="951" name="Google Shape;951;p208"/>
          <p:cNvSpPr txBox="1">
            <a:spLocks noGrp="1"/>
          </p:cNvSpPr>
          <p:nvPr>
            <p:ph type="title"/>
          </p:nvPr>
        </p:nvSpPr>
        <p:spPr>
          <a:xfrm>
            <a:off x="415600" y="1474833"/>
            <a:ext cx="11361200" cy="26180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24000"/>
              <a:buNone/>
              <a:defRPr sz="16000"/>
            </a:lvl1pPr>
            <a:lvl2pPr lvl="1" algn="ctr" rtl="0">
              <a:lnSpc>
                <a:spcPct val="100000"/>
              </a:lnSpc>
              <a:spcBef>
                <a:spcPts val="0"/>
              </a:spcBef>
              <a:spcAft>
                <a:spcPts val="0"/>
              </a:spcAft>
              <a:buSzPts val="24000"/>
              <a:buNone/>
              <a:defRPr sz="16000"/>
            </a:lvl2pPr>
            <a:lvl3pPr lvl="2" algn="ctr" rtl="0">
              <a:lnSpc>
                <a:spcPct val="100000"/>
              </a:lnSpc>
              <a:spcBef>
                <a:spcPts val="0"/>
              </a:spcBef>
              <a:spcAft>
                <a:spcPts val="0"/>
              </a:spcAft>
              <a:buSzPts val="24000"/>
              <a:buNone/>
              <a:defRPr sz="16000"/>
            </a:lvl3pPr>
            <a:lvl4pPr lvl="3" algn="ctr" rtl="0">
              <a:lnSpc>
                <a:spcPct val="100000"/>
              </a:lnSpc>
              <a:spcBef>
                <a:spcPts val="0"/>
              </a:spcBef>
              <a:spcAft>
                <a:spcPts val="0"/>
              </a:spcAft>
              <a:buSzPts val="24000"/>
              <a:buNone/>
              <a:defRPr sz="16000"/>
            </a:lvl4pPr>
            <a:lvl5pPr lvl="4" algn="ctr" rtl="0">
              <a:lnSpc>
                <a:spcPct val="100000"/>
              </a:lnSpc>
              <a:spcBef>
                <a:spcPts val="0"/>
              </a:spcBef>
              <a:spcAft>
                <a:spcPts val="0"/>
              </a:spcAft>
              <a:buSzPts val="24000"/>
              <a:buNone/>
              <a:defRPr sz="16000"/>
            </a:lvl5pPr>
            <a:lvl6pPr lvl="5" algn="ctr" rtl="0">
              <a:lnSpc>
                <a:spcPct val="100000"/>
              </a:lnSpc>
              <a:spcBef>
                <a:spcPts val="0"/>
              </a:spcBef>
              <a:spcAft>
                <a:spcPts val="0"/>
              </a:spcAft>
              <a:buSzPts val="24000"/>
              <a:buNone/>
              <a:defRPr sz="16000"/>
            </a:lvl6pPr>
            <a:lvl7pPr lvl="6" algn="ctr" rtl="0">
              <a:lnSpc>
                <a:spcPct val="100000"/>
              </a:lnSpc>
              <a:spcBef>
                <a:spcPts val="0"/>
              </a:spcBef>
              <a:spcAft>
                <a:spcPts val="0"/>
              </a:spcAft>
              <a:buSzPts val="24000"/>
              <a:buNone/>
              <a:defRPr sz="16000"/>
            </a:lvl7pPr>
            <a:lvl8pPr lvl="7" algn="ctr" rtl="0">
              <a:lnSpc>
                <a:spcPct val="100000"/>
              </a:lnSpc>
              <a:spcBef>
                <a:spcPts val="0"/>
              </a:spcBef>
              <a:spcAft>
                <a:spcPts val="0"/>
              </a:spcAft>
              <a:buSzPts val="24000"/>
              <a:buNone/>
              <a:defRPr sz="16000"/>
            </a:lvl8pPr>
            <a:lvl9pPr lvl="8" algn="ctr" rtl="0">
              <a:lnSpc>
                <a:spcPct val="100000"/>
              </a:lnSpc>
              <a:spcBef>
                <a:spcPts val="0"/>
              </a:spcBef>
              <a:spcAft>
                <a:spcPts val="0"/>
              </a:spcAft>
              <a:buSzPts val="24000"/>
              <a:buNone/>
              <a:defRPr sz="16000"/>
            </a:lvl9pPr>
          </a:lstStyle>
          <a:p>
            <a:endParaRPr/>
          </a:p>
        </p:txBody>
      </p:sp>
      <p:sp>
        <p:nvSpPr>
          <p:cNvPr id="952" name="Google Shape;952;p208"/>
          <p:cNvSpPr txBox="1">
            <a:spLocks noGrp="1"/>
          </p:cNvSpPr>
          <p:nvPr>
            <p:ph type="body" idx="1"/>
          </p:nvPr>
        </p:nvSpPr>
        <p:spPr>
          <a:xfrm>
            <a:off x="415600" y="4202967"/>
            <a:ext cx="11361200" cy="1734800"/>
          </a:xfrm>
          <a:prstGeom prst="rect">
            <a:avLst/>
          </a:prstGeom>
          <a:noFill/>
          <a:ln>
            <a:noFill/>
          </a:ln>
        </p:spPr>
        <p:txBody>
          <a:bodyPr spcFirstLastPara="1" wrap="square" lIns="182850" tIns="182850" rIns="182850" bIns="182850" anchor="t" anchorCtr="0">
            <a:noAutofit/>
          </a:bodyPr>
          <a:lstStyle>
            <a:lvl1pPr marL="609585" lvl="0" indent="-609585" algn="ctr" rtl="0">
              <a:lnSpc>
                <a:spcPct val="115000"/>
              </a:lnSpc>
              <a:spcBef>
                <a:spcPts val="0"/>
              </a:spcBef>
              <a:spcAft>
                <a:spcPts val="0"/>
              </a:spcAft>
              <a:buSzPts val="3600"/>
              <a:buChar char="●"/>
              <a:defRPr/>
            </a:lvl1pPr>
            <a:lvl2pPr marL="1219170" lvl="1" indent="-541853" algn="ctr" rtl="0">
              <a:lnSpc>
                <a:spcPct val="115000"/>
              </a:lnSpc>
              <a:spcBef>
                <a:spcPts val="2133"/>
              </a:spcBef>
              <a:spcAft>
                <a:spcPts val="0"/>
              </a:spcAft>
              <a:buSzPts val="2800"/>
              <a:buChar char="○"/>
              <a:defRPr/>
            </a:lvl2pPr>
            <a:lvl3pPr marL="1828754" lvl="2" indent="-541853" algn="ctr" rtl="0">
              <a:lnSpc>
                <a:spcPct val="115000"/>
              </a:lnSpc>
              <a:spcBef>
                <a:spcPts val="2133"/>
              </a:spcBef>
              <a:spcAft>
                <a:spcPts val="0"/>
              </a:spcAft>
              <a:buSzPts val="2800"/>
              <a:buChar char="■"/>
              <a:defRPr/>
            </a:lvl3pPr>
            <a:lvl4pPr marL="2438339" lvl="3" indent="-541853" algn="ctr" rtl="0">
              <a:lnSpc>
                <a:spcPct val="115000"/>
              </a:lnSpc>
              <a:spcBef>
                <a:spcPts val="2133"/>
              </a:spcBef>
              <a:spcAft>
                <a:spcPts val="0"/>
              </a:spcAft>
              <a:buSzPts val="2800"/>
              <a:buChar char="●"/>
              <a:defRPr/>
            </a:lvl4pPr>
            <a:lvl5pPr marL="3047924" lvl="4" indent="-541853" algn="ctr" rtl="0">
              <a:lnSpc>
                <a:spcPct val="115000"/>
              </a:lnSpc>
              <a:spcBef>
                <a:spcPts val="2133"/>
              </a:spcBef>
              <a:spcAft>
                <a:spcPts val="0"/>
              </a:spcAft>
              <a:buSzPts val="2800"/>
              <a:buChar char="○"/>
              <a:defRPr/>
            </a:lvl5pPr>
            <a:lvl6pPr marL="3657509" lvl="5" indent="-541853" algn="ctr" rtl="0">
              <a:lnSpc>
                <a:spcPct val="115000"/>
              </a:lnSpc>
              <a:spcBef>
                <a:spcPts val="2133"/>
              </a:spcBef>
              <a:spcAft>
                <a:spcPts val="0"/>
              </a:spcAft>
              <a:buSzPts val="2800"/>
              <a:buChar char="■"/>
              <a:defRPr/>
            </a:lvl6pPr>
            <a:lvl7pPr marL="4267093" lvl="6" indent="-541853" algn="ctr" rtl="0">
              <a:lnSpc>
                <a:spcPct val="115000"/>
              </a:lnSpc>
              <a:spcBef>
                <a:spcPts val="2133"/>
              </a:spcBef>
              <a:spcAft>
                <a:spcPts val="0"/>
              </a:spcAft>
              <a:buSzPts val="2800"/>
              <a:buChar char="●"/>
              <a:defRPr/>
            </a:lvl7pPr>
            <a:lvl8pPr marL="4876678" lvl="7" indent="-541853" algn="ctr" rtl="0">
              <a:lnSpc>
                <a:spcPct val="115000"/>
              </a:lnSpc>
              <a:spcBef>
                <a:spcPts val="2133"/>
              </a:spcBef>
              <a:spcAft>
                <a:spcPts val="0"/>
              </a:spcAft>
              <a:buSzPts val="2800"/>
              <a:buChar char="○"/>
              <a:defRPr/>
            </a:lvl8pPr>
            <a:lvl9pPr marL="5486263" lvl="8" indent="-541853" algn="ctr" rtl="0">
              <a:lnSpc>
                <a:spcPct val="115000"/>
              </a:lnSpc>
              <a:spcBef>
                <a:spcPts val="2133"/>
              </a:spcBef>
              <a:spcAft>
                <a:spcPts val="2133"/>
              </a:spcAft>
              <a:buSzPts val="2800"/>
              <a:buChar char="■"/>
              <a:defRPr/>
            </a:lvl9pPr>
          </a:lstStyle>
          <a:p>
            <a:endParaRPr/>
          </a:p>
        </p:txBody>
      </p:sp>
      <p:sp>
        <p:nvSpPr>
          <p:cNvPr id="953" name="Google Shape;953;p208"/>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511051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4"/>
        <p:cNvGrpSpPr/>
        <p:nvPr/>
      </p:nvGrpSpPr>
      <p:grpSpPr>
        <a:xfrm>
          <a:off x="0" y="0"/>
          <a:ext cx="0" cy="0"/>
          <a:chOff x="0" y="0"/>
          <a:chExt cx="0" cy="0"/>
        </a:xfrm>
      </p:grpSpPr>
      <p:sp>
        <p:nvSpPr>
          <p:cNvPr id="955" name="Google Shape;955;p20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38245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956"/>
        <p:cNvGrpSpPr/>
        <p:nvPr/>
      </p:nvGrpSpPr>
      <p:grpSpPr>
        <a:xfrm>
          <a:off x="0" y="0"/>
          <a:ext cx="0" cy="0"/>
          <a:chOff x="0" y="0"/>
          <a:chExt cx="0" cy="0"/>
        </a:xfrm>
      </p:grpSpPr>
      <p:sp>
        <p:nvSpPr>
          <p:cNvPr id="957" name="Google Shape;957;p210"/>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58" name="Google Shape;958;p210"/>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3">
                <a:solidFill>
                  <a:srgbClr val="FF8400"/>
                </a:solidFill>
              </a:defRPr>
            </a:lvl1pPr>
            <a:lvl2pPr lvl="1" algn="l" rtl="0">
              <a:lnSpc>
                <a:spcPct val="115000"/>
              </a:lnSpc>
              <a:spcBef>
                <a:spcPts val="2133"/>
              </a:spcBef>
              <a:spcAft>
                <a:spcPts val="0"/>
              </a:spcAft>
              <a:buSzPts val="2800"/>
              <a:buNone/>
              <a:defRPr/>
            </a:lvl2pPr>
            <a:lvl3pPr lvl="2" algn="l" rtl="0">
              <a:lnSpc>
                <a:spcPct val="115000"/>
              </a:lnSpc>
              <a:spcBef>
                <a:spcPts val="2133"/>
              </a:spcBef>
              <a:spcAft>
                <a:spcPts val="0"/>
              </a:spcAft>
              <a:buSzPts val="2800"/>
              <a:buNone/>
              <a:defRPr/>
            </a:lvl3pPr>
            <a:lvl4pPr lvl="3" algn="l" rtl="0">
              <a:lnSpc>
                <a:spcPct val="115000"/>
              </a:lnSpc>
              <a:spcBef>
                <a:spcPts val="2133"/>
              </a:spcBef>
              <a:spcAft>
                <a:spcPts val="0"/>
              </a:spcAft>
              <a:buSzPts val="2800"/>
              <a:buNone/>
              <a:defRPr/>
            </a:lvl4pPr>
            <a:lvl5pPr lvl="4" algn="l" rtl="0">
              <a:lnSpc>
                <a:spcPct val="115000"/>
              </a:lnSpc>
              <a:spcBef>
                <a:spcPts val="2133"/>
              </a:spcBef>
              <a:spcAft>
                <a:spcPts val="0"/>
              </a:spcAft>
              <a:buSzPts val="2800"/>
              <a:buNone/>
              <a:defRPr/>
            </a:lvl5pPr>
            <a:lvl6pPr lvl="5" algn="l" rtl="0">
              <a:lnSpc>
                <a:spcPct val="115000"/>
              </a:lnSpc>
              <a:spcBef>
                <a:spcPts val="2133"/>
              </a:spcBef>
              <a:spcAft>
                <a:spcPts val="0"/>
              </a:spcAft>
              <a:buSzPts val="2800"/>
              <a:buNone/>
              <a:defRPr/>
            </a:lvl6pPr>
            <a:lvl7pPr lvl="6" algn="l" rtl="0">
              <a:lnSpc>
                <a:spcPct val="115000"/>
              </a:lnSpc>
              <a:spcBef>
                <a:spcPts val="2133"/>
              </a:spcBef>
              <a:spcAft>
                <a:spcPts val="0"/>
              </a:spcAft>
              <a:buSzPts val="2800"/>
              <a:buNone/>
              <a:defRPr/>
            </a:lvl7pPr>
            <a:lvl8pPr lvl="7" algn="l" rtl="0">
              <a:lnSpc>
                <a:spcPct val="115000"/>
              </a:lnSpc>
              <a:spcBef>
                <a:spcPts val="2133"/>
              </a:spcBef>
              <a:spcAft>
                <a:spcPts val="0"/>
              </a:spcAft>
              <a:buSzPts val="2800"/>
              <a:buNone/>
              <a:defRPr/>
            </a:lvl8pPr>
            <a:lvl9pPr lvl="8" algn="l" rtl="0">
              <a:lnSpc>
                <a:spcPct val="115000"/>
              </a:lnSpc>
              <a:spcBef>
                <a:spcPts val="2133"/>
              </a:spcBef>
              <a:spcAft>
                <a:spcPts val="2133"/>
              </a:spcAft>
              <a:buSzPts val="2800"/>
              <a:buNone/>
              <a:defRPr/>
            </a:lvl9pPr>
          </a:lstStyle>
          <a:p>
            <a:endParaRPr/>
          </a:p>
        </p:txBody>
      </p:sp>
    </p:spTree>
    <p:extLst>
      <p:ext uri="{BB962C8B-B14F-4D97-AF65-F5344CB8AC3E}">
        <p14:creationId xmlns:p14="http://schemas.microsoft.com/office/powerpoint/2010/main" val="8801902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959"/>
        <p:cNvGrpSpPr/>
        <p:nvPr/>
      </p:nvGrpSpPr>
      <p:grpSpPr>
        <a:xfrm>
          <a:off x="0" y="0"/>
          <a:ext cx="0" cy="0"/>
          <a:chOff x="0" y="0"/>
          <a:chExt cx="0" cy="0"/>
        </a:xfrm>
      </p:grpSpPr>
      <p:sp>
        <p:nvSpPr>
          <p:cNvPr id="960" name="Google Shape;960;p211"/>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61" name="Google Shape;961;p211"/>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962" name="Google Shape;962;p211"/>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3">
                <a:solidFill>
                  <a:srgbClr val="FF8400"/>
                </a:solidFill>
              </a:defRPr>
            </a:lvl1pPr>
            <a:lvl2pPr lvl="1" algn="l" rtl="0">
              <a:lnSpc>
                <a:spcPct val="115000"/>
              </a:lnSpc>
              <a:spcBef>
                <a:spcPts val="2133"/>
              </a:spcBef>
              <a:spcAft>
                <a:spcPts val="0"/>
              </a:spcAft>
              <a:buSzPts val="2800"/>
              <a:buNone/>
              <a:defRPr/>
            </a:lvl2pPr>
            <a:lvl3pPr lvl="2" algn="l" rtl="0">
              <a:lnSpc>
                <a:spcPct val="115000"/>
              </a:lnSpc>
              <a:spcBef>
                <a:spcPts val="2133"/>
              </a:spcBef>
              <a:spcAft>
                <a:spcPts val="0"/>
              </a:spcAft>
              <a:buSzPts val="2800"/>
              <a:buNone/>
              <a:defRPr/>
            </a:lvl3pPr>
            <a:lvl4pPr lvl="3" algn="l" rtl="0">
              <a:lnSpc>
                <a:spcPct val="115000"/>
              </a:lnSpc>
              <a:spcBef>
                <a:spcPts val="2133"/>
              </a:spcBef>
              <a:spcAft>
                <a:spcPts val="0"/>
              </a:spcAft>
              <a:buSzPts val="2800"/>
              <a:buNone/>
              <a:defRPr/>
            </a:lvl4pPr>
            <a:lvl5pPr lvl="4" algn="l" rtl="0">
              <a:lnSpc>
                <a:spcPct val="115000"/>
              </a:lnSpc>
              <a:spcBef>
                <a:spcPts val="2133"/>
              </a:spcBef>
              <a:spcAft>
                <a:spcPts val="0"/>
              </a:spcAft>
              <a:buSzPts val="2800"/>
              <a:buNone/>
              <a:defRPr/>
            </a:lvl5pPr>
            <a:lvl6pPr lvl="5" algn="l" rtl="0">
              <a:lnSpc>
                <a:spcPct val="115000"/>
              </a:lnSpc>
              <a:spcBef>
                <a:spcPts val="2133"/>
              </a:spcBef>
              <a:spcAft>
                <a:spcPts val="0"/>
              </a:spcAft>
              <a:buSzPts val="2800"/>
              <a:buNone/>
              <a:defRPr/>
            </a:lvl6pPr>
            <a:lvl7pPr lvl="6" algn="l" rtl="0">
              <a:lnSpc>
                <a:spcPct val="115000"/>
              </a:lnSpc>
              <a:spcBef>
                <a:spcPts val="2133"/>
              </a:spcBef>
              <a:spcAft>
                <a:spcPts val="0"/>
              </a:spcAft>
              <a:buSzPts val="2800"/>
              <a:buNone/>
              <a:defRPr/>
            </a:lvl7pPr>
            <a:lvl8pPr lvl="7" algn="l" rtl="0">
              <a:lnSpc>
                <a:spcPct val="115000"/>
              </a:lnSpc>
              <a:spcBef>
                <a:spcPts val="2133"/>
              </a:spcBef>
              <a:spcAft>
                <a:spcPts val="0"/>
              </a:spcAft>
              <a:buSzPts val="2800"/>
              <a:buNone/>
              <a:defRPr/>
            </a:lvl8pPr>
            <a:lvl9pPr lvl="8" algn="l" rtl="0">
              <a:lnSpc>
                <a:spcPct val="115000"/>
              </a:lnSpc>
              <a:spcBef>
                <a:spcPts val="2133"/>
              </a:spcBef>
              <a:spcAft>
                <a:spcPts val="2133"/>
              </a:spcAft>
              <a:buSzPts val="2800"/>
              <a:buNone/>
              <a:defRPr/>
            </a:lvl9pPr>
          </a:lstStyle>
          <a:p>
            <a:endParaRPr/>
          </a:p>
        </p:txBody>
      </p:sp>
      <p:sp>
        <p:nvSpPr>
          <p:cNvPr id="963" name="Google Shape;963;p211"/>
          <p:cNvSpPr txBox="1">
            <a:spLocks noGrp="1"/>
          </p:cNvSpPr>
          <p:nvPr>
            <p:ph type="body" idx="2"/>
          </p:nvPr>
        </p:nvSpPr>
        <p:spPr>
          <a:xfrm>
            <a:off x="415600" y="1587533"/>
            <a:ext cx="8016000" cy="40440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2pPr>
            <a:lvl3pPr marL="1828754" lvl="2"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3pPr>
            <a:lvl4pPr marL="2438339" lvl="3"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4pPr>
            <a:lvl5pPr marL="3047924" lvl="4"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5pPr>
            <a:lvl6pPr marL="3657509" lvl="5"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6pPr>
            <a:lvl7pPr marL="4267093" lvl="6"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7pPr>
            <a:lvl8pPr marL="4876678" lvl="7"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8pPr>
            <a:lvl9pPr marL="5486263" lvl="8" indent="-541853" algn="l" rtl="0">
              <a:lnSpc>
                <a:spcPct val="115000"/>
              </a:lnSpc>
              <a:spcBef>
                <a:spcPts val="1333"/>
              </a:spcBef>
              <a:spcAft>
                <a:spcPts val="1333"/>
              </a:spcAft>
              <a:buSzPts val="2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4317884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964"/>
        <p:cNvGrpSpPr/>
        <p:nvPr/>
      </p:nvGrpSpPr>
      <p:grpSpPr>
        <a:xfrm>
          <a:off x="0" y="0"/>
          <a:ext cx="0" cy="0"/>
          <a:chOff x="0" y="0"/>
          <a:chExt cx="0" cy="0"/>
        </a:xfrm>
      </p:grpSpPr>
      <p:sp>
        <p:nvSpPr>
          <p:cNvPr id="965" name="Google Shape;965;p212"/>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921245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966"/>
        <p:cNvGrpSpPr/>
        <p:nvPr/>
      </p:nvGrpSpPr>
      <p:grpSpPr>
        <a:xfrm>
          <a:off x="0" y="0"/>
          <a:ext cx="0" cy="0"/>
          <a:chOff x="0" y="0"/>
          <a:chExt cx="0" cy="0"/>
        </a:xfrm>
      </p:grpSpPr>
      <p:sp>
        <p:nvSpPr>
          <p:cNvPr id="967" name="Google Shape;967;p213"/>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159412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968"/>
        <p:cNvGrpSpPr/>
        <p:nvPr/>
      </p:nvGrpSpPr>
      <p:grpSpPr>
        <a:xfrm>
          <a:off x="0" y="0"/>
          <a:ext cx="0" cy="0"/>
          <a:chOff x="0" y="0"/>
          <a:chExt cx="0" cy="0"/>
        </a:xfrm>
      </p:grpSpPr>
      <p:sp>
        <p:nvSpPr>
          <p:cNvPr id="969" name="Google Shape;969;p214"/>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970" name="Google Shape;970;p214"/>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Autofit/>
          </a:bodyPr>
          <a:lstStyle>
            <a:lvl1pPr marL="609585" lvl="0"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rtl="0">
              <a:lnSpc>
                <a:spcPct val="100000"/>
              </a:lnSpc>
              <a:spcBef>
                <a:spcPts val="2933"/>
              </a:spcBef>
              <a:spcAft>
                <a:spcPts val="0"/>
              </a:spcAft>
              <a:buClr>
                <a:srgbClr val="FFFFFF"/>
              </a:buClr>
              <a:buSzPts val="1000"/>
              <a:buChar char="•"/>
              <a:defRPr/>
            </a:lvl6pPr>
            <a:lvl7pPr marL="4267093" lvl="6" indent="-389457" algn="l" rtl="0">
              <a:lnSpc>
                <a:spcPct val="100000"/>
              </a:lnSpc>
              <a:spcBef>
                <a:spcPts val="2933"/>
              </a:spcBef>
              <a:spcAft>
                <a:spcPts val="0"/>
              </a:spcAft>
              <a:buClr>
                <a:srgbClr val="FFFFFF"/>
              </a:buClr>
              <a:buSzPts val="1000"/>
              <a:buChar char="•"/>
              <a:defRPr/>
            </a:lvl7pPr>
            <a:lvl8pPr marL="4876678" lvl="7" indent="-389457" algn="l" rtl="0">
              <a:lnSpc>
                <a:spcPct val="100000"/>
              </a:lnSpc>
              <a:spcBef>
                <a:spcPts val="2933"/>
              </a:spcBef>
              <a:spcAft>
                <a:spcPts val="0"/>
              </a:spcAft>
              <a:buClr>
                <a:srgbClr val="FFFFFF"/>
              </a:buClr>
              <a:buSzPts val="1000"/>
              <a:buChar char="•"/>
              <a:defRPr/>
            </a:lvl8pPr>
            <a:lvl9pPr marL="5486263" lvl="8" indent="-389457" algn="l" rtl="0">
              <a:lnSpc>
                <a:spcPct val="100000"/>
              </a:lnSpc>
              <a:spcBef>
                <a:spcPts val="2933"/>
              </a:spcBef>
              <a:spcAft>
                <a:spcPts val="0"/>
              </a:spcAft>
              <a:buClr>
                <a:srgbClr val="FFFFFF"/>
              </a:buClr>
              <a:buSzPts val="1000"/>
              <a:buChar char="•"/>
              <a:defRPr/>
            </a:lvl9pPr>
          </a:lstStyle>
          <a:p>
            <a:endParaRPr/>
          </a:p>
        </p:txBody>
      </p:sp>
      <p:sp>
        <p:nvSpPr>
          <p:cNvPr id="971" name="Google Shape;971;p214"/>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89300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972"/>
        <p:cNvGrpSpPr/>
        <p:nvPr/>
      </p:nvGrpSpPr>
      <p:grpSpPr>
        <a:xfrm>
          <a:off x="0" y="0"/>
          <a:ext cx="0" cy="0"/>
          <a:chOff x="0" y="0"/>
          <a:chExt cx="0" cy="0"/>
        </a:xfrm>
      </p:grpSpPr>
      <p:sp>
        <p:nvSpPr>
          <p:cNvPr id="973" name="Google Shape;973;p215"/>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445410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974"/>
        <p:cNvGrpSpPr/>
        <p:nvPr/>
      </p:nvGrpSpPr>
      <p:grpSpPr>
        <a:xfrm>
          <a:off x="0" y="0"/>
          <a:ext cx="0" cy="0"/>
          <a:chOff x="0" y="0"/>
          <a:chExt cx="0" cy="0"/>
        </a:xfrm>
      </p:grpSpPr>
      <p:sp>
        <p:nvSpPr>
          <p:cNvPr id="975" name="Google Shape;975;p216"/>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76" name="Google Shape;976;p216"/>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609585" lvl="0" indent="-609585" algn="l" rtl="0">
              <a:lnSpc>
                <a:spcPct val="115000"/>
              </a:lnSpc>
              <a:spcBef>
                <a:spcPts val="0"/>
              </a:spcBef>
              <a:spcAft>
                <a:spcPts val="0"/>
              </a:spcAft>
              <a:buClr>
                <a:srgbClr val="C3C3C3"/>
              </a:buClr>
              <a:buSzPts val="3600"/>
              <a:buChar char="●"/>
              <a:defRPr>
                <a:solidFill>
                  <a:srgbClr val="C3C3C3"/>
                </a:solidFill>
              </a:defRPr>
            </a:lvl1pPr>
            <a:lvl2pPr marL="1219170" lvl="1" indent="-541853" algn="l" rtl="0">
              <a:lnSpc>
                <a:spcPct val="115000"/>
              </a:lnSpc>
              <a:spcBef>
                <a:spcPts val="2133"/>
              </a:spcBef>
              <a:spcAft>
                <a:spcPts val="0"/>
              </a:spcAft>
              <a:buSzPts val="2800"/>
              <a:buChar char="○"/>
              <a:defRPr/>
            </a:lvl2pPr>
            <a:lvl3pPr marL="1828754" lvl="2" indent="-541853" algn="l" rtl="0">
              <a:lnSpc>
                <a:spcPct val="115000"/>
              </a:lnSpc>
              <a:spcBef>
                <a:spcPts val="2133"/>
              </a:spcBef>
              <a:spcAft>
                <a:spcPts val="0"/>
              </a:spcAft>
              <a:buSzPts val="2800"/>
              <a:buChar char="■"/>
              <a:defRPr/>
            </a:lvl3pPr>
            <a:lvl4pPr marL="2438339" lvl="3" indent="-541853" algn="l" rtl="0">
              <a:lnSpc>
                <a:spcPct val="115000"/>
              </a:lnSpc>
              <a:spcBef>
                <a:spcPts val="2133"/>
              </a:spcBef>
              <a:spcAft>
                <a:spcPts val="0"/>
              </a:spcAft>
              <a:buSzPts val="2800"/>
              <a:buChar char="●"/>
              <a:defRPr/>
            </a:lvl4pPr>
            <a:lvl5pPr marL="3047924" lvl="4" indent="-541853" algn="l" rtl="0">
              <a:lnSpc>
                <a:spcPct val="115000"/>
              </a:lnSpc>
              <a:spcBef>
                <a:spcPts val="2133"/>
              </a:spcBef>
              <a:spcAft>
                <a:spcPts val="0"/>
              </a:spcAft>
              <a:buSzPts val="2800"/>
              <a:buChar char="○"/>
              <a:defRPr/>
            </a:lvl5pPr>
            <a:lvl6pPr marL="3657509" lvl="5" indent="-541853" algn="l" rtl="0">
              <a:lnSpc>
                <a:spcPct val="115000"/>
              </a:lnSpc>
              <a:spcBef>
                <a:spcPts val="2133"/>
              </a:spcBef>
              <a:spcAft>
                <a:spcPts val="0"/>
              </a:spcAft>
              <a:buSzPts val="2800"/>
              <a:buChar char="■"/>
              <a:defRPr/>
            </a:lvl6pPr>
            <a:lvl7pPr marL="4267093" lvl="6" indent="-541853" algn="l" rtl="0">
              <a:lnSpc>
                <a:spcPct val="115000"/>
              </a:lnSpc>
              <a:spcBef>
                <a:spcPts val="2133"/>
              </a:spcBef>
              <a:spcAft>
                <a:spcPts val="0"/>
              </a:spcAft>
              <a:buSzPts val="2800"/>
              <a:buChar char="●"/>
              <a:defRPr/>
            </a:lvl7pPr>
            <a:lvl8pPr marL="4876678" lvl="7" indent="-541853" algn="l" rtl="0">
              <a:lnSpc>
                <a:spcPct val="115000"/>
              </a:lnSpc>
              <a:spcBef>
                <a:spcPts val="2133"/>
              </a:spcBef>
              <a:spcAft>
                <a:spcPts val="0"/>
              </a:spcAft>
              <a:buSzPts val="2800"/>
              <a:buChar char="○"/>
              <a:defRPr/>
            </a:lvl8pPr>
            <a:lvl9pPr marL="5486263" lvl="8" indent="-541853" algn="l" rtl="0">
              <a:lnSpc>
                <a:spcPct val="115000"/>
              </a:lnSpc>
              <a:spcBef>
                <a:spcPts val="2133"/>
              </a:spcBef>
              <a:spcAft>
                <a:spcPts val="2133"/>
              </a:spcAft>
              <a:buSzPts val="2800"/>
              <a:buChar char="■"/>
              <a:defRPr/>
            </a:lvl9pPr>
          </a:lstStyle>
          <a:p>
            <a:endParaRPr/>
          </a:p>
        </p:txBody>
      </p:sp>
      <p:sp>
        <p:nvSpPr>
          <p:cNvPr id="977" name="Google Shape;977;p21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84849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547"/>
        <p:cNvGrpSpPr/>
        <p:nvPr/>
      </p:nvGrpSpPr>
      <p:grpSpPr>
        <a:xfrm>
          <a:off x="0" y="0"/>
          <a:ext cx="0" cy="0"/>
          <a:chOff x="0" y="0"/>
          <a:chExt cx="0" cy="0"/>
        </a:xfrm>
      </p:grpSpPr>
      <p:sp>
        <p:nvSpPr>
          <p:cNvPr id="548" name="Google Shape;548;p121"/>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121"/>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550" name="Google Shape;550;p12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1" name="Google Shape;551;p12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2" name="Google Shape;552;p12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54900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Rubrikbild" type="title">
  <p:cSld name="Rubrikbild">
    <p:spTree>
      <p:nvGrpSpPr>
        <p:cNvPr id="1" name="Shape 553"/>
        <p:cNvGrpSpPr/>
        <p:nvPr/>
      </p:nvGrpSpPr>
      <p:grpSpPr>
        <a:xfrm>
          <a:off x="0" y="0"/>
          <a:ext cx="0" cy="0"/>
          <a:chOff x="0" y="0"/>
          <a:chExt cx="0" cy="0"/>
        </a:xfrm>
      </p:grpSpPr>
      <p:sp>
        <p:nvSpPr>
          <p:cNvPr id="554" name="Google Shape;554;p122"/>
          <p:cNvSpPr txBox="1">
            <a:spLocks noGrp="1"/>
          </p:cNvSpPr>
          <p:nvPr>
            <p:ph type="ctrTitle"/>
          </p:nvPr>
        </p:nvSpPr>
        <p:spPr>
          <a:xfrm>
            <a:off x="914400" y="1676400"/>
            <a:ext cx="10363200" cy="114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32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5" name="Google Shape;555;p122"/>
          <p:cNvSpPr txBox="1">
            <a:spLocks noGrp="1"/>
          </p:cNvSpPr>
          <p:nvPr>
            <p:ph type="subTitle" idx="1"/>
          </p:nvPr>
        </p:nvSpPr>
        <p:spPr>
          <a:xfrm>
            <a:off x="914400" y="2743200"/>
            <a:ext cx="10363200" cy="1752800"/>
          </a:xfrm>
          <a:prstGeom prst="rect">
            <a:avLst/>
          </a:prstGeom>
          <a:noFill/>
          <a:ln>
            <a:noFill/>
          </a:ln>
        </p:spPr>
        <p:txBody>
          <a:bodyPr spcFirstLastPara="1" wrap="square" lIns="68575" tIns="34275" rIns="68575" bIns="34275" anchor="t" anchorCtr="0">
            <a:noAutofit/>
          </a:bodyPr>
          <a:lstStyle>
            <a:lvl1pPr lvl="0" algn="l" rtl="0">
              <a:spcBef>
                <a:spcPts val="400"/>
              </a:spcBef>
              <a:spcAft>
                <a:spcPts val="0"/>
              </a:spcAft>
              <a:buSzPts val="1400"/>
              <a:buFont typeface="Noto Sans Symbols"/>
              <a:buNone/>
              <a:defRPr sz="1867">
                <a:solidFill>
                  <a:schemeClr val="accent1"/>
                </a:solidFill>
              </a:defRPr>
            </a:lvl1pPr>
            <a:lvl2pPr lvl="1" algn="l" rtl="0">
              <a:spcBef>
                <a:spcPts val="400"/>
              </a:spcBef>
              <a:spcAft>
                <a:spcPts val="0"/>
              </a:spcAft>
              <a:buClr>
                <a:schemeClr val="dk1"/>
              </a:buClr>
              <a:buSzPts val="1400"/>
              <a:buChar char="🡪"/>
              <a:defRPr/>
            </a:lvl2pPr>
            <a:lvl3pPr lvl="2" algn="l" rtl="0">
              <a:spcBef>
                <a:spcPts val="400"/>
              </a:spcBef>
              <a:spcAft>
                <a:spcPts val="0"/>
              </a:spcAft>
              <a:buSzPts val="1400"/>
              <a:buChar char="▪"/>
              <a:defRPr/>
            </a:lvl3pPr>
            <a:lvl4pPr lvl="3" algn="l" rtl="0">
              <a:spcBef>
                <a:spcPts val="400"/>
              </a:spcBef>
              <a:spcAft>
                <a:spcPts val="0"/>
              </a:spcAft>
              <a:buClr>
                <a:schemeClr val="dk1"/>
              </a:buClr>
              <a:buSzPts val="1400"/>
              <a:buChar char="🡪"/>
              <a:defRPr/>
            </a:lvl4pPr>
            <a:lvl5pPr lvl="4" algn="l" rtl="0">
              <a:spcBef>
                <a:spcPts val="400"/>
              </a:spcBef>
              <a:spcAft>
                <a:spcPts val="0"/>
              </a:spcAft>
              <a:buSzPts val="1100"/>
              <a:buNone/>
              <a:defRPr/>
            </a:lvl5pPr>
            <a:lvl6pPr lvl="5" algn="l" rtl="0">
              <a:spcBef>
                <a:spcPts val="400"/>
              </a:spcBef>
              <a:spcAft>
                <a:spcPts val="0"/>
              </a:spcAft>
              <a:buSzPts val="1100"/>
              <a:buNone/>
              <a:defRPr/>
            </a:lvl6pPr>
            <a:lvl7pPr lvl="6" algn="l" rtl="0">
              <a:spcBef>
                <a:spcPts val="400"/>
              </a:spcBef>
              <a:spcAft>
                <a:spcPts val="0"/>
              </a:spcAft>
              <a:buSzPts val="1100"/>
              <a:buNone/>
              <a:defRPr/>
            </a:lvl7pPr>
            <a:lvl8pPr lvl="7" algn="l" rtl="0">
              <a:spcBef>
                <a:spcPts val="400"/>
              </a:spcBef>
              <a:spcAft>
                <a:spcPts val="0"/>
              </a:spcAft>
              <a:buSzPts val="1100"/>
              <a:buNone/>
              <a:defRPr/>
            </a:lvl8pPr>
            <a:lvl9pPr lvl="8" algn="l" rtl="0">
              <a:spcBef>
                <a:spcPts val="400"/>
              </a:spcBef>
              <a:spcAft>
                <a:spcPts val="0"/>
              </a:spcAft>
              <a:buSzPts val="1100"/>
              <a:buNone/>
              <a:defRPr/>
            </a:lvl9pPr>
          </a:lstStyle>
          <a:p>
            <a:endParaRPr/>
          </a:p>
        </p:txBody>
      </p:sp>
      <p:pic>
        <p:nvPicPr>
          <p:cNvPr id="556" name="Google Shape;556;p122" descr="KI-Logo_rgb.tif                                                001030A5Macintosh HD                   BBA748FD:"/>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572502" y="266702"/>
            <a:ext cx="3289302" cy="1006475"/>
          </a:xfrm>
          <a:prstGeom prst="rect">
            <a:avLst/>
          </a:prstGeom>
          <a:noFill/>
          <a:ln>
            <a:noFill/>
          </a:ln>
        </p:spPr>
      </p:pic>
    </p:spTree>
    <p:extLst>
      <p:ext uri="{BB962C8B-B14F-4D97-AF65-F5344CB8AC3E}">
        <p14:creationId xmlns:p14="http://schemas.microsoft.com/office/powerpoint/2010/main" val="25937053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557"/>
        <p:cNvGrpSpPr/>
        <p:nvPr/>
      </p:nvGrpSpPr>
      <p:grpSpPr>
        <a:xfrm>
          <a:off x="0" y="0"/>
          <a:ext cx="0" cy="0"/>
          <a:chOff x="0" y="0"/>
          <a:chExt cx="0" cy="0"/>
        </a:xfrm>
      </p:grpSpPr>
      <p:sp>
        <p:nvSpPr>
          <p:cNvPr id="558" name="Google Shape;558;p123"/>
          <p:cNvSpPr txBox="1">
            <a:spLocks noGrp="1"/>
          </p:cNvSpPr>
          <p:nvPr>
            <p:ph type="title"/>
          </p:nvPr>
        </p:nvSpPr>
        <p:spPr>
          <a:xfrm>
            <a:off x="963084" y="4406902"/>
            <a:ext cx="10363200" cy="13620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sz="4000" b="1"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9" name="Google Shape;559;p123"/>
          <p:cNvSpPr txBox="1">
            <a:spLocks noGrp="1"/>
          </p:cNvSpPr>
          <p:nvPr>
            <p:ph type="body" idx="1"/>
          </p:nvPr>
        </p:nvSpPr>
        <p:spPr>
          <a:xfrm>
            <a:off x="963084" y="2906714"/>
            <a:ext cx="10363200" cy="1500400"/>
          </a:xfrm>
          <a:prstGeom prst="rect">
            <a:avLst/>
          </a:prstGeom>
          <a:noFill/>
          <a:ln>
            <a:noFill/>
          </a:ln>
        </p:spPr>
        <p:txBody>
          <a:bodyPr spcFirstLastPara="1" wrap="square" lIns="68575" tIns="34275" rIns="68575" bIns="34275" anchor="b" anchorCtr="0">
            <a:noAutofit/>
          </a:bodyPr>
          <a:lstStyle>
            <a:lvl1pPr marL="609608" lvl="0" indent="-304804" algn="l" rtl="0">
              <a:spcBef>
                <a:spcPts val="400"/>
              </a:spcBef>
              <a:spcAft>
                <a:spcPts val="0"/>
              </a:spcAft>
              <a:buSzPts val="1500"/>
              <a:buNone/>
              <a:defRPr sz="2000"/>
            </a:lvl1pPr>
            <a:lvl2pPr marL="1219215" lvl="1" indent="-304804" algn="l" rtl="0">
              <a:spcBef>
                <a:spcPts val="400"/>
              </a:spcBef>
              <a:spcAft>
                <a:spcPts val="0"/>
              </a:spcAft>
              <a:buClr>
                <a:schemeClr val="dk1"/>
              </a:buClr>
              <a:buSzPts val="1400"/>
              <a:buNone/>
              <a:defRPr sz="1867"/>
            </a:lvl2pPr>
            <a:lvl3pPr marL="1828823" lvl="2" indent="-304804" algn="l" rtl="0">
              <a:spcBef>
                <a:spcPts val="267"/>
              </a:spcBef>
              <a:spcAft>
                <a:spcPts val="0"/>
              </a:spcAft>
              <a:buSzPts val="1200"/>
              <a:buNone/>
              <a:defRPr sz="1600"/>
            </a:lvl3pPr>
            <a:lvl4pPr marL="2438431" lvl="3" indent="-304804" algn="l" rtl="0">
              <a:spcBef>
                <a:spcPts val="267"/>
              </a:spcBef>
              <a:spcAft>
                <a:spcPts val="0"/>
              </a:spcAft>
              <a:buClr>
                <a:schemeClr val="dk1"/>
              </a:buClr>
              <a:buSzPts val="1100"/>
              <a:buNone/>
              <a:defRPr sz="1467"/>
            </a:lvl4pPr>
            <a:lvl5pPr marL="3048038" lvl="4" indent="-304804" algn="l" rtl="0">
              <a:spcBef>
                <a:spcPts val="267"/>
              </a:spcBef>
              <a:spcAft>
                <a:spcPts val="0"/>
              </a:spcAft>
              <a:buSzPts val="1100"/>
              <a:buNone/>
              <a:defRPr sz="1467"/>
            </a:lvl5pPr>
            <a:lvl6pPr marL="3657646" lvl="5" indent="-304804" algn="l" rtl="0">
              <a:spcBef>
                <a:spcPts val="267"/>
              </a:spcBef>
              <a:spcAft>
                <a:spcPts val="0"/>
              </a:spcAft>
              <a:buSzPts val="1100"/>
              <a:buNone/>
              <a:defRPr sz="1467"/>
            </a:lvl6pPr>
            <a:lvl7pPr marL="4267254" lvl="6" indent="-304804" algn="l" rtl="0">
              <a:spcBef>
                <a:spcPts val="267"/>
              </a:spcBef>
              <a:spcAft>
                <a:spcPts val="0"/>
              </a:spcAft>
              <a:buSzPts val="1100"/>
              <a:buNone/>
              <a:defRPr sz="1467"/>
            </a:lvl7pPr>
            <a:lvl8pPr marL="4876861" lvl="7" indent="-304804" algn="l" rtl="0">
              <a:spcBef>
                <a:spcPts val="267"/>
              </a:spcBef>
              <a:spcAft>
                <a:spcPts val="0"/>
              </a:spcAft>
              <a:buSzPts val="1100"/>
              <a:buNone/>
              <a:defRPr sz="1467"/>
            </a:lvl8pPr>
            <a:lvl9pPr marL="5486469" lvl="8" indent="-304804" algn="l" rtl="0">
              <a:spcBef>
                <a:spcPts val="267"/>
              </a:spcBef>
              <a:spcAft>
                <a:spcPts val="0"/>
              </a:spcAft>
              <a:buSzPts val="1100"/>
              <a:buNone/>
              <a:defRPr sz="1467"/>
            </a:lvl9pPr>
          </a:lstStyle>
          <a:p>
            <a:endParaRPr/>
          </a:p>
        </p:txBody>
      </p:sp>
      <p:sp>
        <p:nvSpPr>
          <p:cNvPr id="560" name="Google Shape;560;p123"/>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1" name="Google Shape;561;p123"/>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2" name="Google Shape;562;p123"/>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68765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vå innehållsdelar" type="twoObj">
  <p:cSld name="Två innehållsdelar">
    <p:spTree>
      <p:nvGrpSpPr>
        <p:cNvPr id="1" name="Shape 563"/>
        <p:cNvGrpSpPr/>
        <p:nvPr/>
      </p:nvGrpSpPr>
      <p:grpSpPr>
        <a:xfrm>
          <a:off x="0" y="0"/>
          <a:ext cx="0" cy="0"/>
          <a:chOff x="0" y="0"/>
          <a:chExt cx="0" cy="0"/>
        </a:xfrm>
      </p:grpSpPr>
      <p:sp>
        <p:nvSpPr>
          <p:cNvPr id="564" name="Google Shape;564;p124"/>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5" name="Google Shape;565;p124"/>
          <p:cNvSpPr txBox="1">
            <a:spLocks noGrp="1"/>
          </p:cNvSpPr>
          <p:nvPr>
            <p:ph type="body" idx="1"/>
          </p:nvPr>
        </p:nvSpPr>
        <p:spPr>
          <a:xfrm>
            <a:off x="719667" y="2120900"/>
            <a:ext cx="5080000" cy="4114800"/>
          </a:xfrm>
          <a:prstGeom prst="rect">
            <a:avLst/>
          </a:prstGeom>
          <a:noFill/>
          <a:ln>
            <a:noFill/>
          </a:ln>
        </p:spPr>
        <p:txBody>
          <a:bodyPr spcFirstLastPara="1" wrap="square" lIns="68575" tIns="34275" rIns="68575" bIns="34275" anchor="t" anchorCtr="0">
            <a:noAutofit/>
          </a:bodyPr>
          <a:lstStyle>
            <a:lvl1pPr marL="609608" lvl="0" indent="-482606" algn="l" rtl="0">
              <a:spcBef>
                <a:spcPts val="534"/>
              </a:spcBef>
              <a:spcAft>
                <a:spcPts val="0"/>
              </a:spcAft>
              <a:buSzPts val="2100"/>
              <a:buChar char="▪"/>
              <a:defRPr sz="2800"/>
            </a:lvl1pPr>
            <a:lvl2pPr marL="1219215" lvl="1" indent="-457206" algn="l" rtl="0">
              <a:spcBef>
                <a:spcPts val="534"/>
              </a:spcBef>
              <a:spcAft>
                <a:spcPts val="0"/>
              </a:spcAft>
              <a:buClr>
                <a:schemeClr val="dk1"/>
              </a:buClr>
              <a:buSzPts val="1800"/>
              <a:buChar char="🡪"/>
              <a:defRPr sz="2400"/>
            </a:lvl2pPr>
            <a:lvl3pPr marL="1828823" lvl="2" indent="-431806" algn="l" rtl="0">
              <a:spcBef>
                <a:spcPts val="400"/>
              </a:spcBef>
              <a:spcAft>
                <a:spcPts val="0"/>
              </a:spcAft>
              <a:buSzPts val="1500"/>
              <a:buChar char="▪"/>
              <a:defRPr sz="2000"/>
            </a:lvl3pPr>
            <a:lvl4pPr marL="2438431" lvl="3" indent="-423339" algn="l" rtl="0">
              <a:spcBef>
                <a:spcPts val="400"/>
              </a:spcBef>
              <a:spcAft>
                <a:spcPts val="0"/>
              </a:spcAft>
              <a:buClr>
                <a:schemeClr val="dk1"/>
              </a:buClr>
              <a:buSzPts val="1400"/>
              <a:buChar char="🡪"/>
              <a:defRPr sz="1867"/>
            </a:lvl4pPr>
            <a:lvl5pPr marL="3048038" lvl="4" indent="-304804" algn="l" rtl="0">
              <a:spcBef>
                <a:spcPts val="400"/>
              </a:spcBef>
              <a:spcAft>
                <a:spcPts val="0"/>
              </a:spcAft>
              <a:buSzPts val="1100"/>
              <a:buNone/>
              <a:defRPr sz="1867"/>
            </a:lvl5pPr>
            <a:lvl6pPr marL="3657646" lvl="5" indent="-304804" algn="l" rtl="0">
              <a:spcBef>
                <a:spcPts val="400"/>
              </a:spcBef>
              <a:spcAft>
                <a:spcPts val="0"/>
              </a:spcAft>
              <a:buSzPts val="1100"/>
              <a:buNone/>
              <a:defRPr sz="1867"/>
            </a:lvl6pPr>
            <a:lvl7pPr marL="4267254" lvl="6" indent="-304804" algn="l" rtl="0">
              <a:spcBef>
                <a:spcPts val="400"/>
              </a:spcBef>
              <a:spcAft>
                <a:spcPts val="0"/>
              </a:spcAft>
              <a:buSzPts val="1100"/>
              <a:buNone/>
              <a:defRPr sz="1867"/>
            </a:lvl7pPr>
            <a:lvl8pPr marL="4876861" lvl="7" indent="-304804" algn="l" rtl="0">
              <a:spcBef>
                <a:spcPts val="400"/>
              </a:spcBef>
              <a:spcAft>
                <a:spcPts val="0"/>
              </a:spcAft>
              <a:buSzPts val="1100"/>
              <a:buNone/>
              <a:defRPr sz="1867"/>
            </a:lvl8pPr>
            <a:lvl9pPr marL="5486469" lvl="8" indent="-304804" algn="l" rtl="0">
              <a:spcBef>
                <a:spcPts val="400"/>
              </a:spcBef>
              <a:spcAft>
                <a:spcPts val="0"/>
              </a:spcAft>
              <a:buSzPts val="1100"/>
              <a:buNone/>
              <a:defRPr sz="1867"/>
            </a:lvl9pPr>
          </a:lstStyle>
          <a:p>
            <a:endParaRPr/>
          </a:p>
        </p:txBody>
      </p:sp>
      <p:sp>
        <p:nvSpPr>
          <p:cNvPr id="566" name="Google Shape;566;p124"/>
          <p:cNvSpPr txBox="1">
            <a:spLocks noGrp="1"/>
          </p:cNvSpPr>
          <p:nvPr>
            <p:ph type="body" idx="2"/>
          </p:nvPr>
        </p:nvSpPr>
        <p:spPr>
          <a:xfrm>
            <a:off x="6002867" y="2120900"/>
            <a:ext cx="5080000" cy="4114800"/>
          </a:xfrm>
          <a:prstGeom prst="rect">
            <a:avLst/>
          </a:prstGeom>
          <a:noFill/>
          <a:ln>
            <a:noFill/>
          </a:ln>
        </p:spPr>
        <p:txBody>
          <a:bodyPr spcFirstLastPara="1" wrap="square" lIns="68575" tIns="34275" rIns="68575" bIns="34275" anchor="t" anchorCtr="0">
            <a:noAutofit/>
          </a:bodyPr>
          <a:lstStyle>
            <a:lvl1pPr marL="609608" lvl="0" indent="-482606" algn="l" rtl="0">
              <a:spcBef>
                <a:spcPts val="534"/>
              </a:spcBef>
              <a:spcAft>
                <a:spcPts val="0"/>
              </a:spcAft>
              <a:buSzPts val="2100"/>
              <a:buChar char="▪"/>
              <a:defRPr sz="2800"/>
            </a:lvl1pPr>
            <a:lvl2pPr marL="1219215" lvl="1" indent="-457206" algn="l" rtl="0">
              <a:spcBef>
                <a:spcPts val="534"/>
              </a:spcBef>
              <a:spcAft>
                <a:spcPts val="0"/>
              </a:spcAft>
              <a:buClr>
                <a:schemeClr val="dk1"/>
              </a:buClr>
              <a:buSzPts val="1800"/>
              <a:buChar char="🡪"/>
              <a:defRPr sz="2400"/>
            </a:lvl2pPr>
            <a:lvl3pPr marL="1828823" lvl="2" indent="-431806" algn="l" rtl="0">
              <a:spcBef>
                <a:spcPts val="400"/>
              </a:spcBef>
              <a:spcAft>
                <a:spcPts val="0"/>
              </a:spcAft>
              <a:buSzPts val="1500"/>
              <a:buChar char="▪"/>
              <a:defRPr sz="2000"/>
            </a:lvl3pPr>
            <a:lvl4pPr marL="2438431" lvl="3" indent="-423339" algn="l" rtl="0">
              <a:spcBef>
                <a:spcPts val="400"/>
              </a:spcBef>
              <a:spcAft>
                <a:spcPts val="0"/>
              </a:spcAft>
              <a:buClr>
                <a:schemeClr val="dk1"/>
              </a:buClr>
              <a:buSzPts val="1400"/>
              <a:buChar char="🡪"/>
              <a:defRPr sz="1867"/>
            </a:lvl4pPr>
            <a:lvl5pPr marL="3048038" lvl="4" indent="-304804" algn="l" rtl="0">
              <a:spcBef>
                <a:spcPts val="400"/>
              </a:spcBef>
              <a:spcAft>
                <a:spcPts val="0"/>
              </a:spcAft>
              <a:buSzPts val="1100"/>
              <a:buNone/>
              <a:defRPr sz="1867"/>
            </a:lvl5pPr>
            <a:lvl6pPr marL="3657646" lvl="5" indent="-304804" algn="l" rtl="0">
              <a:spcBef>
                <a:spcPts val="400"/>
              </a:spcBef>
              <a:spcAft>
                <a:spcPts val="0"/>
              </a:spcAft>
              <a:buSzPts val="1100"/>
              <a:buNone/>
              <a:defRPr sz="1867"/>
            </a:lvl6pPr>
            <a:lvl7pPr marL="4267254" lvl="6" indent="-304804" algn="l" rtl="0">
              <a:spcBef>
                <a:spcPts val="400"/>
              </a:spcBef>
              <a:spcAft>
                <a:spcPts val="0"/>
              </a:spcAft>
              <a:buSzPts val="1100"/>
              <a:buNone/>
              <a:defRPr sz="1867"/>
            </a:lvl7pPr>
            <a:lvl8pPr marL="4876861" lvl="7" indent="-304804" algn="l" rtl="0">
              <a:spcBef>
                <a:spcPts val="400"/>
              </a:spcBef>
              <a:spcAft>
                <a:spcPts val="0"/>
              </a:spcAft>
              <a:buSzPts val="1100"/>
              <a:buNone/>
              <a:defRPr sz="1867"/>
            </a:lvl8pPr>
            <a:lvl9pPr marL="5486469" lvl="8" indent="-304804" algn="l" rtl="0">
              <a:spcBef>
                <a:spcPts val="400"/>
              </a:spcBef>
              <a:spcAft>
                <a:spcPts val="0"/>
              </a:spcAft>
              <a:buSzPts val="1100"/>
              <a:buNone/>
              <a:defRPr sz="1867"/>
            </a:lvl9pPr>
          </a:lstStyle>
          <a:p>
            <a:endParaRPr/>
          </a:p>
        </p:txBody>
      </p:sp>
      <p:sp>
        <p:nvSpPr>
          <p:cNvPr id="567" name="Google Shape;567;p124"/>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8" name="Google Shape;568;p124"/>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9" name="Google Shape;569;p124"/>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996482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570"/>
        <p:cNvGrpSpPr/>
        <p:nvPr/>
      </p:nvGrpSpPr>
      <p:grpSpPr>
        <a:xfrm>
          <a:off x="0" y="0"/>
          <a:ext cx="0" cy="0"/>
          <a:chOff x="0" y="0"/>
          <a:chExt cx="0" cy="0"/>
        </a:xfrm>
      </p:grpSpPr>
      <p:sp>
        <p:nvSpPr>
          <p:cNvPr id="571" name="Google Shape;571;p125"/>
          <p:cNvSpPr txBox="1">
            <a:spLocks noGrp="1"/>
          </p:cNvSpPr>
          <p:nvPr>
            <p:ph type="title"/>
          </p:nvPr>
        </p:nvSpPr>
        <p:spPr>
          <a:xfrm>
            <a:off x="609600" y="274638"/>
            <a:ext cx="109728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2" name="Google Shape;572;p125"/>
          <p:cNvSpPr txBox="1">
            <a:spLocks noGrp="1"/>
          </p:cNvSpPr>
          <p:nvPr>
            <p:ph type="body" idx="1"/>
          </p:nvPr>
        </p:nvSpPr>
        <p:spPr>
          <a:xfrm>
            <a:off x="609600" y="1535114"/>
            <a:ext cx="5386800" cy="640000"/>
          </a:xfrm>
          <a:prstGeom prst="rect">
            <a:avLst/>
          </a:prstGeom>
          <a:noFill/>
          <a:ln>
            <a:noFill/>
          </a:ln>
        </p:spPr>
        <p:txBody>
          <a:bodyPr spcFirstLastPara="1" wrap="square" lIns="68575" tIns="34275" rIns="68575" bIns="34275" anchor="b" anchorCtr="0">
            <a:noAutofit/>
          </a:bodyPr>
          <a:lstStyle>
            <a:lvl1pPr marL="609608" lvl="0" indent="-304804" algn="l" rtl="0">
              <a:spcBef>
                <a:spcPts val="534"/>
              </a:spcBef>
              <a:spcAft>
                <a:spcPts val="0"/>
              </a:spcAft>
              <a:buSzPts val="1800"/>
              <a:buNone/>
              <a:defRPr sz="2400" b="1"/>
            </a:lvl1pPr>
            <a:lvl2pPr marL="1219215" lvl="1" indent="-304804" algn="l" rtl="0">
              <a:spcBef>
                <a:spcPts val="400"/>
              </a:spcBef>
              <a:spcAft>
                <a:spcPts val="0"/>
              </a:spcAft>
              <a:buClr>
                <a:schemeClr val="dk1"/>
              </a:buClr>
              <a:buSzPts val="1500"/>
              <a:buNone/>
              <a:defRPr sz="2000" b="1"/>
            </a:lvl2pPr>
            <a:lvl3pPr marL="1828823" lvl="2" indent="-304804" algn="l" rtl="0">
              <a:spcBef>
                <a:spcPts val="400"/>
              </a:spcBef>
              <a:spcAft>
                <a:spcPts val="0"/>
              </a:spcAft>
              <a:buSzPts val="1400"/>
              <a:buNone/>
              <a:defRPr sz="1867" b="1"/>
            </a:lvl3pPr>
            <a:lvl4pPr marL="2438431" lvl="3" indent="-304804" algn="l" rtl="0">
              <a:spcBef>
                <a:spcPts val="267"/>
              </a:spcBef>
              <a:spcAft>
                <a:spcPts val="0"/>
              </a:spcAft>
              <a:buClr>
                <a:schemeClr val="dk1"/>
              </a:buClr>
              <a:buSzPts val="1200"/>
              <a:buNone/>
              <a:defRPr sz="1600" b="1"/>
            </a:lvl4pPr>
            <a:lvl5pPr marL="3048038" lvl="4" indent="-304804" algn="l" rtl="0">
              <a:spcBef>
                <a:spcPts val="267"/>
              </a:spcBef>
              <a:spcAft>
                <a:spcPts val="0"/>
              </a:spcAft>
              <a:buSzPts val="1200"/>
              <a:buNone/>
              <a:defRPr sz="1600" b="1"/>
            </a:lvl5pPr>
            <a:lvl6pPr marL="3657646" lvl="5" indent="-304804" algn="l" rtl="0">
              <a:spcBef>
                <a:spcPts val="267"/>
              </a:spcBef>
              <a:spcAft>
                <a:spcPts val="0"/>
              </a:spcAft>
              <a:buSzPts val="1200"/>
              <a:buNone/>
              <a:defRPr sz="1600" b="1"/>
            </a:lvl6pPr>
            <a:lvl7pPr marL="4267254" lvl="6" indent="-304804" algn="l" rtl="0">
              <a:spcBef>
                <a:spcPts val="267"/>
              </a:spcBef>
              <a:spcAft>
                <a:spcPts val="0"/>
              </a:spcAft>
              <a:buSzPts val="1200"/>
              <a:buNone/>
              <a:defRPr sz="1600" b="1"/>
            </a:lvl7pPr>
            <a:lvl8pPr marL="4876861" lvl="7" indent="-304804" algn="l" rtl="0">
              <a:spcBef>
                <a:spcPts val="267"/>
              </a:spcBef>
              <a:spcAft>
                <a:spcPts val="0"/>
              </a:spcAft>
              <a:buSzPts val="1200"/>
              <a:buNone/>
              <a:defRPr sz="1600" b="1"/>
            </a:lvl8pPr>
            <a:lvl9pPr marL="5486469" lvl="8" indent="-304804" algn="l" rtl="0">
              <a:spcBef>
                <a:spcPts val="267"/>
              </a:spcBef>
              <a:spcAft>
                <a:spcPts val="0"/>
              </a:spcAft>
              <a:buSzPts val="1200"/>
              <a:buNone/>
              <a:defRPr sz="1600" b="1"/>
            </a:lvl9pPr>
          </a:lstStyle>
          <a:p>
            <a:endParaRPr/>
          </a:p>
        </p:txBody>
      </p:sp>
      <p:sp>
        <p:nvSpPr>
          <p:cNvPr id="573" name="Google Shape;573;p125"/>
          <p:cNvSpPr txBox="1">
            <a:spLocks noGrp="1"/>
          </p:cNvSpPr>
          <p:nvPr>
            <p:ph type="body" idx="2"/>
          </p:nvPr>
        </p:nvSpPr>
        <p:spPr>
          <a:xfrm>
            <a:off x="609600" y="2174875"/>
            <a:ext cx="5386800" cy="3951200"/>
          </a:xfrm>
          <a:prstGeom prst="rect">
            <a:avLst/>
          </a:prstGeom>
          <a:noFill/>
          <a:ln>
            <a:noFill/>
          </a:ln>
        </p:spPr>
        <p:txBody>
          <a:bodyPr spcFirstLastPara="1" wrap="square" lIns="68575" tIns="34275" rIns="68575" bIns="34275" anchor="t" anchorCtr="0">
            <a:noAutofit/>
          </a:bodyPr>
          <a:lstStyle>
            <a:lvl1pPr marL="609608" lvl="0" indent="-457206" algn="l" rtl="0">
              <a:spcBef>
                <a:spcPts val="534"/>
              </a:spcBef>
              <a:spcAft>
                <a:spcPts val="0"/>
              </a:spcAft>
              <a:buSzPts val="1800"/>
              <a:buChar char="▪"/>
              <a:defRPr sz="2400"/>
            </a:lvl1pPr>
            <a:lvl2pPr marL="1219215" lvl="1" indent="-431806" algn="l" rtl="0">
              <a:spcBef>
                <a:spcPts val="400"/>
              </a:spcBef>
              <a:spcAft>
                <a:spcPts val="0"/>
              </a:spcAft>
              <a:buClr>
                <a:schemeClr val="dk1"/>
              </a:buClr>
              <a:buSzPts val="1500"/>
              <a:buChar char="🡪"/>
              <a:defRPr sz="2000"/>
            </a:lvl2pPr>
            <a:lvl3pPr marL="1828823" lvl="2" indent="-423339" algn="l" rtl="0">
              <a:spcBef>
                <a:spcPts val="400"/>
              </a:spcBef>
              <a:spcAft>
                <a:spcPts val="0"/>
              </a:spcAft>
              <a:buSzPts val="1400"/>
              <a:buChar char="▪"/>
              <a:defRPr sz="1867"/>
            </a:lvl3pPr>
            <a:lvl4pPr marL="2438431" lvl="3" indent="-406405" algn="l" rtl="0">
              <a:spcBef>
                <a:spcPts val="267"/>
              </a:spcBef>
              <a:spcAft>
                <a:spcPts val="0"/>
              </a:spcAft>
              <a:buClr>
                <a:schemeClr val="dk1"/>
              </a:buClr>
              <a:buSzPts val="1200"/>
              <a:buChar char="🡪"/>
              <a:defRPr sz="1600"/>
            </a:lvl4pPr>
            <a:lvl5pPr marL="3048038" lvl="4" indent="-304804" algn="l" rtl="0">
              <a:spcBef>
                <a:spcPts val="267"/>
              </a:spcBef>
              <a:spcAft>
                <a:spcPts val="0"/>
              </a:spcAft>
              <a:buSzPts val="1100"/>
              <a:buNone/>
              <a:defRPr sz="1600"/>
            </a:lvl5pPr>
            <a:lvl6pPr marL="3657646" lvl="5" indent="-304804" algn="l" rtl="0">
              <a:spcBef>
                <a:spcPts val="267"/>
              </a:spcBef>
              <a:spcAft>
                <a:spcPts val="0"/>
              </a:spcAft>
              <a:buSzPts val="1100"/>
              <a:buNone/>
              <a:defRPr sz="1600"/>
            </a:lvl6pPr>
            <a:lvl7pPr marL="4267254" lvl="6" indent="-304804" algn="l" rtl="0">
              <a:spcBef>
                <a:spcPts val="267"/>
              </a:spcBef>
              <a:spcAft>
                <a:spcPts val="0"/>
              </a:spcAft>
              <a:buSzPts val="1100"/>
              <a:buNone/>
              <a:defRPr sz="1600"/>
            </a:lvl7pPr>
            <a:lvl8pPr marL="4876861" lvl="7" indent="-304804" algn="l" rtl="0">
              <a:spcBef>
                <a:spcPts val="267"/>
              </a:spcBef>
              <a:spcAft>
                <a:spcPts val="0"/>
              </a:spcAft>
              <a:buSzPts val="1100"/>
              <a:buNone/>
              <a:defRPr sz="1600"/>
            </a:lvl8pPr>
            <a:lvl9pPr marL="5486469" lvl="8" indent="-304804" algn="l" rtl="0">
              <a:spcBef>
                <a:spcPts val="267"/>
              </a:spcBef>
              <a:spcAft>
                <a:spcPts val="0"/>
              </a:spcAft>
              <a:buSzPts val="1100"/>
              <a:buNone/>
              <a:defRPr sz="1600"/>
            </a:lvl9pPr>
          </a:lstStyle>
          <a:p>
            <a:endParaRPr/>
          </a:p>
        </p:txBody>
      </p:sp>
      <p:sp>
        <p:nvSpPr>
          <p:cNvPr id="574" name="Google Shape;574;p125"/>
          <p:cNvSpPr txBox="1">
            <a:spLocks noGrp="1"/>
          </p:cNvSpPr>
          <p:nvPr>
            <p:ph type="body" idx="3"/>
          </p:nvPr>
        </p:nvSpPr>
        <p:spPr>
          <a:xfrm>
            <a:off x="6193368" y="1535114"/>
            <a:ext cx="5388800" cy="640000"/>
          </a:xfrm>
          <a:prstGeom prst="rect">
            <a:avLst/>
          </a:prstGeom>
          <a:noFill/>
          <a:ln>
            <a:noFill/>
          </a:ln>
        </p:spPr>
        <p:txBody>
          <a:bodyPr spcFirstLastPara="1" wrap="square" lIns="68575" tIns="34275" rIns="68575" bIns="34275" anchor="b" anchorCtr="0">
            <a:noAutofit/>
          </a:bodyPr>
          <a:lstStyle>
            <a:lvl1pPr marL="609608" lvl="0" indent="-304804" algn="l" rtl="0">
              <a:spcBef>
                <a:spcPts val="534"/>
              </a:spcBef>
              <a:spcAft>
                <a:spcPts val="0"/>
              </a:spcAft>
              <a:buSzPts val="1800"/>
              <a:buNone/>
              <a:defRPr sz="2400" b="1"/>
            </a:lvl1pPr>
            <a:lvl2pPr marL="1219215" lvl="1" indent="-304804" algn="l" rtl="0">
              <a:spcBef>
                <a:spcPts val="400"/>
              </a:spcBef>
              <a:spcAft>
                <a:spcPts val="0"/>
              </a:spcAft>
              <a:buClr>
                <a:schemeClr val="dk1"/>
              </a:buClr>
              <a:buSzPts val="1500"/>
              <a:buNone/>
              <a:defRPr sz="2000" b="1"/>
            </a:lvl2pPr>
            <a:lvl3pPr marL="1828823" lvl="2" indent="-304804" algn="l" rtl="0">
              <a:spcBef>
                <a:spcPts val="400"/>
              </a:spcBef>
              <a:spcAft>
                <a:spcPts val="0"/>
              </a:spcAft>
              <a:buSzPts val="1400"/>
              <a:buNone/>
              <a:defRPr sz="1867" b="1"/>
            </a:lvl3pPr>
            <a:lvl4pPr marL="2438431" lvl="3" indent="-304804" algn="l" rtl="0">
              <a:spcBef>
                <a:spcPts val="267"/>
              </a:spcBef>
              <a:spcAft>
                <a:spcPts val="0"/>
              </a:spcAft>
              <a:buClr>
                <a:schemeClr val="dk1"/>
              </a:buClr>
              <a:buSzPts val="1200"/>
              <a:buNone/>
              <a:defRPr sz="1600" b="1"/>
            </a:lvl4pPr>
            <a:lvl5pPr marL="3048038" lvl="4" indent="-304804" algn="l" rtl="0">
              <a:spcBef>
                <a:spcPts val="267"/>
              </a:spcBef>
              <a:spcAft>
                <a:spcPts val="0"/>
              </a:spcAft>
              <a:buSzPts val="1200"/>
              <a:buNone/>
              <a:defRPr sz="1600" b="1"/>
            </a:lvl5pPr>
            <a:lvl6pPr marL="3657646" lvl="5" indent="-304804" algn="l" rtl="0">
              <a:spcBef>
                <a:spcPts val="267"/>
              </a:spcBef>
              <a:spcAft>
                <a:spcPts val="0"/>
              </a:spcAft>
              <a:buSzPts val="1200"/>
              <a:buNone/>
              <a:defRPr sz="1600" b="1"/>
            </a:lvl6pPr>
            <a:lvl7pPr marL="4267254" lvl="6" indent="-304804" algn="l" rtl="0">
              <a:spcBef>
                <a:spcPts val="267"/>
              </a:spcBef>
              <a:spcAft>
                <a:spcPts val="0"/>
              </a:spcAft>
              <a:buSzPts val="1200"/>
              <a:buNone/>
              <a:defRPr sz="1600" b="1"/>
            </a:lvl7pPr>
            <a:lvl8pPr marL="4876861" lvl="7" indent="-304804" algn="l" rtl="0">
              <a:spcBef>
                <a:spcPts val="267"/>
              </a:spcBef>
              <a:spcAft>
                <a:spcPts val="0"/>
              </a:spcAft>
              <a:buSzPts val="1200"/>
              <a:buNone/>
              <a:defRPr sz="1600" b="1"/>
            </a:lvl8pPr>
            <a:lvl9pPr marL="5486469" lvl="8" indent="-304804" algn="l" rtl="0">
              <a:spcBef>
                <a:spcPts val="267"/>
              </a:spcBef>
              <a:spcAft>
                <a:spcPts val="0"/>
              </a:spcAft>
              <a:buSzPts val="1200"/>
              <a:buNone/>
              <a:defRPr sz="1600" b="1"/>
            </a:lvl9pPr>
          </a:lstStyle>
          <a:p>
            <a:endParaRPr/>
          </a:p>
        </p:txBody>
      </p:sp>
      <p:sp>
        <p:nvSpPr>
          <p:cNvPr id="575" name="Google Shape;575;p125"/>
          <p:cNvSpPr txBox="1">
            <a:spLocks noGrp="1"/>
          </p:cNvSpPr>
          <p:nvPr>
            <p:ph type="body" idx="4"/>
          </p:nvPr>
        </p:nvSpPr>
        <p:spPr>
          <a:xfrm>
            <a:off x="6193368" y="2174875"/>
            <a:ext cx="5388800" cy="3951200"/>
          </a:xfrm>
          <a:prstGeom prst="rect">
            <a:avLst/>
          </a:prstGeom>
          <a:noFill/>
          <a:ln>
            <a:noFill/>
          </a:ln>
        </p:spPr>
        <p:txBody>
          <a:bodyPr spcFirstLastPara="1" wrap="square" lIns="68575" tIns="34275" rIns="68575" bIns="34275" anchor="t" anchorCtr="0">
            <a:noAutofit/>
          </a:bodyPr>
          <a:lstStyle>
            <a:lvl1pPr marL="609608" lvl="0" indent="-457206" algn="l" rtl="0">
              <a:spcBef>
                <a:spcPts val="534"/>
              </a:spcBef>
              <a:spcAft>
                <a:spcPts val="0"/>
              </a:spcAft>
              <a:buSzPts val="1800"/>
              <a:buChar char="▪"/>
              <a:defRPr sz="2400"/>
            </a:lvl1pPr>
            <a:lvl2pPr marL="1219215" lvl="1" indent="-431806" algn="l" rtl="0">
              <a:spcBef>
                <a:spcPts val="400"/>
              </a:spcBef>
              <a:spcAft>
                <a:spcPts val="0"/>
              </a:spcAft>
              <a:buClr>
                <a:schemeClr val="dk1"/>
              </a:buClr>
              <a:buSzPts val="1500"/>
              <a:buChar char="🡪"/>
              <a:defRPr sz="2000"/>
            </a:lvl2pPr>
            <a:lvl3pPr marL="1828823" lvl="2" indent="-423339" algn="l" rtl="0">
              <a:spcBef>
                <a:spcPts val="400"/>
              </a:spcBef>
              <a:spcAft>
                <a:spcPts val="0"/>
              </a:spcAft>
              <a:buSzPts val="1400"/>
              <a:buChar char="▪"/>
              <a:defRPr sz="1867"/>
            </a:lvl3pPr>
            <a:lvl4pPr marL="2438431" lvl="3" indent="-406405" algn="l" rtl="0">
              <a:spcBef>
                <a:spcPts val="267"/>
              </a:spcBef>
              <a:spcAft>
                <a:spcPts val="0"/>
              </a:spcAft>
              <a:buClr>
                <a:schemeClr val="dk1"/>
              </a:buClr>
              <a:buSzPts val="1200"/>
              <a:buChar char="🡪"/>
              <a:defRPr sz="1600"/>
            </a:lvl4pPr>
            <a:lvl5pPr marL="3048038" lvl="4" indent="-304804" algn="l" rtl="0">
              <a:spcBef>
                <a:spcPts val="267"/>
              </a:spcBef>
              <a:spcAft>
                <a:spcPts val="0"/>
              </a:spcAft>
              <a:buSzPts val="1100"/>
              <a:buNone/>
              <a:defRPr sz="1600"/>
            </a:lvl5pPr>
            <a:lvl6pPr marL="3657646" lvl="5" indent="-304804" algn="l" rtl="0">
              <a:spcBef>
                <a:spcPts val="267"/>
              </a:spcBef>
              <a:spcAft>
                <a:spcPts val="0"/>
              </a:spcAft>
              <a:buSzPts val="1100"/>
              <a:buNone/>
              <a:defRPr sz="1600"/>
            </a:lvl6pPr>
            <a:lvl7pPr marL="4267254" lvl="6" indent="-304804" algn="l" rtl="0">
              <a:spcBef>
                <a:spcPts val="267"/>
              </a:spcBef>
              <a:spcAft>
                <a:spcPts val="0"/>
              </a:spcAft>
              <a:buSzPts val="1100"/>
              <a:buNone/>
              <a:defRPr sz="1600"/>
            </a:lvl7pPr>
            <a:lvl8pPr marL="4876861" lvl="7" indent="-304804" algn="l" rtl="0">
              <a:spcBef>
                <a:spcPts val="267"/>
              </a:spcBef>
              <a:spcAft>
                <a:spcPts val="0"/>
              </a:spcAft>
              <a:buSzPts val="1100"/>
              <a:buNone/>
              <a:defRPr sz="1600"/>
            </a:lvl8pPr>
            <a:lvl9pPr marL="5486469" lvl="8" indent="-304804" algn="l" rtl="0">
              <a:spcBef>
                <a:spcPts val="267"/>
              </a:spcBef>
              <a:spcAft>
                <a:spcPts val="0"/>
              </a:spcAft>
              <a:buSzPts val="1100"/>
              <a:buNone/>
              <a:defRPr sz="1600"/>
            </a:lvl9pPr>
          </a:lstStyle>
          <a:p>
            <a:endParaRPr/>
          </a:p>
        </p:txBody>
      </p:sp>
      <p:sp>
        <p:nvSpPr>
          <p:cNvPr id="576" name="Google Shape;576;p125"/>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7" name="Google Shape;577;p125"/>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8" name="Google Shape;578;p125"/>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98515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579"/>
        <p:cNvGrpSpPr/>
        <p:nvPr/>
      </p:nvGrpSpPr>
      <p:grpSpPr>
        <a:xfrm>
          <a:off x="0" y="0"/>
          <a:ext cx="0" cy="0"/>
          <a:chOff x="0" y="0"/>
          <a:chExt cx="0" cy="0"/>
        </a:xfrm>
      </p:grpSpPr>
      <p:sp>
        <p:nvSpPr>
          <p:cNvPr id="580" name="Google Shape;580;p126"/>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1" name="Google Shape;581;p126"/>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2" name="Google Shape;582;p126"/>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3" name="Google Shape;583;p126"/>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376117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84"/>
        <p:cNvGrpSpPr/>
        <p:nvPr/>
      </p:nvGrpSpPr>
      <p:grpSpPr>
        <a:xfrm>
          <a:off x="0" y="0"/>
          <a:ext cx="0" cy="0"/>
          <a:chOff x="0" y="0"/>
          <a:chExt cx="0" cy="0"/>
        </a:xfrm>
      </p:grpSpPr>
      <p:sp>
        <p:nvSpPr>
          <p:cNvPr id="585" name="Google Shape;585;p127"/>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6" name="Google Shape;586;p127"/>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7" name="Google Shape;587;p127"/>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452628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Innehåll med bildtext" type="objTx">
  <p:cSld name="Innehåll med bildtext">
    <p:spTree>
      <p:nvGrpSpPr>
        <p:cNvPr id="1" name="Shape 588"/>
        <p:cNvGrpSpPr/>
        <p:nvPr/>
      </p:nvGrpSpPr>
      <p:grpSpPr>
        <a:xfrm>
          <a:off x="0" y="0"/>
          <a:ext cx="0" cy="0"/>
          <a:chOff x="0" y="0"/>
          <a:chExt cx="0" cy="0"/>
        </a:xfrm>
      </p:grpSpPr>
      <p:sp>
        <p:nvSpPr>
          <p:cNvPr id="589" name="Google Shape;589;p128"/>
          <p:cNvSpPr txBox="1">
            <a:spLocks noGrp="1"/>
          </p:cNvSpPr>
          <p:nvPr>
            <p:ph type="title"/>
          </p:nvPr>
        </p:nvSpPr>
        <p:spPr>
          <a:xfrm>
            <a:off x="609602" y="273051"/>
            <a:ext cx="4011200" cy="11624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0" name="Google Shape;590;p128"/>
          <p:cNvSpPr txBox="1">
            <a:spLocks noGrp="1"/>
          </p:cNvSpPr>
          <p:nvPr>
            <p:ph type="body" idx="1"/>
          </p:nvPr>
        </p:nvSpPr>
        <p:spPr>
          <a:xfrm>
            <a:off x="4766734" y="273051"/>
            <a:ext cx="6815600" cy="5853200"/>
          </a:xfrm>
          <a:prstGeom prst="rect">
            <a:avLst/>
          </a:prstGeom>
          <a:noFill/>
          <a:ln>
            <a:noFill/>
          </a:ln>
        </p:spPr>
        <p:txBody>
          <a:bodyPr spcFirstLastPara="1" wrap="square" lIns="68575" tIns="34275" rIns="68575" bIns="34275" anchor="t" anchorCtr="0">
            <a:noAutofit/>
          </a:bodyPr>
          <a:lstStyle>
            <a:lvl1pPr marL="609608" lvl="0" indent="-508007" algn="l" rtl="0">
              <a:spcBef>
                <a:spcPts val="667"/>
              </a:spcBef>
              <a:spcAft>
                <a:spcPts val="0"/>
              </a:spcAft>
              <a:buSzPts val="2400"/>
              <a:buChar char="▪"/>
              <a:defRPr sz="3200"/>
            </a:lvl1pPr>
            <a:lvl2pPr marL="1219215" lvl="1" indent="-482606" algn="l" rtl="0">
              <a:spcBef>
                <a:spcPts val="534"/>
              </a:spcBef>
              <a:spcAft>
                <a:spcPts val="0"/>
              </a:spcAft>
              <a:buClr>
                <a:schemeClr val="dk1"/>
              </a:buClr>
              <a:buSzPts val="2100"/>
              <a:buChar char="🡪"/>
              <a:defRPr sz="2800"/>
            </a:lvl2pPr>
            <a:lvl3pPr marL="1828823" lvl="2" indent="-457206" algn="l" rtl="0">
              <a:spcBef>
                <a:spcPts val="534"/>
              </a:spcBef>
              <a:spcAft>
                <a:spcPts val="0"/>
              </a:spcAft>
              <a:buSzPts val="1800"/>
              <a:buChar char="▪"/>
              <a:defRPr sz="2400"/>
            </a:lvl3pPr>
            <a:lvl4pPr marL="2438431" lvl="3" indent="-431806" algn="l" rtl="0">
              <a:spcBef>
                <a:spcPts val="400"/>
              </a:spcBef>
              <a:spcAft>
                <a:spcPts val="0"/>
              </a:spcAft>
              <a:buClr>
                <a:schemeClr val="dk1"/>
              </a:buClr>
              <a:buSzPts val="1500"/>
              <a:buChar char="🡪"/>
              <a:defRPr sz="2000"/>
            </a:lvl4pPr>
            <a:lvl5pPr marL="3048038" lvl="4" indent="-304804" algn="l" rtl="0">
              <a:spcBef>
                <a:spcPts val="400"/>
              </a:spcBef>
              <a:spcAft>
                <a:spcPts val="0"/>
              </a:spcAft>
              <a:buSzPts val="1100"/>
              <a:buNone/>
              <a:defRPr sz="2000"/>
            </a:lvl5pPr>
            <a:lvl6pPr marL="3657646" lvl="5" indent="-304804" algn="l" rtl="0">
              <a:spcBef>
                <a:spcPts val="400"/>
              </a:spcBef>
              <a:spcAft>
                <a:spcPts val="0"/>
              </a:spcAft>
              <a:buSzPts val="1100"/>
              <a:buNone/>
              <a:defRPr sz="2000"/>
            </a:lvl6pPr>
            <a:lvl7pPr marL="4267254" lvl="6" indent="-304804" algn="l" rtl="0">
              <a:spcBef>
                <a:spcPts val="400"/>
              </a:spcBef>
              <a:spcAft>
                <a:spcPts val="0"/>
              </a:spcAft>
              <a:buSzPts val="1100"/>
              <a:buNone/>
              <a:defRPr sz="2000"/>
            </a:lvl7pPr>
            <a:lvl8pPr marL="4876861" lvl="7" indent="-304804" algn="l" rtl="0">
              <a:spcBef>
                <a:spcPts val="400"/>
              </a:spcBef>
              <a:spcAft>
                <a:spcPts val="0"/>
              </a:spcAft>
              <a:buSzPts val="1100"/>
              <a:buNone/>
              <a:defRPr sz="2000"/>
            </a:lvl8pPr>
            <a:lvl9pPr marL="5486469" lvl="8" indent="-304804" algn="l" rtl="0">
              <a:spcBef>
                <a:spcPts val="400"/>
              </a:spcBef>
              <a:spcAft>
                <a:spcPts val="0"/>
              </a:spcAft>
              <a:buSzPts val="1100"/>
              <a:buNone/>
              <a:defRPr sz="2000"/>
            </a:lvl9pPr>
          </a:lstStyle>
          <a:p>
            <a:endParaRPr/>
          </a:p>
        </p:txBody>
      </p:sp>
      <p:sp>
        <p:nvSpPr>
          <p:cNvPr id="591" name="Google Shape;591;p128"/>
          <p:cNvSpPr txBox="1">
            <a:spLocks noGrp="1"/>
          </p:cNvSpPr>
          <p:nvPr>
            <p:ph type="body" idx="2"/>
          </p:nvPr>
        </p:nvSpPr>
        <p:spPr>
          <a:xfrm>
            <a:off x="609602" y="1435102"/>
            <a:ext cx="4011200" cy="4691200"/>
          </a:xfrm>
          <a:prstGeom prst="rect">
            <a:avLst/>
          </a:prstGeom>
          <a:noFill/>
          <a:ln>
            <a:noFill/>
          </a:ln>
        </p:spPr>
        <p:txBody>
          <a:bodyPr spcFirstLastPara="1" wrap="square" lIns="68575" tIns="34275" rIns="68575" bIns="34275" anchor="t" anchorCtr="0">
            <a:noAutofit/>
          </a:bodyPr>
          <a:lstStyle>
            <a:lvl1pPr marL="609608" lvl="0" indent="-304804" algn="l" rtl="0">
              <a:spcBef>
                <a:spcPts val="267"/>
              </a:spcBef>
              <a:spcAft>
                <a:spcPts val="0"/>
              </a:spcAft>
              <a:buSzPts val="1100"/>
              <a:buNone/>
              <a:defRPr sz="1467"/>
            </a:lvl1pPr>
            <a:lvl2pPr marL="1219215" lvl="1" indent="-304804" algn="l" rtl="0">
              <a:spcBef>
                <a:spcPts val="267"/>
              </a:spcBef>
              <a:spcAft>
                <a:spcPts val="0"/>
              </a:spcAft>
              <a:buClr>
                <a:schemeClr val="dk1"/>
              </a:buClr>
              <a:buSzPts val="900"/>
              <a:buNone/>
              <a:defRPr sz="1200"/>
            </a:lvl2pPr>
            <a:lvl3pPr marL="1828823" lvl="2" indent="-304804" algn="l" rtl="0">
              <a:spcBef>
                <a:spcPts val="267"/>
              </a:spcBef>
              <a:spcAft>
                <a:spcPts val="0"/>
              </a:spcAft>
              <a:buSzPts val="800"/>
              <a:buNone/>
              <a:defRPr sz="1067"/>
            </a:lvl3pPr>
            <a:lvl4pPr marL="2438431" lvl="3" indent="-304804" algn="l" rtl="0">
              <a:spcBef>
                <a:spcPts val="134"/>
              </a:spcBef>
              <a:spcAft>
                <a:spcPts val="0"/>
              </a:spcAft>
              <a:buClr>
                <a:schemeClr val="dk1"/>
              </a:buClr>
              <a:buSzPts val="700"/>
              <a:buNone/>
              <a:defRPr sz="934"/>
            </a:lvl4pPr>
            <a:lvl5pPr marL="3048038" lvl="4" indent="-304804" algn="l" rtl="0">
              <a:spcBef>
                <a:spcPts val="134"/>
              </a:spcBef>
              <a:spcAft>
                <a:spcPts val="0"/>
              </a:spcAft>
              <a:buSzPts val="700"/>
              <a:buNone/>
              <a:defRPr sz="934"/>
            </a:lvl5pPr>
            <a:lvl6pPr marL="3657646" lvl="5" indent="-304804" algn="l" rtl="0">
              <a:spcBef>
                <a:spcPts val="134"/>
              </a:spcBef>
              <a:spcAft>
                <a:spcPts val="0"/>
              </a:spcAft>
              <a:buSzPts val="700"/>
              <a:buNone/>
              <a:defRPr sz="934"/>
            </a:lvl6pPr>
            <a:lvl7pPr marL="4267254" lvl="6" indent="-304804" algn="l" rtl="0">
              <a:spcBef>
                <a:spcPts val="134"/>
              </a:spcBef>
              <a:spcAft>
                <a:spcPts val="0"/>
              </a:spcAft>
              <a:buSzPts val="700"/>
              <a:buNone/>
              <a:defRPr sz="934"/>
            </a:lvl7pPr>
            <a:lvl8pPr marL="4876861" lvl="7" indent="-304804" algn="l" rtl="0">
              <a:spcBef>
                <a:spcPts val="134"/>
              </a:spcBef>
              <a:spcAft>
                <a:spcPts val="0"/>
              </a:spcAft>
              <a:buSzPts val="700"/>
              <a:buNone/>
              <a:defRPr sz="934"/>
            </a:lvl8pPr>
            <a:lvl9pPr marL="5486469" lvl="8" indent="-304804" algn="l" rtl="0">
              <a:spcBef>
                <a:spcPts val="134"/>
              </a:spcBef>
              <a:spcAft>
                <a:spcPts val="0"/>
              </a:spcAft>
              <a:buSzPts val="700"/>
              <a:buNone/>
              <a:defRPr sz="934"/>
            </a:lvl9pPr>
          </a:lstStyle>
          <a:p>
            <a:endParaRPr/>
          </a:p>
        </p:txBody>
      </p:sp>
      <p:sp>
        <p:nvSpPr>
          <p:cNvPr id="592" name="Google Shape;592;p128"/>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3" name="Google Shape;593;p128"/>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4" name="Google Shape;594;p128"/>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103535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595"/>
        <p:cNvGrpSpPr/>
        <p:nvPr/>
      </p:nvGrpSpPr>
      <p:grpSpPr>
        <a:xfrm>
          <a:off x="0" y="0"/>
          <a:ext cx="0" cy="0"/>
          <a:chOff x="0" y="0"/>
          <a:chExt cx="0" cy="0"/>
        </a:xfrm>
      </p:grpSpPr>
      <p:sp>
        <p:nvSpPr>
          <p:cNvPr id="596" name="Google Shape;596;p129"/>
          <p:cNvSpPr txBox="1">
            <a:spLocks noGrp="1"/>
          </p:cNvSpPr>
          <p:nvPr>
            <p:ph type="title"/>
          </p:nvPr>
        </p:nvSpPr>
        <p:spPr>
          <a:xfrm>
            <a:off x="2389718" y="4800600"/>
            <a:ext cx="7315200" cy="5668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7" name="Google Shape;597;p129"/>
          <p:cNvSpPr>
            <a:spLocks noGrp="1"/>
          </p:cNvSpPr>
          <p:nvPr>
            <p:ph type="pic" idx="2"/>
          </p:nvPr>
        </p:nvSpPr>
        <p:spPr>
          <a:xfrm>
            <a:off x="2389718" y="612775"/>
            <a:ext cx="7315200" cy="4114800"/>
          </a:xfrm>
          <a:prstGeom prst="rect">
            <a:avLst/>
          </a:prstGeom>
          <a:noFill/>
          <a:ln>
            <a:noFill/>
          </a:ln>
        </p:spPr>
      </p:sp>
      <p:sp>
        <p:nvSpPr>
          <p:cNvPr id="598" name="Google Shape;598;p129"/>
          <p:cNvSpPr txBox="1">
            <a:spLocks noGrp="1"/>
          </p:cNvSpPr>
          <p:nvPr>
            <p:ph type="body" idx="1"/>
          </p:nvPr>
        </p:nvSpPr>
        <p:spPr>
          <a:xfrm>
            <a:off x="2389718" y="5367339"/>
            <a:ext cx="7315200" cy="804800"/>
          </a:xfrm>
          <a:prstGeom prst="rect">
            <a:avLst/>
          </a:prstGeom>
          <a:noFill/>
          <a:ln>
            <a:noFill/>
          </a:ln>
        </p:spPr>
        <p:txBody>
          <a:bodyPr spcFirstLastPara="1" wrap="square" lIns="68575" tIns="34275" rIns="68575" bIns="34275" anchor="t" anchorCtr="0">
            <a:noAutofit/>
          </a:bodyPr>
          <a:lstStyle>
            <a:lvl1pPr marL="609608" lvl="0" indent="-304804" algn="l" rtl="0">
              <a:spcBef>
                <a:spcPts val="267"/>
              </a:spcBef>
              <a:spcAft>
                <a:spcPts val="0"/>
              </a:spcAft>
              <a:buSzPts val="1100"/>
              <a:buNone/>
              <a:defRPr sz="1467"/>
            </a:lvl1pPr>
            <a:lvl2pPr marL="1219215" lvl="1" indent="-304804" algn="l" rtl="0">
              <a:spcBef>
                <a:spcPts val="267"/>
              </a:spcBef>
              <a:spcAft>
                <a:spcPts val="0"/>
              </a:spcAft>
              <a:buClr>
                <a:schemeClr val="dk1"/>
              </a:buClr>
              <a:buSzPts val="900"/>
              <a:buNone/>
              <a:defRPr sz="1200"/>
            </a:lvl2pPr>
            <a:lvl3pPr marL="1828823" lvl="2" indent="-304804" algn="l" rtl="0">
              <a:spcBef>
                <a:spcPts val="267"/>
              </a:spcBef>
              <a:spcAft>
                <a:spcPts val="0"/>
              </a:spcAft>
              <a:buSzPts val="800"/>
              <a:buNone/>
              <a:defRPr sz="1067"/>
            </a:lvl3pPr>
            <a:lvl4pPr marL="2438431" lvl="3" indent="-304804" algn="l" rtl="0">
              <a:spcBef>
                <a:spcPts val="134"/>
              </a:spcBef>
              <a:spcAft>
                <a:spcPts val="0"/>
              </a:spcAft>
              <a:buClr>
                <a:schemeClr val="dk1"/>
              </a:buClr>
              <a:buSzPts val="700"/>
              <a:buNone/>
              <a:defRPr sz="934"/>
            </a:lvl4pPr>
            <a:lvl5pPr marL="3048038" lvl="4" indent="-304804" algn="l" rtl="0">
              <a:spcBef>
                <a:spcPts val="134"/>
              </a:spcBef>
              <a:spcAft>
                <a:spcPts val="0"/>
              </a:spcAft>
              <a:buSzPts val="700"/>
              <a:buNone/>
              <a:defRPr sz="934"/>
            </a:lvl5pPr>
            <a:lvl6pPr marL="3657646" lvl="5" indent="-304804" algn="l" rtl="0">
              <a:spcBef>
                <a:spcPts val="134"/>
              </a:spcBef>
              <a:spcAft>
                <a:spcPts val="0"/>
              </a:spcAft>
              <a:buSzPts val="700"/>
              <a:buNone/>
              <a:defRPr sz="934"/>
            </a:lvl6pPr>
            <a:lvl7pPr marL="4267254" lvl="6" indent="-304804" algn="l" rtl="0">
              <a:spcBef>
                <a:spcPts val="134"/>
              </a:spcBef>
              <a:spcAft>
                <a:spcPts val="0"/>
              </a:spcAft>
              <a:buSzPts val="700"/>
              <a:buNone/>
              <a:defRPr sz="934"/>
            </a:lvl7pPr>
            <a:lvl8pPr marL="4876861" lvl="7" indent="-304804" algn="l" rtl="0">
              <a:spcBef>
                <a:spcPts val="134"/>
              </a:spcBef>
              <a:spcAft>
                <a:spcPts val="0"/>
              </a:spcAft>
              <a:buSzPts val="700"/>
              <a:buNone/>
              <a:defRPr sz="934"/>
            </a:lvl8pPr>
            <a:lvl9pPr marL="5486469" lvl="8" indent="-304804" algn="l" rtl="0">
              <a:spcBef>
                <a:spcPts val="134"/>
              </a:spcBef>
              <a:spcAft>
                <a:spcPts val="0"/>
              </a:spcAft>
              <a:buSzPts val="700"/>
              <a:buNone/>
              <a:defRPr sz="934"/>
            </a:lvl9pPr>
          </a:lstStyle>
          <a:p>
            <a:endParaRPr/>
          </a:p>
        </p:txBody>
      </p:sp>
      <p:sp>
        <p:nvSpPr>
          <p:cNvPr id="599" name="Google Shape;599;p129"/>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0" name="Google Shape;600;p129"/>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1" name="Google Shape;601;p129"/>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234102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602"/>
        <p:cNvGrpSpPr/>
        <p:nvPr/>
      </p:nvGrpSpPr>
      <p:grpSpPr>
        <a:xfrm>
          <a:off x="0" y="0"/>
          <a:ext cx="0" cy="0"/>
          <a:chOff x="0" y="0"/>
          <a:chExt cx="0" cy="0"/>
        </a:xfrm>
      </p:grpSpPr>
      <p:sp>
        <p:nvSpPr>
          <p:cNvPr id="603" name="Google Shape;603;p13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130"/>
          <p:cNvSpPr txBox="1">
            <a:spLocks noGrp="1"/>
          </p:cNvSpPr>
          <p:nvPr>
            <p:ph type="body" idx="1"/>
          </p:nvPr>
        </p:nvSpPr>
        <p:spPr>
          <a:xfrm rot="5400000">
            <a:off x="3843867" y="-1003300"/>
            <a:ext cx="4114800" cy="103632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605" name="Google Shape;605;p13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6" name="Google Shape;606;p13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7" name="Google Shape;607;p13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33735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608"/>
        <p:cNvGrpSpPr/>
        <p:nvPr/>
      </p:nvGrpSpPr>
      <p:grpSpPr>
        <a:xfrm>
          <a:off x="0" y="0"/>
          <a:ext cx="0" cy="0"/>
          <a:chOff x="0" y="0"/>
          <a:chExt cx="0" cy="0"/>
        </a:xfrm>
      </p:grpSpPr>
      <p:sp>
        <p:nvSpPr>
          <p:cNvPr id="609" name="Google Shape;609;p131"/>
          <p:cNvSpPr txBox="1">
            <a:spLocks noGrp="1"/>
          </p:cNvSpPr>
          <p:nvPr>
            <p:ph type="title"/>
          </p:nvPr>
        </p:nvSpPr>
        <p:spPr>
          <a:xfrm rot="5400000">
            <a:off x="7196667" y="2349500"/>
            <a:ext cx="5181600" cy="2590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0" name="Google Shape;610;p131"/>
          <p:cNvSpPr txBox="1">
            <a:spLocks noGrp="1"/>
          </p:cNvSpPr>
          <p:nvPr>
            <p:ph type="body" idx="1"/>
          </p:nvPr>
        </p:nvSpPr>
        <p:spPr>
          <a:xfrm rot="5400000">
            <a:off x="1913467" y="-139700"/>
            <a:ext cx="5181600" cy="75692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611" name="Google Shape;611;p13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2" name="Google Shape;612;p13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3" name="Google Shape;613;p13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044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547"/>
        <p:cNvGrpSpPr/>
        <p:nvPr/>
      </p:nvGrpSpPr>
      <p:grpSpPr>
        <a:xfrm>
          <a:off x="0" y="0"/>
          <a:ext cx="0" cy="0"/>
          <a:chOff x="0" y="0"/>
          <a:chExt cx="0" cy="0"/>
        </a:xfrm>
      </p:grpSpPr>
      <p:sp>
        <p:nvSpPr>
          <p:cNvPr id="548" name="Google Shape;548;p121"/>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121"/>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550" name="Google Shape;550;p12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1" name="Google Shape;551;p12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2" name="Google Shape;552;p12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6127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Rubrikbild" type="title">
  <p:cSld name="Rubrikbild">
    <p:spTree>
      <p:nvGrpSpPr>
        <p:cNvPr id="1" name="Shape 553"/>
        <p:cNvGrpSpPr/>
        <p:nvPr/>
      </p:nvGrpSpPr>
      <p:grpSpPr>
        <a:xfrm>
          <a:off x="0" y="0"/>
          <a:ext cx="0" cy="0"/>
          <a:chOff x="0" y="0"/>
          <a:chExt cx="0" cy="0"/>
        </a:xfrm>
      </p:grpSpPr>
      <p:sp>
        <p:nvSpPr>
          <p:cNvPr id="554" name="Google Shape;554;p122"/>
          <p:cNvSpPr txBox="1">
            <a:spLocks noGrp="1"/>
          </p:cNvSpPr>
          <p:nvPr>
            <p:ph type="ctrTitle"/>
          </p:nvPr>
        </p:nvSpPr>
        <p:spPr>
          <a:xfrm>
            <a:off x="914400" y="1676400"/>
            <a:ext cx="10363200" cy="114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32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5" name="Google Shape;555;p122"/>
          <p:cNvSpPr txBox="1">
            <a:spLocks noGrp="1"/>
          </p:cNvSpPr>
          <p:nvPr>
            <p:ph type="subTitle" idx="1"/>
          </p:nvPr>
        </p:nvSpPr>
        <p:spPr>
          <a:xfrm>
            <a:off x="914400" y="2743200"/>
            <a:ext cx="10363200" cy="1752800"/>
          </a:xfrm>
          <a:prstGeom prst="rect">
            <a:avLst/>
          </a:prstGeom>
          <a:noFill/>
          <a:ln>
            <a:noFill/>
          </a:ln>
        </p:spPr>
        <p:txBody>
          <a:bodyPr spcFirstLastPara="1" wrap="square" lIns="68575" tIns="34275" rIns="68575" bIns="34275" anchor="t" anchorCtr="0">
            <a:noAutofit/>
          </a:bodyPr>
          <a:lstStyle>
            <a:lvl1pPr lvl="0" algn="l" rtl="0">
              <a:spcBef>
                <a:spcPts val="400"/>
              </a:spcBef>
              <a:spcAft>
                <a:spcPts val="0"/>
              </a:spcAft>
              <a:buSzPts val="1400"/>
              <a:buFont typeface="Noto Sans Symbols"/>
              <a:buNone/>
              <a:defRPr sz="1867">
                <a:solidFill>
                  <a:schemeClr val="accent1"/>
                </a:solidFill>
              </a:defRPr>
            </a:lvl1pPr>
            <a:lvl2pPr lvl="1" algn="l" rtl="0">
              <a:spcBef>
                <a:spcPts val="400"/>
              </a:spcBef>
              <a:spcAft>
                <a:spcPts val="0"/>
              </a:spcAft>
              <a:buClr>
                <a:schemeClr val="dk1"/>
              </a:buClr>
              <a:buSzPts val="1400"/>
              <a:buChar char="🡪"/>
              <a:defRPr/>
            </a:lvl2pPr>
            <a:lvl3pPr lvl="2" algn="l" rtl="0">
              <a:spcBef>
                <a:spcPts val="400"/>
              </a:spcBef>
              <a:spcAft>
                <a:spcPts val="0"/>
              </a:spcAft>
              <a:buSzPts val="1400"/>
              <a:buChar char="▪"/>
              <a:defRPr/>
            </a:lvl3pPr>
            <a:lvl4pPr lvl="3" algn="l" rtl="0">
              <a:spcBef>
                <a:spcPts val="400"/>
              </a:spcBef>
              <a:spcAft>
                <a:spcPts val="0"/>
              </a:spcAft>
              <a:buClr>
                <a:schemeClr val="dk1"/>
              </a:buClr>
              <a:buSzPts val="1400"/>
              <a:buChar char="🡪"/>
              <a:defRPr/>
            </a:lvl4pPr>
            <a:lvl5pPr lvl="4" algn="l" rtl="0">
              <a:spcBef>
                <a:spcPts val="400"/>
              </a:spcBef>
              <a:spcAft>
                <a:spcPts val="0"/>
              </a:spcAft>
              <a:buSzPts val="1100"/>
              <a:buNone/>
              <a:defRPr/>
            </a:lvl5pPr>
            <a:lvl6pPr lvl="5" algn="l" rtl="0">
              <a:spcBef>
                <a:spcPts val="400"/>
              </a:spcBef>
              <a:spcAft>
                <a:spcPts val="0"/>
              </a:spcAft>
              <a:buSzPts val="1100"/>
              <a:buNone/>
              <a:defRPr/>
            </a:lvl6pPr>
            <a:lvl7pPr lvl="6" algn="l" rtl="0">
              <a:spcBef>
                <a:spcPts val="400"/>
              </a:spcBef>
              <a:spcAft>
                <a:spcPts val="0"/>
              </a:spcAft>
              <a:buSzPts val="1100"/>
              <a:buNone/>
              <a:defRPr/>
            </a:lvl7pPr>
            <a:lvl8pPr lvl="7" algn="l" rtl="0">
              <a:spcBef>
                <a:spcPts val="400"/>
              </a:spcBef>
              <a:spcAft>
                <a:spcPts val="0"/>
              </a:spcAft>
              <a:buSzPts val="1100"/>
              <a:buNone/>
              <a:defRPr/>
            </a:lvl8pPr>
            <a:lvl9pPr lvl="8" algn="l" rtl="0">
              <a:spcBef>
                <a:spcPts val="400"/>
              </a:spcBef>
              <a:spcAft>
                <a:spcPts val="0"/>
              </a:spcAft>
              <a:buSzPts val="1100"/>
              <a:buNone/>
              <a:defRPr/>
            </a:lvl9pPr>
          </a:lstStyle>
          <a:p>
            <a:endParaRPr/>
          </a:p>
        </p:txBody>
      </p:sp>
      <p:pic>
        <p:nvPicPr>
          <p:cNvPr id="556" name="Google Shape;556;p122" descr="KI-Logo_rgb.tif                                                001030A5Macintosh HD                   BBA748FD:"/>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572502" y="266701"/>
            <a:ext cx="3289301" cy="1006475"/>
          </a:xfrm>
          <a:prstGeom prst="rect">
            <a:avLst/>
          </a:prstGeom>
          <a:noFill/>
          <a:ln>
            <a:noFill/>
          </a:ln>
        </p:spPr>
      </p:pic>
    </p:spTree>
    <p:extLst>
      <p:ext uri="{BB962C8B-B14F-4D97-AF65-F5344CB8AC3E}">
        <p14:creationId xmlns:p14="http://schemas.microsoft.com/office/powerpoint/2010/main" val="3006529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557"/>
        <p:cNvGrpSpPr/>
        <p:nvPr/>
      </p:nvGrpSpPr>
      <p:grpSpPr>
        <a:xfrm>
          <a:off x="0" y="0"/>
          <a:ext cx="0" cy="0"/>
          <a:chOff x="0" y="0"/>
          <a:chExt cx="0" cy="0"/>
        </a:xfrm>
      </p:grpSpPr>
      <p:sp>
        <p:nvSpPr>
          <p:cNvPr id="558" name="Google Shape;558;p123"/>
          <p:cNvSpPr txBox="1">
            <a:spLocks noGrp="1"/>
          </p:cNvSpPr>
          <p:nvPr>
            <p:ph type="title"/>
          </p:nvPr>
        </p:nvSpPr>
        <p:spPr>
          <a:xfrm>
            <a:off x="963084" y="4406901"/>
            <a:ext cx="10363200" cy="13620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sz="4000" b="1"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9" name="Google Shape;559;p123"/>
          <p:cNvSpPr txBox="1">
            <a:spLocks noGrp="1"/>
          </p:cNvSpPr>
          <p:nvPr>
            <p:ph type="body" idx="1"/>
          </p:nvPr>
        </p:nvSpPr>
        <p:spPr>
          <a:xfrm>
            <a:off x="963084" y="2906713"/>
            <a:ext cx="10363200" cy="1500400"/>
          </a:xfrm>
          <a:prstGeom prst="rect">
            <a:avLst/>
          </a:prstGeom>
          <a:noFill/>
          <a:ln>
            <a:noFill/>
          </a:ln>
        </p:spPr>
        <p:txBody>
          <a:bodyPr spcFirstLastPara="1" wrap="square" lIns="68575" tIns="34275" rIns="68575" bIns="34275" anchor="b" anchorCtr="0">
            <a:noAutofit/>
          </a:bodyPr>
          <a:lstStyle>
            <a:lvl1pPr marL="609585" lvl="0" indent="-304792" algn="l" rtl="0">
              <a:spcBef>
                <a:spcPts val="400"/>
              </a:spcBef>
              <a:spcAft>
                <a:spcPts val="0"/>
              </a:spcAft>
              <a:buSzPts val="1500"/>
              <a:buNone/>
              <a:defRPr sz="2000"/>
            </a:lvl1pPr>
            <a:lvl2pPr marL="1219170" lvl="1" indent="-304792" algn="l" rtl="0">
              <a:spcBef>
                <a:spcPts val="400"/>
              </a:spcBef>
              <a:spcAft>
                <a:spcPts val="0"/>
              </a:spcAft>
              <a:buClr>
                <a:schemeClr val="dk1"/>
              </a:buClr>
              <a:buSzPts val="1400"/>
              <a:buNone/>
              <a:defRPr sz="1867"/>
            </a:lvl2pPr>
            <a:lvl3pPr marL="1828754" lvl="2" indent="-304792" algn="l" rtl="0">
              <a:spcBef>
                <a:spcPts val="267"/>
              </a:spcBef>
              <a:spcAft>
                <a:spcPts val="0"/>
              </a:spcAft>
              <a:buSzPts val="1200"/>
              <a:buNone/>
              <a:defRPr sz="1600"/>
            </a:lvl3pPr>
            <a:lvl4pPr marL="2438339" lvl="3" indent="-304792" algn="l" rtl="0">
              <a:spcBef>
                <a:spcPts val="267"/>
              </a:spcBef>
              <a:spcAft>
                <a:spcPts val="0"/>
              </a:spcAft>
              <a:buClr>
                <a:schemeClr val="dk1"/>
              </a:buClr>
              <a:buSzPts val="1100"/>
              <a:buNone/>
              <a:defRPr sz="1467"/>
            </a:lvl4pPr>
            <a:lvl5pPr marL="3047924" lvl="4" indent="-304792" algn="l" rtl="0">
              <a:spcBef>
                <a:spcPts val="267"/>
              </a:spcBef>
              <a:spcAft>
                <a:spcPts val="0"/>
              </a:spcAft>
              <a:buSzPts val="1100"/>
              <a:buNone/>
              <a:defRPr sz="1467"/>
            </a:lvl5pPr>
            <a:lvl6pPr marL="3657509" lvl="5" indent="-304792" algn="l" rtl="0">
              <a:spcBef>
                <a:spcPts val="267"/>
              </a:spcBef>
              <a:spcAft>
                <a:spcPts val="0"/>
              </a:spcAft>
              <a:buSzPts val="1100"/>
              <a:buNone/>
              <a:defRPr sz="1467"/>
            </a:lvl6pPr>
            <a:lvl7pPr marL="4267093" lvl="6" indent="-304792" algn="l" rtl="0">
              <a:spcBef>
                <a:spcPts val="267"/>
              </a:spcBef>
              <a:spcAft>
                <a:spcPts val="0"/>
              </a:spcAft>
              <a:buSzPts val="1100"/>
              <a:buNone/>
              <a:defRPr sz="1467"/>
            </a:lvl7pPr>
            <a:lvl8pPr marL="4876678" lvl="7" indent="-304792" algn="l" rtl="0">
              <a:spcBef>
                <a:spcPts val="267"/>
              </a:spcBef>
              <a:spcAft>
                <a:spcPts val="0"/>
              </a:spcAft>
              <a:buSzPts val="1100"/>
              <a:buNone/>
              <a:defRPr sz="1467"/>
            </a:lvl8pPr>
            <a:lvl9pPr marL="5486263" lvl="8" indent="-304792" algn="l" rtl="0">
              <a:spcBef>
                <a:spcPts val="267"/>
              </a:spcBef>
              <a:spcAft>
                <a:spcPts val="0"/>
              </a:spcAft>
              <a:buSzPts val="1100"/>
              <a:buNone/>
              <a:defRPr sz="1467"/>
            </a:lvl9pPr>
          </a:lstStyle>
          <a:p>
            <a:endParaRPr/>
          </a:p>
        </p:txBody>
      </p:sp>
      <p:sp>
        <p:nvSpPr>
          <p:cNvPr id="560" name="Google Shape;560;p123"/>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1" name="Google Shape;561;p123"/>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2" name="Google Shape;562;p123"/>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66073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vå innehållsdelar" type="twoObj">
  <p:cSld name="Två innehållsdelar">
    <p:spTree>
      <p:nvGrpSpPr>
        <p:cNvPr id="1" name="Shape 563"/>
        <p:cNvGrpSpPr/>
        <p:nvPr/>
      </p:nvGrpSpPr>
      <p:grpSpPr>
        <a:xfrm>
          <a:off x="0" y="0"/>
          <a:ext cx="0" cy="0"/>
          <a:chOff x="0" y="0"/>
          <a:chExt cx="0" cy="0"/>
        </a:xfrm>
      </p:grpSpPr>
      <p:sp>
        <p:nvSpPr>
          <p:cNvPr id="564" name="Google Shape;564;p124"/>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5" name="Google Shape;565;p124"/>
          <p:cNvSpPr txBox="1">
            <a:spLocks noGrp="1"/>
          </p:cNvSpPr>
          <p:nvPr>
            <p:ph type="body" idx="1"/>
          </p:nvPr>
        </p:nvSpPr>
        <p:spPr>
          <a:xfrm>
            <a:off x="719667" y="2120900"/>
            <a:ext cx="5080000" cy="4114800"/>
          </a:xfrm>
          <a:prstGeom prst="rect">
            <a:avLst/>
          </a:prstGeom>
          <a:noFill/>
          <a:ln>
            <a:noFill/>
          </a:ln>
        </p:spPr>
        <p:txBody>
          <a:bodyPr spcFirstLastPara="1" wrap="square" lIns="68575" tIns="34275" rIns="68575" bIns="34275" anchor="t" anchorCtr="0">
            <a:noAutofit/>
          </a:bodyPr>
          <a:lstStyle>
            <a:lvl1pPr marL="609585" lvl="0" indent="-482588" algn="l" rtl="0">
              <a:spcBef>
                <a:spcPts val="533"/>
              </a:spcBef>
              <a:spcAft>
                <a:spcPts val="0"/>
              </a:spcAft>
              <a:buSzPts val="2100"/>
              <a:buChar char="▪"/>
              <a:defRPr sz="2800"/>
            </a:lvl1pPr>
            <a:lvl2pPr marL="1219170" lvl="1" indent="-457189" algn="l" rtl="0">
              <a:spcBef>
                <a:spcPts val="533"/>
              </a:spcBef>
              <a:spcAft>
                <a:spcPts val="0"/>
              </a:spcAft>
              <a:buClr>
                <a:schemeClr val="dk1"/>
              </a:buClr>
              <a:buSzPts val="1800"/>
              <a:buChar char="🡪"/>
              <a:defRPr sz="2400"/>
            </a:lvl2pPr>
            <a:lvl3pPr marL="1828754" lvl="2" indent="-431789" algn="l" rtl="0">
              <a:spcBef>
                <a:spcPts val="400"/>
              </a:spcBef>
              <a:spcAft>
                <a:spcPts val="0"/>
              </a:spcAft>
              <a:buSzPts val="1500"/>
              <a:buChar char="▪"/>
              <a:defRPr sz="2000"/>
            </a:lvl3pPr>
            <a:lvl4pPr marL="2438339" lvl="3" indent="-423323" algn="l" rtl="0">
              <a:spcBef>
                <a:spcPts val="400"/>
              </a:spcBef>
              <a:spcAft>
                <a:spcPts val="0"/>
              </a:spcAft>
              <a:buClr>
                <a:schemeClr val="dk1"/>
              </a:buClr>
              <a:buSzPts val="1400"/>
              <a:buChar char="🡪"/>
              <a:defRPr sz="1867"/>
            </a:lvl4pPr>
            <a:lvl5pPr marL="3047924" lvl="4" indent="-304792" algn="l" rtl="0">
              <a:spcBef>
                <a:spcPts val="400"/>
              </a:spcBef>
              <a:spcAft>
                <a:spcPts val="0"/>
              </a:spcAft>
              <a:buSzPts val="1100"/>
              <a:buNone/>
              <a:defRPr sz="1867"/>
            </a:lvl5pPr>
            <a:lvl6pPr marL="3657509" lvl="5" indent="-304792" algn="l" rtl="0">
              <a:spcBef>
                <a:spcPts val="400"/>
              </a:spcBef>
              <a:spcAft>
                <a:spcPts val="0"/>
              </a:spcAft>
              <a:buSzPts val="1100"/>
              <a:buNone/>
              <a:defRPr sz="1867"/>
            </a:lvl6pPr>
            <a:lvl7pPr marL="4267093" lvl="6" indent="-304792" algn="l" rtl="0">
              <a:spcBef>
                <a:spcPts val="400"/>
              </a:spcBef>
              <a:spcAft>
                <a:spcPts val="0"/>
              </a:spcAft>
              <a:buSzPts val="1100"/>
              <a:buNone/>
              <a:defRPr sz="1867"/>
            </a:lvl7pPr>
            <a:lvl8pPr marL="4876678" lvl="7" indent="-304792" algn="l" rtl="0">
              <a:spcBef>
                <a:spcPts val="400"/>
              </a:spcBef>
              <a:spcAft>
                <a:spcPts val="0"/>
              </a:spcAft>
              <a:buSzPts val="1100"/>
              <a:buNone/>
              <a:defRPr sz="1867"/>
            </a:lvl8pPr>
            <a:lvl9pPr marL="5486263" lvl="8" indent="-304792" algn="l" rtl="0">
              <a:spcBef>
                <a:spcPts val="400"/>
              </a:spcBef>
              <a:spcAft>
                <a:spcPts val="0"/>
              </a:spcAft>
              <a:buSzPts val="1100"/>
              <a:buNone/>
              <a:defRPr sz="1867"/>
            </a:lvl9pPr>
          </a:lstStyle>
          <a:p>
            <a:endParaRPr/>
          </a:p>
        </p:txBody>
      </p:sp>
      <p:sp>
        <p:nvSpPr>
          <p:cNvPr id="566" name="Google Shape;566;p124"/>
          <p:cNvSpPr txBox="1">
            <a:spLocks noGrp="1"/>
          </p:cNvSpPr>
          <p:nvPr>
            <p:ph type="body" idx="2"/>
          </p:nvPr>
        </p:nvSpPr>
        <p:spPr>
          <a:xfrm>
            <a:off x="6002867" y="2120900"/>
            <a:ext cx="5080000" cy="4114800"/>
          </a:xfrm>
          <a:prstGeom prst="rect">
            <a:avLst/>
          </a:prstGeom>
          <a:noFill/>
          <a:ln>
            <a:noFill/>
          </a:ln>
        </p:spPr>
        <p:txBody>
          <a:bodyPr spcFirstLastPara="1" wrap="square" lIns="68575" tIns="34275" rIns="68575" bIns="34275" anchor="t" anchorCtr="0">
            <a:noAutofit/>
          </a:bodyPr>
          <a:lstStyle>
            <a:lvl1pPr marL="609585" lvl="0" indent="-482588" algn="l" rtl="0">
              <a:spcBef>
                <a:spcPts val="533"/>
              </a:spcBef>
              <a:spcAft>
                <a:spcPts val="0"/>
              </a:spcAft>
              <a:buSzPts val="2100"/>
              <a:buChar char="▪"/>
              <a:defRPr sz="2800"/>
            </a:lvl1pPr>
            <a:lvl2pPr marL="1219170" lvl="1" indent="-457189" algn="l" rtl="0">
              <a:spcBef>
                <a:spcPts val="533"/>
              </a:spcBef>
              <a:spcAft>
                <a:spcPts val="0"/>
              </a:spcAft>
              <a:buClr>
                <a:schemeClr val="dk1"/>
              </a:buClr>
              <a:buSzPts val="1800"/>
              <a:buChar char="🡪"/>
              <a:defRPr sz="2400"/>
            </a:lvl2pPr>
            <a:lvl3pPr marL="1828754" lvl="2" indent="-431789" algn="l" rtl="0">
              <a:spcBef>
                <a:spcPts val="400"/>
              </a:spcBef>
              <a:spcAft>
                <a:spcPts val="0"/>
              </a:spcAft>
              <a:buSzPts val="1500"/>
              <a:buChar char="▪"/>
              <a:defRPr sz="2000"/>
            </a:lvl3pPr>
            <a:lvl4pPr marL="2438339" lvl="3" indent="-423323" algn="l" rtl="0">
              <a:spcBef>
                <a:spcPts val="400"/>
              </a:spcBef>
              <a:spcAft>
                <a:spcPts val="0"/>
              </a:spcAft>
              <a:buClr>
                <a:schemeClr val="dk1"/>
              </a:buClr>
              <a:buSzPts val="1400"/>
              <a:buChar char="🡪"/>
              <a:defRPr sz="1867"/>
            </a:lvl4pPr>
            <a:lvl5pPr marL="3047924" lvl="4" indent="-304792" algn="l" rtl="0">
              <a:spcBef>
                <a:spcPts val="400"/>
              </a:spcBef>
              <a:spcAft>
                <a:spcPts val="0"/>
              </a:spcAft>
              <a:buSzPts val="1100"/>
              <a:buNone/>
              <a:defRPr sz="1867"/>
            </a:lvl5pPr>
            <a:lvl6pPr marL="3657509" lvl="5" indent="-304792" algn="l" rtl="0">
              <a:spcBef>
                <a:spcPts val="400"/>
              </a:spcBef>
              <a:spcAft>
                <a:spcPts val="0"/>
              </a:spcAft>
              <a:buSzPts val="1100"/>
              <a:buNone/>
              <a:defRPr sz="1867"/>
            </a:lvl6pPr>
            <a:lvl7pPr marL="4267093" lvl="6" indent="-304792" algn="l" rtl="0">
              <a:spcBef>
                <a:spcPts val="400"/>
              </a:spcBef>
              <a:spcAft>
                <a:spcPts val="0"/>
              </a:spcAft>
              <a:buSzPts val="1100"/>
              <a:buNone/>
              <a:defRPr sz="1867"/>
            </a:lvl7pPr>
            <a:lvl8pPr marL="4876678" lvl="7" indent="-304792" algn="l" rtl="0">
              <a:spcBef>
                <a:spcPts val="400"/>
              </a:spcBef>
              <a:spcAft>
                <a:spcPts val="0"/>
              </a:spcAft>
              <a:buSzPts val="1100"/>
              <a:buNone/>
              <a:defRPr sz="1867"/>
            </a:lvl8pPr>
            <a:lvl9pPr marL="5486263" lvl="8" indent="-304792" algn="l" rtl="0">
              <a:spcBef>
                <a:spcPts val="400"/>
              </a:spcBef>
              <a:spcAft>
                <a:spcPts val="0"/>
              </a:spcAft>
              <a:buSzPts val="1100"/>
              <a:buNone/>
              <a:defRPr sz="1867"/>
            </a:lvl9pPr>
          </a:lstStyle>
          <a:p>
            <a:endParaRPr/>
          </a:p>
        </p:txBody>
      </p:sp>
      <p:sp>
        <p:nvSpPr>
          <p:cNvPr id="567" name="Google Shape;567;p124"/>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8" name="Google Shape;568;p124"/>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9" name="Google Shape;569;p124"/>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080525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570"/>
        <p:cNvGrpSpPr/>
        <p:nvPr/>
      </p:nvGrpSpPr>
      <p:grpSpPr>
        <a:xfrm>
          <a:off x="0" y="0"/>
          <a:ext cx="0" cy="0"/>
          <a:chOff x="0" y="0"/>
          <a:chExt cx="0" cy="0"/>
        </a:xfrm>
      </p:grpSpPr>
      <p:sp>
        <p:nvSpPr>
          <p:cNvPr id="571" name="Google Shape;571;p125"/>
          <p:cNvSpPr txBox="1">
            <a:spLocks noGrp="1"/>
          </p:cNvSpPr>
          <p:nvPr>
            <p:ph type="title"/>
          </p:nvPr>
        </p:nvSpPr>
        <p:spPr>
          <a:xfrm>
            <a:off x="609600" y="274637"/>
            <a:ext cx="109728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2" name="Google Shape;572;p125"/>
          <p:cNvSpPr txBox="1">
            <a:spLocks noGrp="1"/>
          </p:cNvSpPr>
          <p:nvPr>
            <p:ph type="body" idx="1"/>
          </p:nvPr>
        </p:nvSpPr>
        <p:spPr>
          <a:xfrm>
            <a:off x="609600" y="1535113"/>
            <a:ext cx="5386800" cy="640000"/>
          </a:xfrm>
          <a:prstGeom prst="rect">
            <a:avLst/>
          </a:prstGeom>
          <a:noFill/>
          <a:ln>
            <a:noFill/>
          </a:ln>
        </p:spPr>
        <p:txBody>
          <a:bodyPr spcFirstLastPara="1" wrap="square" lIns="68575" tIns="34275" rIns="68575" bIns="34275" anchor="b" anchorCtr="0">
            <a:noAutofit/>
          </a:bodyPr>
          <a:lstStyle>
            <a:lvl1pPr marL="609585" lvl="0" indent="-304792" algn="l" rtl="0">
              <a:spcBef>
                <a:spcPts val="533"/>
              </a:spcBef>
              <a:spcAft>
                <a:spcPts val="0"/>
              </a:spcAft>
              <a:buSzPts val="1800"/>
              <a:buNone/>
              <a:defRPr sz="2400" b="1"/>
            </a:lvl1pPr>
            <a:lvl2pPr marL="1219170" lvl="1" indent="-304792" algn="l" rtl="0">
              <a:spcBef>
                <a:spcPts val="400"/>
              </a:spcBef>
              <a:spcAft>
                <a:spcPts val="0"/>
              </a:spcAft>
              <a:buClr>
                <a:schemeClr val="dk1"/>
              </a:buClr>
              <a:buSzPts val="1500"/>
              <a:buNone/>
              <a:defRPr sz="2000" b="1"/>
            </a:lvl2pPr>
            <a:lvl3pPr marL="1828754" lvl="2" indent="-304792" algn="l" rtl="0">
              <a:spcBef>
                <a:spcPts val="400"/>
              </a:spcBef>
              <a:spcAft>
                <a:spcPts val="0"/>
              </a:spcAft>
              <a:buSzPts val="1400"/>
              <a:buNone/>
              <a:defRPr sz="1867" b="1"/>
            </a:lvl3pPr>
            <a:lvl4pPr marL="2438339" lvl="3" indent="-304792" algn="l" rtl="0">
              <a:spcBef>
                <a:spcPts val="267"/>
              </a:spcBef>
              <a:spcAft>
                <a:spcPts val="0"/>
              </a:spcAft>
              <a:buClr>
                <a:schemeClr val="dk1"/>
              </a:buClr>
              <a:buSzPts val="1200"/>
              <a:buNone/>
              <a:defRPr sz="1600" b="1"/>
            </a:lvl4pPr>
            <a:lvl5pPr marL="3047924" lvl="4" indent="-304792" algn="l" rtl="0">
              <a:spcBef>
                <a:spcPts val="267"/>
              </a:spcBef>
              <a:spcAft>
                <a:spcPts val="0"/>
              </a:spcAft>
              <a:buSzPts val="1200"/>
              <a:buNone/>
              <a:defRPr sz="1600" b="1"/>
            </a:lvl5pPr>
            <a:lvl6pPr marL="3657509" lvl="5" indent="-304792" algn="l" rtl="0">
              <a:spcBef>
                <a:spcPts val="267"/>
              </a:spcBef>
              <a:spcAft>
                <a:spcPts val="0"/>
              </a:spcAft>
              <a:buSzPts val="1200"/>
              <a:buNone/>
              <a:defRPr sz="1600" b="1"/>
            </a:lvl6pPr>
            <a:lvl7pPr marL="4267093" lvl="6" indent="-304792" algn="l" rtl="0">
              <a:spcBef>
                <a:spcPts val="267"/>
              </a:spcBef>
              <a:spcAft>
                <a:spcPts val="0"/>
              </a:spcAft>
              <a:buSzPts val="1200"/>
              <a:buNone/>
              <a:defRPr sz="1600" b="1"/>
            </a:lvl7pPr>
            <a:lvl8pPr marL="4876678" lvl="7" indent="-304792" algn="l" rtl="0">
              <a:spcBef>
                <a:spcPts val="267"/>
              </a:spcBef>
              <a:spcAft>
                <a:spcPts val="0"/>
              </a:spcAft>
              <a:buSzPts val="1200"/>
              <a:buNone/>
              <a:defRPr sz="1600" b="1"/>
            </a:lvl8pPr>
            <a:lvl9pPr marL="5486263" lvl="8" indent="-304792" algn="l" rtl="0">
              <a:spcBef>
                <a:spcPts val="267"/>
              </a:spcBef>
              <a:spcAft>
                <a:spcPts val="0"/>
              </a:spcAft>
              <a:buSzPts val="1200"/>
              <a:buNone/>
              <a:defRPr sz="1600" b="1"/>
            </a:lvl9pPr>
          </a:lstStyle>
          <a:p>
            <a:endParaRPr/>
          </a:p>
        </p:txBody>
      </p:sp>
      <p:sp>
        <p:nvSpPr>
          <p:cNvPr id="573" name="Google Shape;573;p125"/>
          <p:cNvSpPr txBox="1">
            <a:spLocks noGrp="1"/>
          </p:cNvSpPr>
          <p:nvPr>
            <p:ph type="body" idx="2"/>
          </p:nvPr>
        </p:nvSpPr>
        <p:spPr>
          <a:xfrm>
            <a:off x="609600" y="2174875"/>
            <a:ext cx="5386800" cy="3951200"/>
          </a:xfrm>
          <a:prstGeom prst="rect">
            <a:avLst/>
          </a:prstGeom>
          <a:noFill/>
          <a:ln>
            <a:noFill/>
          </a:ln>
        </p:spPr>
        <p:txBody>
          <a:bodyPr spcFirstLastPara="1" wrap="square" lIns="68575" tIns="34275" rIns="68575" bIns="34275" anchor="t" anchorCtr="0">
            <a:noAutofit/>
          </a:bodyPr>
          <a:lstStyle>
            <a:lvl1pPr marL="609585" lvl="0" indent="-457189" algn="l" rtl="0">
              <a:spcBef>
                <a:spcPts val="533"/>
              </a:spcBef>
              <a:spcAft>
                <a:spcPts val="0"/>
              </a:spcAft>
              <a:buSzPts val="1800"/>
              <a:buChar char="▪"/>
              <a:defRPr sz="2400"/>
            </a:lvl1pPr>
            <a:lvl2pPr marL="1219170" lvl="1" indent="-431789" algn="l" rtl="0">
              <a:spcBef>
                <a:spcPts val="400"/>
              </a:spcBef>
              <a:spcAft>
                <a:spcPts val="0"/>
              </a:spcAft>
              <a:buClr>
                <a:schemeClr val="dk1"/>
              </a:buClr>
              <a:buSzPts val="1500"/>
              <a:buChar char="🡪"/>
              <a:defRPr sz="2000"/>
            </a:lvl2pPr>
            <a:lvl3pPr marL="1828754" lvl="2" indent="-423323" algn="l" rtl="0">
              <a:spcBef>
                <a:spcPts val="400"/>
              </a:spcBef>
              <a:spcAft>
                <a:spcPts val="0"/>
              </a:spcAft>
              <a:buSzPts val="1400"/>
              <a:buChar char="▪"/>
              <a:defRPr sz="1867"/>
            </a:lvl3pPr>
            <a:lvl4pPr marL="2438339" lvl="3" indent="-406390" algn="l" rtl="0">
              <a:spcBef>
                <a:spcPts val="267"/>
              </a:spcBef>
              <a:spcAft>
                <a:spcPts val="0"/>
              </a:spcAft>
              <a:buClr>
                <a:schemeClr val="dk1"/>
              </a:buClr>
              <a:buSzPts val="1200"/>
              <a:buChar char="🡪"/>
              <a:defRPr sz="1600"/>
            </a:lvl4pPr>
            <a:lvl5pPr marL="3047924" lvl="4" indent="-304792" algn="l" rtl="0">
              <a:spcBef>
                <a:spcPts val="267"/>
              </a:spcBef>
              <a:spcAft>
                <a:spcPts val="0"/>
              </a:spcAft>
              <a:buSzPts val="1100"/>
              <a:buNone/>
              <a:defRPr sz="1600"/>
            </a:lvl5pPr>
            <a:lvl6pPr marL="3657509" lvl="5" indent="-304792" algn="l" rtl="0">
              <a:spcBef>
                <a:spcPts val="267"/>
              </a:spcBef>
              <a:spcAft>
                <a:spcPts val="0"/>
              </a:spcAft>
              <a:buSzPts val="1100"/>
              <a:buNone/>
              <a:defRPr sz="1600"/>
            </a:lvl6pPr>
            <a:lvl7pPr marL="4267093" lvl="6" indent="-304792" algn="l" rtl="0">
              <a:spcBef>
                <a:spcPts val="267"/>
              </a:spcBef>
              <a:spcAft>
                <a:spcPts val="0"/>
              </a:spcAft>
              <a:buSzPts val="1100"/>
              <a:buNone/>
              <a:defRPr sz="1600"/>
            </a:lvl7pPr>
            <a:lvl8pPr marL="4876678" lvl="7" indent="-304792" algn="l" rtl="0">
              <a:spcBef>
                <a:spcPts val="267"/>
              </a:spcBef>
              <a:spcAft>
                <a:spcPts val="0"/>
              </a:spcAft>
              <a:buSzPts val="1100"/>
              <a:buNone/>
              <a:defRPr sz="1600"/>
            </a:lvl8pPr>
            <a:lvl9pPr marL="5486263" lvl="8" indent="-304792" algn="l" rtl="0">
              <a:spcBef>
                <a:spcPts val="267"/>
              </a:spcBef>
              <a:spcAft>
                <a:spcPts val="0"/>
              </a:spcAft>
              <a:buSzPts val="1100"/>
              <a:buNone/>
              <a:defRPr sz="1600"/>
            </a:lvl9pPr>
          </a:lstStyle>
          <a:p>
            <a:endParaRPr/>
          </a:p>
        </p:txBody>
      </p:sp>
      <p:sp>
        <p:nvSpPr>
          <p:cNvPr id="574" name="Google Shape;574;p125"/>
          <p:cNvSpPr txBox="1">
            <a:spLocks noGrp="1"/>
          </p:cNvSpPr>
          <p:nvPr>
            <p:ph type="body" idx="3"/>
          </p:nvPr>
        </p:nvSpPr>
        <p:spPr>
          <a:xfrm>
            <a:off x="6193368" y="1535113"/>
            <a:ext cx="5388800" cy="640000"/>
          </a:xfrm>
          <a:prstGeom prst="rect">
            <a:avLst/>
          </a:prstGeom>
          <a:noFill/>
          <a:ln>
            <a:noFill/>
          </a:ln>
        </p:spPr>
        <p:txBody>
          <a:bodyPr spcFirstLastPara="1" wrap="square" lIns="68575" tIns="34275" rIns="68575" bIns="34275" anchor="b" anchorCtr="0">
            <a:noAutofit/>
          </a:bodyPr>
          <a:lstStyle>
            <a:lvl1pPr marL="609585" lvl="0" indent="-304792" algn="l" rtl="0">
              <a:spcBef>
                <a:spcPts val="533"/>
              </a:spcBef>
              <a:spcAft>
                <a:spcPts val="0"/>
              </a:spcAft>
              <a:buSzPts val="1800"/>
              <a:buNone/>
              <a:defRPr sz="2400" b="1"/>
            </a:lvl1pPr>
            <a:lvl2pPr marL="1219170" lvl="1" indent="-304792" algn="l" rtl="0">
              <a:spcBef>
                <a:spcPts val="400"/>
              </a:spcBef>
              <a:spcAft>
                <a:spcPts val="0"/>
              </a:spcAft>
              <a:buClr>
                <a:schemeClr val="dk1"/>
              </a:buClr>
              <a:buSzPts val="1500"/>
              <a:buNone/>
              <a:defRPr sz="2000" b="1"/>
            </a:lvl2pPr>
            <a:lvl3pPr marL="1828754" lvl="2" indent="-304792" algn="l" rtl="0">
              <a:spcBef>
                <a:spcPts val="400"/>
              </a:spcBef>
              <a:spcAft>
                <a:spcPts val="0"/>
              </a:spcAft>
              <a:buSzPts val="1400"/>
              <a:buNone/>
              <a:defRPr sz="1867" b="1"/>
            </a:lvl3pPr>
            <a:lvl4pPr marL="2438339" lvl="3" indent="-304792" algn="l" rtl="0">
              <a:spcBef>
                <a:spcPts val="267"/>
              </a:spcBef>
              <a:spcAft>
                <a:spcPts val="0"/>
              </a:spcAft>
              <a:buClr>
                <a:schemeClr val="dk1"/>
              </a:buClr>
              <a:buSzPts val="1200"/>
              <a:buNone/>
              <a:defRPr sz="1600" b="1"/>
            </a:lvl4pPr>
            <a:lvl5pPr marL="3047924" lvl="4" indent="-304792" algn="l" rtl="0">
              <a:spcBef>
                <a:spcPts val="267"/>
              </a:spcBef>
              <a:spcAft>
                <a:spcPts val="0"/>
              </a:spcAft>
              <a:buSzPts val="1200"/>
              <a:buNone/>
              <a:defRPr sz="1600" b="1"/>
            </a:lvl5pPr>
            <a:lvl6pPr marL="3657509" lvl="5" indent="-304792" algn="l" rtl="0">
              <a:spcBef>
                <a:spcPts val="267"/>
              </a:spcBef>
              <a:spcAft>
                <a:spcPts val="0"/>
              </a:spcAft>
              <a:buSzPts val="1200"/>
              <a:buNone/>
              <a:defRPr sz="1600" b="1"/>
            </a:lvl6pPr>
            <a:lvl7pPr marL="4267093" lvl="6" indent="-304792" algn="l" rtl="0">
              <a:spcBef>
                <a:spcPts val="267"/>
              </a:spcBef>
              <a:spcAft>
                <a:spcPts val="0"/>
              </a:spcAft>
              <a:buSzPts val="1200"/>
              <a:buNone/>
              <a:defRPr sz="1600" b="1"/>
            </a:lvl7pPr>
            <a:lvl8pPr marL="4876678" lvl="7" indent="-304792" algn="l" rtl="0">
              <a:spcBef>
                <a:spcPts val="267"/>
              </a:spcBef>
              <a:spcAft>
                <a:spcPts val="0"/>
              </a:spcAft>
              <a:buSzPts val="1200"/>
              <a:buNone/>
              <a:defRPr sz="1600" b="1"/>
            </a:lvl8pPr>
            <a:lvl9pPr marL="5486263" lvl="8" indent="-304792" algn="l" rtl="0">
              <a:spcBef>
                <a:spcPts val="267"/>
              </a:spcBef>
              <a:spcAft>
                <a:spcPts val="0"/>
              </a:spcAft>
              <a:buSzPts val="1200"/>
              <a:buNone/>
              <a:defRPr sz="1600" b="1"/>
            </a:lvl9pPr>
          </a:lstStyle>
          <a:p>
            <a:endParaRPr/>
          </a:p>
        </p:txBody>
      </p:sp>
      <p:sp>
        <p:nvSpPr>
          <p:cNvPr id="575" name="Google Shape;575;p125"/>
          <p:cNvSpPr txBox="1">
            <a:spLocks noGrp="1"/>
          </p:cNvSpPr>
          <p:nvPr>
            <p:ph type="body" idx="4"/>
          </p:nvPr>
        </p:nvSpPr>
        <p:spPr>
          <a:xfrm>
            <a:off x="6193368" y="2174875"/>
            <a:ext cx="5388800" cy="3951200"/>
          </a:xfrm>
          <a:prstGeom prst="rect">
            <a:avLst/>
          </a:prstGeom>
          <a:noFill/>
          <a:ln>
            <a:noFill/>
          </a:ln>
        </p:spPr>
        <p:txBody>
          <a:bodyPr spcFirstLastPara="1" wrap="square" lIns="68575" tIns="34275" rIns="68575" bIns="34275" anchor="t" anchorCtr="0">
            <a:noAutofit/>
          </a:bodyPr>
          <a:lstStyle>
            <a:lvl1pPr marL="609585" lvl="0" indent="-457189" algn="l" rtl="0">
              <a:spcBef>
                <a:spcPts val="533"/>
              </a:spcBef>
              <a:spcAft>
                <a:spcPts val="0"/>
              </a:spcAft>
              <a:buSzPts val="1800"/>
              <a:buChar char="▪"/>
              <a:defRPr sz="2400"/>
            </a:lvl1pPr>
            <a:lvl2pPr marL="1219170" lvl="1" indent="-431789" algn="l" rtl="0">
              <a:spcBef>
                <a:spcPts val="400"/>
              </a:spcBef>
              <a:spcAft>
                <a:spcPts val="0"/>
              </a:spcAft>
              <a:buClr>
                <a:schemeClr val="dk1"/>
              </a:buClr>
              <a:buSzPts val="1500"/>
              <a:buChar char="🡪"/>
              <a:defRPr sz="2000"/>
            </a:lvl2pPr>
            <a:lvl3pPr marL="1828754" lvl="2" indent="-423323" algn="l" rtl="0">
              <a:spcBef>
                <a:spcPts val="400"/>
              </a:spcBef>
              <a:spcAft>
                <a:spcPts val="0"/>
              </a:spcAft>
              <a:buSzPts val="1400"/>
              <a:buChar char="▪"/>
              <a:defRPr sz="1867"/>
            </a:lvl3pPr>
            <a:lvl4pPr marL="2438339" lvl="3" indent="-406390" algn="l" rtl="0">
              <a:spcBef>
                <a:spcPts val="267"/>
              </a:spcBef>
              <a:spcAft>
                <a:spcPts val="0"/>
              </a:spcAft>
              <a:buClr>
                <a:schemeClr val="dk1"/>
              </a:buClr>
              <a:buSzPts val="1200"/>
              <a:buChar char="🡪"/>
              <a:defRPr sz="1600"/>
            </a:lvl4pPr>
            <a:lvl5pPr marL="3047924" lvl="4" indent="-304792" algn="l" rtl="0">
              <a:spcBef>
                <a:spcPts val="267"/>
              </a:spcBef>
              <a:spcAft>
                <a:spcPts val="0"/>
              </a:spcAft>
              <a:buSzPts val="1100"/>
              <a:buNone/>
              <a:defRPr sz="1600"/>
            </a:lvl5pPr>
            <a:lvl6pPr marL="3657509" lvl="5" indent="-304792" algn="l" rtl="0">
              <a:spcBef>
                <a:spcPts val="267"/>
              </a:spcBef>
              <a:spcAft>
                <a:spcPts val="0"/>
              </a:spcAft>
              <a:buSzPts val="1100"/>
              <a:buNone/>
              <a:defRPr sz="1600"/>
            </a:lvl6pPr>
            <a:lvl7pPr marL="4267093" lvl="6" indent="-304792" algn="l" rtl="0">
              <a:spcBef>
                <a:spcPts val="267"/>
              </a:spcBef>
              <a:spcAft>
                <a:spcPts val="0"/>
              </a:spcAft>
              <a:buSzPts val="1100"/>
              <a:buNone/>
              <a:defRPr sz="1600"/>
            </a:lvl7pPr>
            <a:lvl8pPr marL="4876678" lvl="7" indent="-304792" algn="l" rtl="0">
              <a:spcBef>
                <a:spcPts val="267"/>
              </a:spcBef>
              <a:spcAft>
                <a:spcPts val="0"/>
              </a:spcAft>
              <a:buSzPts val="1100"/>
              <a:buNone/>
              <a:defRPr sz="1600"/>
            </a:lvl8pPr>
            <a:lvl9pPr marL="5486263" lvl="8" indent="-304792" algn="l" rtl="0">
              <a:spcBef>
                <a:spcPts val="267"/>
              </a:spcBef>
              <a:spcAft>
                <a:spcPts val="0"/>
              </a:spcAft>
              <a:buSzPts val="1100"/>
              <a:buNone/>
              <a:defRPr sz="1600"/>
            </a:lvl9pPr>
          </a:lstStyle>
          <a:p>
            <a:endParaRPr/>
          </a:p>
        </p:txBody>
      </p:sp>
      <p:sp>
        <p:nvSpPr>
          <p:cNvPr id="576" name="Google Shape;576;p125"/>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7" name="Google Shape;577;p125"/>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8" name="Google Shape;578;p125"/>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507083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579"/>
        <p:cNvGrpSpPr/>
        <p:nvPr/>
      </p:nvGrpSpPr>
      <p:grpSpPr>
        <a:xfrm>
          <a:off x="0" y="0"/>
          <a:ext cx="0" cy="0"/>
          <a:chOff x="0" y="0"/>
          <a:chExt cx="0" cy="0"/>
        </a:xfrm>
      </p:grpSpPr>
      <p:sp>
        <p:nvSpPr>
          <p:cNvPr id="580" name="Google Shape;580;p126"/>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1" name="Google Shape;581;p126"/>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2" name="Google Shape;582;p126"/>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3" name="Google Shape;583;p126"/>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0326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84"/>
        <p:cNvGrpSpPr/>
        <p:nvPr/>
      </p:nvGrpSpPr>
      <p:grpSpPr>
        <a:xfrm>
          <a:off x="0" y="0"/>
          <a:ext cx="0" cy="0"/>
          <a:chOff x="0" y="0"/>
          <a:chExt cx="0" cy="0"/>
        </a:xfrm>
      </p:grpSpPr>
      <p:sp>
        <p:nvSpPr>
          <p:cNvPr id="585" name="Google Shape;585;p127"/>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6" name="Google Shape;586;p127"/>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7" name="Google Shape;587;p127"/>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363579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nnehåll med bildtext" type="objTx">
  <p:cSld name="Innehåll med bildtext">
    <p:spTree>
      <p:nvGrpSpPr>
        <p:cNvPr id="1" name="Shape 588"/>
        <p:cNvGrpSpPr/>
        <p:nvPr/>
      </p:nvGrpSpPr>
      <p:grpSpPr>
        <a:xfrm>
          <a:off x="0" y="0"/>
          <a:ext cx="0" cy="0"/>
          <a:chOff x="0" y="0"/>
          <a:chExt cx="0" cy="0"/>
        </a:xfrm>
      </p:grpSpPr>
      <p:sp>
        <p:nvSpPr>
          <p:cNvPr id="589" name="Google Shape;589;p128"/>
          <p:cNvSpPr txBox="1">
            <a:spLocks noGrp="1"/>
          </p:cNvSpPr>
          <p:nvPr>
            <p:ph type="title"/>
          </p:nvPr>
        </p:nvSpPr>
        <p:spPr>
          <a:xfrm>
            <a:off x="609601" y="273051"/>
            <a:ext cx="4011200" cy="11624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0" name="Google Shape;590;p128"/>
          <p:cNvSpPr txBox="1">
            <a:spLocks noGrp="1"/>
          </p:cNvSpPr>
          <p:nvPr>
            <p:ph type="body" idx="1"/>
          </p:nvPr>
        </p:nvSpPr>
        <p:spPr>
          <a:xfrm>
            <a:off x="4766733" y="273051"/>
            <a:ext cx="6815600" cy="5853200"/>
          </a:xfrm>
          <a:prstGeom prst="rect">
            <a:avLst/>
          </a:prstGeom>
          <a:noFill/>
          <a:ln>
            <a:noFill/>
          </a:ln>
        </p:spPr>
        <p:txBody>
          <a:bodyPr spcFirstLastPara="1" wrap="square" lIns="68575" tIns="34275" rIns="68575" bIns="34275" anchor="t" anchorCtr="0">
            <a:noAutofit/>
          </a:bodyPr>
          <a:lstStyle>
            <a:lvl1pPr marL="609585" lvl="0" indent="-507987" algn="l" rtl="0">
              <a:spcBef>
                <a:spcPts val="667"/>
              </a:spcBef>
              <a:spcAft>
                <a:spcPts val="0"/>
              </a:spcAft>
              <a:buSzPts val="2400"/>
              <a:buChar char="▪"/>
              <a:defRPr sz="3200"/>
            </a:lvl1pPr>
            <a:lvl2pPr marL="1219170" lvl="1" indent="-482588" algn="l" rtl="0">
              <a:spcBef>
                <a:spcPts val="533"/>
              </a:spcBef>
              <a:spcAft>
                <a:spcPts val="0"/>
              </a:spcAft>
              <a:buClr>
                <a:schemeClr val="dk1"/>
              </a:buClr>
              <a:buSzPts val="2100"/>
              <a:buChar char="🡪"/>
              <a:defRPr sz="2800"/>
            </a:lvl2pPr>
            <a:lvl3pPr marL="1828754" lvl="2" indent="-457189" algn="l" rtl="0">
              <a:spcBef>
                <a:spcPts val="533"/>
              </a:spcBef>
              <a:spcAft>
                <a:spcPts val="0"/>
              </a:spcAft>
              <a:buSzPts val="1800"/>
              <a:buChar char="▪"/>
              <a:defRPr sz="2400"/>
            </a:lvl3pPr>
            <a:lvl4pPr marL="2438339" lvl="3" indent="-431789" algn="l" rtl="0">
              <a:spcBef>
                <a:spcPts val="400"/>
              </a:spcBef>
              <a:spcAft>
                <a:spcPts val="0"/>
              </a:spcAft>
              <a:buClr>
                <a:schemeClr val="dk1"/>
              </a:buClr>
              <a:buSzPts val="1500"/>
              <a:buChar char="🡪"/>
              <a:defRPr sz="2000"/>
            </a:lvl4pPr>
            <a:lvl5pPr marL="3047924" lvl="4" indent="-304792" algn="l" rtl="0">
              <a:spcBef>
                <a:spcPts val="400"/>
              </a:spcBef>
              <a:spcAft>
                <a:spcPts val="0"/>
              </a:spcAft>
              <a:buSzPts val="1100"/>
              <a:buNone/>
              <a:defRPr sz="2000"/>
            </a:lvl5pPr>
            <a:lvl6pPr marL="3657509" lvl="5" indent="-304792" algn="l" rtl="0">
              <a:spcBef>
                <a:spcPts val="400"/>
              </a:spcBef>
              <a:spcAft>
                <a:spcPts val="0"/>
              </a:spcAft>
              <a:buSzPts val="1100"/>
              <a:buNone/>
              <a:defRPr sz="2000"/>
            </a:lvl6pPr>
            <a:lvl7pPr marL="4267093" lvl="6" indent="-304792" algn="l" rtl="0">
              <a:spcBef>
                <a:spcPts val="400"/>
              </a:spcBef>
              <a:spcAft>
                <a:spcPts val="0"/>
              </a:spcAft>
              <a:buSzPts val="1100"/>
              <a:buNone/>
              <a:defRPr sz="2000"/>
            </a:lvl7pPr>
            <a:lvl8pPr marL="4876678" lvl="7" indent="-304792" algn="l" rtl="0">
              <a:spcBef>
                <a:spcPts val="400"/>
              </a:spcBef>
              <a:spcAft>
                <a:spcPts val="0"/>
              </a:spcAft>
              <a:buSzPts val="1100"/>
              <a:buNone/>
              <a:defRPr sz="2000"/>
            </a:lvl8pPr>
            <a:lvl9pPr marL="5486263" lvl="8" indent="-304792" algn="l" rtl="0">
              <a:spcBef>
                <a:spcPts val="400"/>
              </a:spcBef>
              <a:spcAft>
                <a:spcPts val="0"/>
              </a:spcAft>
              <a:buSzPts val="1100"/>
              <a:buNone/>
              <a:defRPr sz="2000"/>
            </a:lvl9pPr>
          </a:lstStyle>
          <a:p>
            <a:endParaRPr/>
          </a:p>
        </p:txBody>
      </p:sp>
      <p:sp>
        <p:nvSpPr>
          <p:cNvPr id="591" name="Google Shape;591;p128"/>
          <p:cNvSpPr txBox="1">
            <a:spLocks noGrp="1"/>
          </p:cNvSpPr>
          <p:nvPr>
            <p:ph type="body" idx="2"/>
          </p:nvPr>
        </p:nvSpPr>
        <p:spPr>
          <a:xfrm>
            <a:off x="609601" y="1435101"/>
            <a:ext cx="4011200" cy="4691200"/>
          </a:xfrm>
          <a:prstGeom prst="rect">
            <a:avLst/>
          </a:prstGeom>
          <a:noFill/>
          <a:ln>
            <a:noFill/>
          </a:ln>
        </p:spPr>
        <p:txBody>
          <a:bodyPr spcFirstLastPara="1" wrap="square" lIns="68575" tIns="34275" rIns="68575" bIns="34275" anchor="t" anchorCtr="0">
            <a:noAutofit/>
          </a:bodyPr>
          <a:lstStyle>
            <a:lvl1pPr marL="609585" lvl="0" indent="-304792" algn="l" rtl="0">
              <a:spcBef>
                <a:spcPts val="267"/>
              </a:spcBef>
              <a:spcAft>
                <a:spcPts val="0"/>
              </a:spcAft>
              <a:buSzPts val="1100"/>
              <a:buNone/>
              <a:defRPr sz="1467"/>
            </a:lvl1pPr>
            <a:lvl2pPr marL="1219170" lvl="1" indent="-304792" algn="l" rtl="0">
              <a:spcBef>
                <a:spcPts val="267"/>
              </a:spcBef>
              <a:spcAft>
                <a:spcPts val="0"/>
              </a:spcAft>
              <a:buClr>
                <a:schemeClr val="dk1"/>
              </a:buClr>
              <a:buSzPts val="900"/>
              <a:buNone/>
              <a:defRPr sz="1200"/>
            </a:lvl2pPr>
            <a:lvl3pPr marL="1828754" lvl="2" indent="-304792" algn="l" rtl="0">
              <a:spcBef>
                <a:spcPts val="267"/>
              </a:spcBef>
              <a:spcAft>
                <a:spcPts val="0"/>
              </a:spcAft>
              <a:buSzPts val="800"/>
              <a:buNone/>
              <a:defRPr sz="1067"/>
            </a:lvl3pPr>
            <a:lvl4pPr marL="2438339" lvl="3" indent="-304792" algn="l" rtl="0">
              <a:spcBef>
                <a:spcPts val="133"/>
              </a:spcBef>
              <a:spcAft>
                <a:spcPts val="0"/>
              </a:spcAft>
              <a:buClr>
                <a:schemeClr val="dk1"/>
              </a:buClr>
              <a:buSzPts val="700"/>
              <a:buNone/>
              <a:defRPr sz="933"/>
            </a:lvl4pPr>
            <a:lvl5pPr marL="3047924" lvl="4" indent="-304792" algn="l" rtl="0">
              <a:spcBef>
                <a:spcPts val="133"/>
              </a:spcBef>
              <a:spcAft>
                <a:spcPts val="0"/>
              </a:spcAft>
              <a:buSzPts val="700"/>
              <a:buNone/>
              <a:defRPr sz="933"/>
            </a:lvl5pPr>
            <a:lvl6pPr marL="3657509" lvl="5" indent="-304792" algn="l" rtl="0">
              <a:spcBef>
                <a:spcPts val="133"/>
              </a:spcBef>
              <a:spcAft>
                <a:spcPts val="0"/>
              </a:spcAft>
              <a:buSzPts val="700"/>
              <a:buNone/>
              <a:defRPr sz="933"/>
            </a:lvl6pPr>
            <a:lvl7pPr marL="4267093" lvl="6" indent="-304792" algn="l" rtl="0">
              <a:spcBef>
                <a:spcPts val="133"/>
              </a:spcBef>
              <a:spcAft>
                <a:spcPts val="0"/>
              </a:spcAft>
              <a:buSzPts val="700"/>
              <a:buNone/>
              <a:defRPr sz="933"/>
            </a:lvl7pPr>
            <a:lvl8pPr marL="4876678" lvl="7" indent="-304792" algn="l" rtl="0">
              <a:spcBef>
                <a:spcPts val="133"/>
              </a:spcBef>
              <a:spcAft>
                <a:spcPts val="0"/>
              </a:spcAft>
              <a:buSzPts val="700"/>
              <a:buNone/>
              <a:defRPr sz="933"/>
            </a:lvl8pPr>
            <a:lvl9pPr marL="5486263" lvl="8" indent="-304792" algn="l" rtl="0">
              <a:spcBef>
                <a:spcPts val="133"/>
              </a:spcBef>
              <a:spcAft>
                <a:spcPts val="0"/>
              </a:spcAft>
              <a:buSzPts val="700"/>
              <a:buNone/>
              <a:defRPr sz="933"/>
            </a:lvl9pPr>
          </a:lstStyle>
          <a:p>
            <a:endParaRPr/>
          </a:p>
        </p:txBody>
      </p:sp>
      <p:sp>
        <p:nvSpPr>
          <p:cNvPr id="592" name="Google Shape;592;p128"/>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3" name="Google Shape;593;p128"/>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4" name="Google Shape;594;p128"/>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54108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595"/>
        <p:cNvGrpSpPr/>
        <p:nvPr/>
      </p:nvGrpSpPr>
      <p:grpSpPr>
        <a:xfrm>
          <a:off x="0" y="0"/>
          <a:ext cx="0" cy="0"/>
          <a:chOff x="0" y="0"/>
          <a:chExt cx="0" cy="0"/>
        </a:xfrm>
      </p:grpSpPr>
      <p:sp>
        <p:nvSpPr>
          <p:cNvPr id="596" name="Google Shape;596;p129"/>
          <p:cNvSpPr txBox="1">
            <a:spLocks noGrp="1"/>
          </p:cNvSpPr>
          <p:nvPr>
            <p:ph type="title"/>
          </p:nvPr>
        </p:nvSpPr>
        <p:spPr>
          <a:xfrm>
            <a:off x="2389717" y="4800600"/>
            <a:ext cx="7315200" cy="5668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7" name="Google Shape;597;p129"/>
          <p:cNvSpPr>
            <a:spLocks noGrp="1"/>
          </p:cNvSpPr>
          <p:nvPr>
            <p:ph type="pic" idx="2"/>
          </p:nvPr>
        </p:nvSpPr>
        <p:spPr>
          <a:xfrm>
            <a:off x="2389717" y="612775"/>
            <a:ext cx="7315200" cy="4114800"/>
          </a:xfrm>
          <a:prstGeom prst="rect">
            <a:avLst/>
          </a:prstGeom>
          <a:noFill/>
          <a:ln>
            <a:noFill/>
          </a:ln>
        </p:spPr>
      </p:sp>
      <p:sp>
        <p:nvSpPr>
          <p:cNvPr id="598" name="Google Shape;598;p129"/>
          <p:cNvSpPr txBox="1">
            <a:spLocks noGrp="1"/>
          </p:cNvSpPr>
          <p:nvPr>
            <p:ph type="body" idx="1"/>
          </p:nvPr>
        </p:nvSpPr>
        <p:spPr>
          <a:xfrm>
            <a:off x="2389717" y="5367339"/>
            <a:ext cx="7315200" cy="804800"/>
          </a:xfrm>
          <a:prstGeom prst="rect">
            <a:avLst/>
          </a:prstGeom>
          <a:noFill/>
          <a:ln>
            <a:noFill/>
          </a:ln>
        </p:spPr>
        <p:txBody>
          <a:bodyPr spcFirstLastPara="1" wrap="square" lIns="68575" tIns="34275" rIns="68575" bIns="34275" anchor="t" anchorCtr="0">
            <a:noAutofit/>
          </a:bodyPr>
          <a:lstStyle>
            <a:lvl1pPr marL="609585" lvl="0" indent="-304792" algn="l" rtl="0">
              <a:spcBef>
                <a:spcPts val="267"/>
              </a:spcBef>
              <a:spcAft>
                <a:spcPts val="0"/>
              </a:spcAft>
              <a:buSzPts val="1100"/>
              <a:buNone/>
              <a:defRPr sz="1467"/>
            </a:lvl1pPr>
            <a:lvl2pPr marL="1219170" lvl="1" indent="-304792" algn="l" rtl="0">
              <a:spcBef>
                <a:spcPts val="267"/>
              </a:spcBef>
              <a:spcAft>
                <a:spcPts val="0"/>
              </a:spcAft>
              <a:buClr>
                <a:schemeClr val="dk1"/>
              </a:buClr>
              <a:buSzPts val="900"/>
              <a:buNone/>
              <a:defRPr sz="1200"/>
            </a:lvl2pPr>
            <a:lvl3pPr marL="1828754" lvl="2" indent="-304792" algn="l" rtl="0">
              <a:spcBef>
                <a:spcPts val="267"/>
              </a:spcBef>
              <a:spcAft>
                <a:spcPts val="0"/>
              </a:spcAft>
              <a:buSzPts val="800"/>
              <a:buNone/>
              <a:defRPr sz="1067"/>
            </a:lvl3pPr>
            <a:lvl4pPr marL="2438339" lvl="3" indent="-304792" algn="l" rtl="0">
              <a:spcBef>
                <a:spcPts val="133"/>
              </a:spcBef>
              <a:spcAft>
                <a:spcPts val="0"/>
              </a:spcAft>
              <a:buClr>
                <a:schemeClr val="dk1"/>
              </a:buClr>
              <a:buSzPts val="700"/>
              <a:buNone/>
              <a:defRPr sz="933"/>
            </a:lvl4pPr>
            <a:lvl5pPr marL="3047924" lvl="4" indent="-304792" algn="l" rtl="0">
              <a:spcBef>
                <a:spcPts val="133"/>
              </a:spcBef>
              <a:spcAft>
                <a:spcPts val="0"/>
              </a:spcAft>
              <a:buSzPts val="700"/>
              <a:buNone/>
              <a:defRPr sz="933"/>
            </a:lvl5pPr>
            <a:lvl6pPr marL="3657509" lvl="5" indent="-304792" algn="l" rtl="0">
              <a:spcBef>
                <a:spcPts val="133"/>
              </a:spcBef>
              <a:spcAft>
                <a:spcPts val="0"/>
              </a:spcAft>
              <a:buSzPts val="700"/>
              <a:buNone/>
              <a:defRPr sz="933"/>
            </a:lvl6pPr>
            <a:lvl7pPr marL="4267093" lvl="6" indent="-304792" algn="l" rtl="0">
              <a:spcBef>
                <a:spcPts val="133"/>
              </a:spcBef>
              <a:spcAft>
                <a:spcPts val="0"/>
              </a:spcAft>
              <a:buSzPts val="700"/>
              <a:buNone/>
              <a:defRPr sz="933"/>
            </a:lvl7pPr>
            <a:lvl8pPr marL="4876678" lvl="7" indent="-304792" algn="l" rtl="0">
              <a:spcBef>
                <a:spcPts val="133"/>
              </a:spcBef>
              <a:spcAft>
                <a:spcPts val="0"/>
              </a:spcAft>
              <a:buSzPts val="700"/>
              <a:buNone/>
              <a:defRPr sz="933"/>
            </a:lvl8pPr>
            <a:lvl9pPr marL="5486263" lvl="8" indent="-304792" algn="l" rtl="0">
              <a:spcBef>
                <a:spcPts val="133"/>
              </a:spcBef>
              <a:spcAft>
                <a:spcPts val="0"/>
              </a:spcAft>
              <a:buSzPts val="700"/>
              <a:buNone/>
              <a:defRPr sz="933"/>
            </a:lvl9pPr>
          </a:lstStyle>
          <a:p>
            <a:endParaRPr/>
          </a:p>
        </p:txBody>
      </p:sp>
      <p:sp>
        <p:nvSpPr>
          <p:cNvPr id="599" name="Google Shape;599;p129"/>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0" name="Google Shape;600;p129"/>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1" name="Google Shape;601;p129"/>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047921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602"/>
        <p:cNvGrpSpPr/>
        <p:nvPr/>
      </p:nvGrpSpPr>
      <p:grpSpPr>
        <a:xfrm>
          <a:off x="0" y="0"/>
          <a:ext cx="0" cy="0"/>
          <a:chOff x="0" y="0"/>
          <a:chExt cx="0" cy="0"/>
        </a:xfrm>
      </p:grpSpPr>
      <p:sp>
        <p:nvSpPr>
          <p:cNvPr id="603" name="Google Shape;603;p13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130"/>
          <p:cNvSpPr txBox="1">
            <a:spLocks noGrp="1"/>
          </p:cNvSpPr>
          <p:nvPr>
            <p:ph type="body" idx="1"/>
          </p:nvPr>
        </p:nvSpPr>
        <p:spPr>
          <a:xfrm rot="5400000">
            <a:off x="3843867" y="-1003300"/>
            <a:ext cx="4114800" cy="103632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605" name="Google Shape;605;p13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6" name="Google Shape;606;p13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7" name="Google Shape;607;p13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756710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608"/>
        <p:cNvGrpSpPr/>
        <p:nvPr/>
      </p:nvGrpSpPr>
      <p:grpSpPr>
        <a:xfrm>
          <a:off x="0" y="0"/>
          <a:ext cx="0" cy="0"/>
          <a:chOff x="0" y="0"/>
          <a:chExt cx="0" cy="0"/>
        </a:xfrm>
      </p:grpSpPr>
      <p:sp>
        <p:nvSpPr>
          <p:cNvPr id="609" name="Google Shape;609;p131"/>
          <p:cNvSpPr txBox="1">
            <a:spLocks noGrp="1"/>
          </p:cNvSpPr>
          <p:nvPr>
            <p:ph type="title"/>
          </p:nvPr>
        </p:nvSpPr>
        <p:spPr>
          <a:xfrm rot="5400000">
            <a:off x="7196667" y="2349500"/>
            <a:ext cx="5181600" cy="2590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0" name="Google Shape;610;p131"/>
          <p:cNvSpPr txBox="1">
            <a:spLocks noGrp="1"/>
          </p:cNvSpPr>
          <p:nvPr>
            <p:ph type="body" idx="1"/>
          </p:nvPr>
        </p:nvSpPr>
        <p:spPr>
          <a:xfrm rot="5400000">
            <a:off x="1913467" y="-139700"/>
            <a:ext cx="5181600" cy="75692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611" name="Google Shape;611;p13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2" name="Google Shape;612;p13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3" name="Google Shape;613;p13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185017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8427688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287526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6915603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9886226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7007228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3024811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3994108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9961940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7106515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8116406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0274992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069921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049124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942165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591044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302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488177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06344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154700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542053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27123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213335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52" name="Google Shape;52;p13"/>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53" name="Google Shape;53;p13"/>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rm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074982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6" name="Google Shape;56;p1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7" name="Google Shape;57;p1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8" name="Google Shape;58;p1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9" name="Google Shape;59;p1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42759416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03248" y="2266951"/>
            <a:ext cx="10985600" cy="2324000"/>
          </a:xfrm>
          <a:prstGeom prst="rect">
            <a:avLst/>
          </a:prstGeom>
          <a:noFill/>
          <a:ln>
            <a:noFill/>
          </a:ln>
        </p:spPr>
        <p:txBody>
          <a:bodyPr spcFirstLastPara="1" wrap="square" lIns="19050" tIns="19050" rIns="19050" bIns="19050" anchor="ctr" anchorCtr="0">
            <a:normAutofit/>
          </a:bodyPr>
          <a:lstStyle>
            <a:lvl1pPr lvl="0" algn="l" rtl="0">
              <a:lnSpc>
                <a:spcPct val="80000"/>
              </a:lnSpc>
              <a:spcBef>
                <a:spcPts val="0"/>
              </a:spcBef>
              <a:spcAft>
                <a:spcPts val="0"/>
              </a:spcAft>
              <a:buClr>
                <a:srgbClr val="FFFFFF"/>
              </a:buClr>
              <a:buSzPts val="44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700"/>
              <a:buNone/>
              <a:defRPr/>
            </a:lvl2pPr>
            <a:lvl3pPr lvl="2" algn="l" rtl="0">
              <a:lnSpc>
                <a:spcPct val="80000"/>
              </a:lnSpc>
              <a:spcBef>
                <a:spcPts val="0"/>
              </a:spcBef>
              <a:spcAft>
                <a:spcPts val="0"/>
              </a:spcAft>
              <a:buClr>
                <a:srgbClr val="FFFFFF"/>
              </a:buClr>
              <a:buSzPts val="700"/>
              <a:buNone/>
              <a:defRPr/>
            </a:lvl3pPr>
            <a:lvl4pPr lvl="3" algn="l" rtl="0">
              <a:lnSpc>
                <a:spcPct val="80000"/>
              </a:lnSpc>
              <a:spcBef>
                <a:spcPts val="0"/>
              </a:spcBef>
              <a:spcAft>
                <a:spcPts val="0"/>
              </a:spcAft>
              <a:buClr>
                <a:srgbClr val="FFFFFF"/>
              </a:buClr>
              <a:buSzPts val="700"/>
              <a:buNone/>
              <a:defRPr/>
            </a:lvl4pPr>
            <a:lvl5pPr lvl="4" algn="l" rtl="0">
              <a:lnSpc>
                <a:spcPct val="80000"/>
              </a:lnSpc>
              <a:spcBef>
                <a:spcPts val="0"/>
              </a:spcBef>
              <a:spcAft>
                <a:spcPts val="0"/>
              </a:spcAft>
              <a:buClr>
                <a:srgbClr val="FFFFFF"/>
              </a:buClr>
              <a:buSzPts val="700"/>
              <a:buNone/>
              <a:defRPr/>
            </a:lvl5pPr>
            <a:lvl6pPr lvl="5" algn="l" rtl="0">
              <a:lnSpc>
                <a:spcPct val="80000"/>
              </a:lnSpc>
              <a:spcBef>
                <a:spcPts val="0"/>
              </a:spcBef>
              <a:spcAft>
                <a:spcPts val="0"/>
              </a:spcAft>
              <a:buClr>
                <a:srgbClr val="FFFFFF"/>
              </a:buClr>
              <a:buSzPts val="700"/>
              <a:buNone/>
              <a:defRPr/>
            </a:lvl6pPr>
            <a:lvl7pPr lvl="6" algn="l" rtl="0">
              <a:lnSpc>
                <a:spcPct val="80000"/>
              </a:lnSpc>
              <a:spcBef>
                <a:spcPts val="0"/>
              </a:spcBef>
              <a:spcAft>
                <a:spcPts val="0"/>
              </a:spcAft>
              <a:buClr>
                <a:srgbClr val="FFFFFF"/>
              </a:buClr>
              <a:buSzPts val="700"/>
              <a:buNone/>
              <a:defRPr/>
            </a:lvl7pPr>
            <a:lvl8pPr lvl="7" algn="l" rtl="0">
              <a:lnSpc>
                <a:spcPct val="80000"/>
              </a:lnSpc>
              <a:spcBef>
                <a:spcPts val="0"/>
              </a:spcBef>
              <a:spcAft>
                <a:spcPts val="0"/>
              </a:spcAft>
              <a:buClr>
                <a:srgbClr val="FFFFFF"/>
              </a:buClr>
              <a:buSzPts val="700"/>
              <a:buNone/>
              <a:defRPr/>
            </a:lvl8pPr>
            <a:lvl9pPr lvl="8" algn="l" rtl="0">
              <a:lnSpc>
                <a:spcPct val="80000"/>
              </a:lnSpc>
              <a:spcBef>
                <a:spcPts val="0"/>
              </a:spcBef>
              <a:spcAft>
                <a:spcPts val="0"/>
              </a:spcAft>
              <a:buClr>
                <a:srgbClr val="FFFFFF"/>
              </a:buClr>
              <a:buSzPts val="700"/>
              <a:buNone/>
              <a:defRPr/>
            </a:lvl9pPr>
          </a:lstStyle>
          <a:p>
            <a:endParaRPr/>
          </a:p>
        </p:txBody>
      </p:sp>
      <p:sp>
        <p:nvSpPr>
          <p:cNvPr id="62" name="Google Shape;62;p15"/>
          <p:cNvSpPr txBox="1">
            <a:spLocks noGrp="1"/>
          </p:cNvSpPr>
          <p:nvPr>
            <p:ph type="sldNum" idx="12"/>
          </p:nvPr>
        </p:nvSpPr>
        <p:spPr>
          <a:xfrm>
            <a:off x="6000749" y="6555379"/>
            <a:ext cx="184400" cy="182038"/>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700"/>
              <a:buFont typeface="Helvetica Neue"/>
              <a:buNone/>
              <a:defRPr sz="933"/>
            </a:lvl1pPr>
            <a:lvl2pPr marL="0" lvl="1" indent="0" algn="ctr" rtl="0">
              <a:lnSpc>
                <a:spcPct val="100000"/>
              </a:lnSpc>
              <a:spcBef>
                <a:spcPts val="0"/>
              </a:spcBef>
              <a:spcAft>
                <a:spcPts val="0"/>
              </a:spcAft>
              <a:buClr>
                <a:srgbClr val="FFFFFF"/>
              </a:buClr>
              <a:buSzPts val="700"/>
              <a:buFont typeface="Helvetica Neue"/>
              <a:buNone/>
              <a:defRPr sz="933"/>
            </a:lvl2pPr>
            <a:lvl3pPr marL="0" lvl="2" indent="0" algn="ctr" rtl="0">
              <a:lnSpc>
                <a:spcPct val="100000"/>
              </a:lnSpc>
              <a:spcBef>
                <a:spcPts val="0"/>
              </a:spcBef>
              <a:spcAft>
                <a:spcPts val="0"/>
              </a:spcAft>
              <a:buClr>
                <a:srgbClr val="FFFFFF"/>
              </a:buClr>
              <a:buSzPts val="700"/>
              <a:buFont typeface="Helvetica Neue"/>
              <a:buNone/>
              <a:defRPr sz="933"/>
            </a:lvl3pPr>
            <a:lvl4pPr marL="0" lvl="3" indent="0" algn="ctr" rtl="0">
              <a:lnSpc>
                <a:spcPct val="100000"/>
              </a:lnSpc>
              <a:spcBef>
                <a:spcPts val="0"/>
              </a:spcBef>
              <a:spcAft>
                <a:spcPts val="0"/>
              </a:spcAft>
              <a:buClr>
                <a:srgbClr val="FFFFFF"/>
              </a:buClr>
              <a:buSzPts val="700"/>
              <a:buFont typeface="Helvetica Neue"/>
              <a:buNone/>
              <a:defRPr sz="933"/>
            </a:lvl4pPr>
            <a:lvl5pPr marL="0" lvl="4" indent="0" algn="ctr" rtl="0">
              <a:lnSpc>
                <a:spcPct val="100000"/>
              </a:lnSpc>
              <a:spcBef>
                <a:spcPts val="0"/>
              </a:spcBef>
              <a:spcAft>
                <a:spcPts val="0"/>
              </a:spcAft>
              <a:buClr>
                <a:srgbClr val="FFFFFF"/>
              </a:buClr>
              <a:buSzPts val="700"/>
              <a:buFont typeface="Helvetica Neue"/>
              <a:buNone/>
              <a:defRPr sz="933"/>
            </a:lvl5pPr>
            <a:lvl6pPr marL="0" lvl="5" indent="0" algn="ctr" rtl="0">
              <a:lnSpc>
                <a:spcPct val="100000"/>
              </a:lnSpc>
              <a:spcBef>
                <a:spcPts val="0"/>
              </a:spcBef>
              <a:spcAft>
                <a:spcPts val="0"/>
              </a:spcAft>
              <a:buClr>
                <a:srgbClr val="FFFFFF"/>
              </a:buClr>
              <a:buSzPts val="700"/>
              <a:buFont typeface="Helvetica Neue"/>
              <a:buNone/>
              <a:defRPr sz="933"/>
            </a:lvl6pPr>
            <a:lvl7pPr marL="0" lvl="6" indent="0" algn="ctr" rtl="0">
              <a:lnSpc>
                <a:spcPct val="100000"/>
              </a:lnSpc>
              <a:spcBef>
                <a:spcPts val="0"/>
              </a:spcBef>
              <a:spcAft>
                <a:spcPts val="0"/>
              </a:spcAft>
              <a:buClr>
                <a:srgbClr val="FFFFFF"/>
              </a:buClr>
              <a:buSzPts val="700"/>
              <a:buFont typeface="Helvetica Neue"/>
              <a:buNone/>
              <a:defRPr sz="933"/>
            </a:lvl7pPr>
            <a:lvl8pPr marL="0" lvl="7" indent="0" algn="ctr" rtl="0">
              <a:lnSpc>
                <a:spcPct val="100000"/>
              </a:lnSpc>
              <a:spcBef>
                <a:spcPts val="0"/>
              </a:spcBef>
              <a:spcAft>
                <a:spcPts val="0"/>
              </a:spcAft>
              <a:buClr>
                <a:srgbClr val="FFFFFF"/>
              </a:buClr>
              <a:buSzPts val="700"/>
              <a:buFont typeface="Helvetica Neue"/>
              <a:buNone/>
              <a:defRPr sz="933"/>
            </a:lvl8pPr>
            <a:lvl9pPr marL="0" lvl="8" indent="0" algn="ctr" rtl="0">
              <a:lnSpc>
                <a:spcPct val="100000"/>
              </a:lnSpc>
              <a:spcBef>
                <a:spcPts val="0"/>
              </a:spcBef>
              <a:spcAft>
                <a:spcPts val="0"/>
              </a:spcAft>
              <a:buClr>
                <a:srgbClr val="FFFFFF"/>
              </a:buClr>
              <a:buSzPts val="700"/>
              <a:buFont typeface="Helvetica Neue"/>
              <a:buNone/>
              <a:defRPr sz="933"/>
            </a:lvl9pPr>
          </a:lstStyle>
          <a:p>
            <a:fld id="{00000000-1234-1234-1234-123412341234}" type="slidenum">
              <a:rPr lang="en" smtClean="0"/>
              <a:pPr/>
              <a:t>‹#›</a:t>
            </a:fld>
            <a:endParaRPr lang="en" sz="1333"/>
          </a:p>
        </p:txBody>
      </p:sp>
    </p:spTree>
    <p:extLst>
      <p:ext uri="{BB962C8B-B14F-4D97-AF65-F5344CB8AC3E}">
        <p14:creationId xmlns:p14="http://schemas.microsoft.com/office/powerpoint/2010/main" val="28415514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Section Headers 3">
  <p:cSld name="Section Headers 3">
    <p:bg>
      <p:bgPr>
        <a:solidFill>
          <a:srgbClr val="141414"/>
        </a:solidFill>
        <a:effectLst/>
      </p:bgPr>
    </p:bg>
    <p:spTree>
      <p:nvGrpSpPr>
        <p:cNvPr id="1" name="Shape 63"/>
        <p:cNvGrpSpPr/>
        <p:nvPr/>
      </p:nvGrpSpPr>
      <p:grpSpPr>
        <a:xfrm>
          <a:off x="0" y="0"/>
          <a:ext cx="0" cy="0"/>
          <a:chOff x="0" y="0"/>
          <a:chExt cx="0" cy="0"/>
        </a:xfrm>
      </p:grpSpPr>
      <p:sp>
        <p:nvSpPr>
          <p:cNvPr id="64" name="Google Shape;64;p16"/>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5" name="Google Shape;65;p16"/>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6" name="Google Shape;66;p16"/>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7" name="Google Shape;67;p1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8" name="Google Shape;68;p16"/>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7516501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9"/>
        <p:cNvGrpSpPr/>
        <p:nvPr/>
      </p:nvGrpSpPr>
      <p:grpSpPr>
        <a:xfrm>
          <a:off x="0" y="0"/>
          <a:ext cx="0" cy="0"/>
          <a:chOff x="0" y="0"/>
          <a:chExt cx="0" cy="0"/>
        </a:xfrm>
      </p:grpSpPr>
      <p:sp>
        <p:nvSpPr>
          <p:cNvPr id="70" name="Google Shape;70;p17"/>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1" name="Google Shape;71;p17"/>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2" name="Google Shape;72;p17"/>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rmAutofit/>
          </a:bodyPr>
          <a:lstStyle>
            <a:lvl1pPr lvl="0" rtl="0">
              <a:spcBef>
                <a:spcPts val="0"/>
              </a:spcBef>
              <a:spcAft>
                <a:spcPts val="0"/>
              </a:spcAft>
              <a:buNone/>
              <a:defRPr sz="1333">
                <a:solidFill>
                  <a:srgbClr val="FF8400"/>
                </a:solidFill>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3" name="Google Shape;73;p17"/>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7905449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74"/>
        <p:cNvGrpSpPr/>
        <p:nvPr/>
      </p:nvGrpSpPr>
      <p:grpSpPr>
        <a:xfrm>
          <a:off x="0" y="0"/>
          <a:ext cx="0" cy="0"/>
          <a:chOff x="0" y="0"/>
          <a:chExt cx="0" cy="0"/>
        </a:xfrm>
      </p:grpSpPr>
      <p:sp>
        <p:nvSpPr>
          <p:cNvPr id="75" name="Google Shape;75;p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6" name="Google Shape;76;p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7" name="Google Shape;77;p18"/>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78" name="Google Shape;78;p1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79" name="Google Shape;79;p18"/>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26221007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662651" y="5391485"/>
            <a:ext cx="6890403" cy="675399"/>
          </a:xfrm>
          <a:prstGeom prst="rect">
            <a:avLst/>
          </a:prstGeom>
          <a:noFill/>
          <a:ln>
            <a:noFill/>
          </a:ln>
        </p:spPr>
        <p:txBody>
          <a:bodyPr spcFirstLastPara="1" wrap="square" lIns="0" tIns="0" rIns="0" bIns="0" anchor="t" anchorCtr="0">
            <a:spAutoFit/>
          </a:bodyPr>
          <a:lstStyle>
            <a:lvl1pPr marL="228594" marR="5080" lvl="0" indent="-114297" algn="l">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 name="Google Shape;11;p2"/>
          <p:cNvSpPr txBox="1">
            <a:spLocks noGrp="1"/>
          </p:cNvSpPr>
          <p:nvPr>
            <p:ph type="body" idx="2"/>
          </p:nvPr>
        </p:nvSpPr>
        <p:spPr>
          <a:xfrm>
            <a:off x="637865" y="4180321"/>
            <a:ext cx="1269267" cy="675399"/>
          </a:xfrm>
          <a:prstGeom prst="rect">
            <a:avLst/>
          </a:prstGeom>
          <a:noFill/>
          <a:ln>
            <a:noFill/>
          </a:ln>
        </p:spPr>
        <p:txBody>
          <a:bodyPr spcFirstLastPara="1" wrap="square" lIns="0" tIns="0" rIns="0" bIns="0" anchor="t" anchorCtr="0">
            <a:spAutoFit/>
          </a:bodyPr>
          <a:lstStyle>
            <a:lvl1pPr marL="228594" marR="5080" lvl="0" indent="-114297" algn="l">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 name="Google Shape;12;p2"/>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3" name="Google Shape;13;p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4" name="Google Shape;14;p2"/>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948303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Blue">
  <p:cSld name="Blue">
    <p:bg>
      <p:bgPr>
        <a:solidFill>
          <a:srgbClr val="131313"/>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7" name="Google Shape;17;p3"/>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8" name="Google Shape;18;p3"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9" name="Google Shape;19;p3"/>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96036688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20"/>
        <p:cNvGrpSpPr/>
        <p:nvPr/>
      </p:nvGrpSpPr>
      <p:grpSpPr>
        <a:xfrm>
          <a:off x="0" y="0"/>
          <a:ext cx="0" cy="0"/>
          <a:chOff x="0" y="0"/>
          <a:chExt cx="0" cy="0"/>
        </a:xfrm>
      </p:grpSpPr>
      <p:sp>
        <p:nvSpPr>
          <p:cNvPr id="21" name="Google Shape;21;p4"/>
          <p:cNvSpPr/>
          <p:nvPr/>
        </p:nvSpPr>
        <p:spPr>
          <a:xfrm>
            <a:off x="2499" y="-105"/>
            <a:ext cx="12187004"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2" name="Google Shape;22;p4"/>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23" name="Google Shape;23;p4"/>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24" name="Google Shape;24;p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25" name="Google Shape;25;p4"/>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2180572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635000" y="1644651"/>
            <a:ext cx="10922000" cy="1939727"/>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00E8FF"/>
              </a:buClr>
              <a:buSzPts val="11600"/>
              <a:buFont typeface="Avenir"/>
              <a:buNone/>
              <a:defRPr sz="5800">
                <a:solidFill>
                  <a:srgbClr val="00E8FF"/>
                </a:solidFill>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28" name="Google Shape;28;p5"/>
          <p:cNvSpPr txBox="1">
            <a:spLocks noGrp="1"/>
          </p:cNvSpPr>
          <p:nvPr>
            <p:ph type="body" idx="1"/>
          </p:nvPr>
        </p:nvSpPr>
        <p:spPr>
          <a:xfrm>
            <a:off x="635000" y="6080215"/>
            <a:ext cx="10922000" cy="347028"/>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3430"/>
              <a:buFont typeface="Avenir"/>
              <a:buNone/>
              <a:defRPr sz="1715">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29" name="Google Shape;29;p5"/>
          <p:cNvSpPr txBox="1">
            <a:spLocks noGrp="1"/>
          </p:cNvSpPr>
          <p:nvPr>
            <p:ph type="body" idx="2"/>
          </p:nvPr>
        </p:nvSpPr>
        <p:spPr>
          <a:xfrm>
            <a:off x="635000" y="3492500"/>
            <a:ext cx="10922000" cy="1256176"/>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1pPr>
            <a:lvl2pPr marL="457189" lvl="1"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2pPr>
            <a:lvl3pPr marL="685783" lvl="2"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3pPr>
            <a:lvl4pPr marL="914377" lvl="3"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4pPr>
            <a:lvl5pPr marL="1142971" lvl="4"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30" name="Google Shape;30;p5"/>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7842756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31"/>
        <p:cNvGrpSpPr/>
        <p:nvPr/>
      </p:nvGrpSpPr>
      <p:grpSpPr>
        <a:xfrm>
          <a:off x="0" y="0"/>
          <a:ext cx="0" cy="0"/>
          <a:chOff x="0" y="0"/>
          <a:chExt cx="0" cy="0"/>
        </a:xfrm>
      </p:grpSpPr>
      <p:sp>
        <p:nvSpPr>
          <p:cNvPr id="32" name="Google Shape;32;p6"/>
          <p:cNvSpPr>
            <a:spLocks noGrp="1"/>
          </p:cNvSpPr>
          <p:nvPr>
            <p:ph type="pic" idx="2"/>
          </p:nvPr>
        </p:nvSpPr>
        <p:spPr>
          <a:xfrm>
            <a:off x="0" y="-381000"/>
            <a:ext cx="12192000" cy="7620000"/>
          </a:xfrm>
          <a:prstGeom prst="rect">
            <a:avLst/>
          </a:prstGeom>
          <a:noFill/>
          <a:ln>
            <a:noFill/>
          </a:ln>
        </p:spPr>
      </p:sp>
      <p:sp>
        <p:nvSpPr>
          <p:cNvPr id="33" name="Google Shape;33;p6"/>
          <p:cNvSpPr txBox="1">
            <a:spLocks noGrp="1"/>
          </p:cNvSpPr>
          <p:nvPr>
            <p:ph type="body" idx="1"/>
          </p:nvPr>
        </p:nvSpPr>
        <p:spPr>
          <a:xfrm>
            <a:off x="635000" y="6083301"/>
            <a:ext cx="10922000" cy="347028"/>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3430"/>
              <a:buFont typeface="Avenir"/>
              <a:buNone/>
              <a:defRPr sz="1715">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34" name="Google Shape;34;p6"/>
          <p:cNvSpPr txBox="1">
            <a:spLocks noGrp="1"/>
          </p:cNvSpPr>
          <p:nvPr>
            <p:ph type="title"/>
          </p:nvPr>
        </p:nvSpPr>
        <p:spPr>
          <a:xfrm>
            <a:off x="635000" y="1644650"/>
            <a:ext cx="10922000" cy="1936751"/>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FFFFFF"/>
              </a:buClr>
              <a:buSzPts val="11600"/>
              <a:buFont typeface="Avenir"/>
              <a:buNone/>
              <a:defRPr sz="5800"/>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35" name="Google Shape;35;p6"/>
          <p:cNvSpPr txBox="1">
            <a:spLocks noGrp="1"/>
          </p:cNvSpPr>
          <p:nvPr>
            <p:ph type="body" idx="3"/>
          </p:nvPr>
        </p:nvSpPr>
        <p:spPr>
          <a:xfrm>
            <a:off x="635000" y="3492501"/>
            <a:ext cx="10922000" cy="12573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1pPr>
            <a:lvl2pPr marL="457189" lvl="1"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2pPr>
            <a:lvl3pPr marL="685783" lvl="2"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3pPr>
            <a:lvl4pPr marL="914377" lvl="3"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4pPr>
            <a:lvl5pPr marL="1142971" lvl="4"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36" name="Google Shape;36;p6"/>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017476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37"/>
        <p:cNvGrpSpPr/>
        <p:nvPr/>
      </p:nvGrpSpPr>
      <p:grpSpPr>
        <a:xfrm>
          <a:off x="0" y="0"/>
          <a:ext cx="0" cy="0"/>
          <a:chOff x="0" y="0"/>
          <a:chExt cx="0" cy="0"/>
        </a:xfrm>
      </p:grpSpPr>
      <p:sp>
        <p:nvSpPr>
          <p:cNvPr id="38" name="Google Shape;38;p7"/>
          <p:cNvSpPr>
            <a:spLocks noGrp="1"/>
          </p:cNvSpPr>
          <p:nvPr>
            <p:ph type="pic" idx="2"/>
          </p:nvPr>
        </p:nvSpPr>
        <p:spPr>
          <a:xfrm>
            <a:off x="3981451" y="-12700"/>
            <a:ext cx="10325100" cy="6883400"/>
          </a:xfrm>
          <a:prstGeom prst="rect">
            <a:avLst/>
          </a:prstGeom>
          <a:noFill/>
          <a:ln>
            <a:noFill/>
          </a:ln>
        </p:spPr>
      </p:sp>
      <p:sp>
        <p:nvSpPr>
          <p:cNvPr id="39" name="Google Shape;39;p7"/>
          <p:cNvSpPr txBox="1">
            <a:spLocks noGrp="1"/>
          </p:cNvSpPr>
          <p:nvPr>
            <p:ph type="title"/>
          </p:nvPr>
        </p:nvSpPr>
        <p:spPr>
          <a:xfrm>
            <a:off x="635000" y="1943100"/>
            <a:ext cx="4826000" cy="1600101"/>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40" name="Google Shape;40;p7"/>
          <p:cNvSpPr txBox="1">
            <a:spLocks noGrp="1"/>
          </p:cNvSpPr>
          <p:nvPr>
            <p:ph type="body" idx="1"/>
          </p:nvPr>
        </p:nvSpPr>
        <p:spPr>
          <a:xfrm>
            <a:off x="635000" y="3422651"/>
            <a:ext cx="4826000" cy="28321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1pPr>
            <a:lvl2pPr marL="457189" lvl="1"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2pPr>
            <a:lvl3pPr marL="685783" lvl="2"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3pPr>
            <a:lvl4pPr marL="914377" lvl="3"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4pPr>
            <a:lvl5pPr marL="1142971" lvl="4"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1" name="Google Shape;41;p7"/>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081250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35000" y="406402"/>
            <a:ext cx="10922000" cy="778719"/>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44" name="Google Shape;44;p8"/>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5" name="Google Shape;45;p8"/>
          <p:cNvSpPr txBox="1">
            <a:spLocks noGrp="1"/>
          </p:cNvSpPr>
          <p:nvPr>
            <p:ph type="body" idx="2"/>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6" name="Google Shape;46;p8"/>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62753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47"/>
        <p:cNvGrpSpPr/>
        <p:nvPr/>
      </p:nvGrpSpPr>
      <p:grpSpPr>
        <a:xfrm>
          <a:off x="0" y="0"/>
          <a:ext cx="0" cy="0"/>
          <a:chOff x="0" y="0"/>
          <a:chExt cx="0" cy="0"/>
        </a:xfrm>
      </p:grpSpPr>
      <p:sp>
        <p:nvSpPr>
          <p:cNvPr id="48" name="Google Shape;48;p9"/>
          <p:cNvSpPr txBox="1">
            <a:spLocks noGrp="1"/>
          </p:cNvSpPr>
          <p:nvPr>
            <p:ph type="body" idx="1"/>
          </p:nvPr>
        </p:nvSpPr>
        <p:spPr>
          <a:xfrm>
            <a:off x="635000" y="2134660"/>
            <a:ext cx="10922000" cy="4216401"/>
          </a:xfrm>
          <a:prstGeom prst="rect">
            <a:avLst/>
          </a:prstGeom>
          <a:noFill/>
          <a:ln>
            <a:noFill/>
          </a:ln>
        </p:spPr>
        <p:txBody>
          <a:bodyPr spcFirstLastPara="1" wrap="square" lIns="50800" tIns="50800" rIns="50800" bIns="50800" anchor="t" anchorCtr="0">
            <a:norm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9" name="Google Shape;49;p9"/>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205152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50"/>
        <p:cNvGrpSpPr/>
        <p:nvPr/>
      </p:nvGrpSpPr>
      <p:grpSpPr>
        <a:xfrm>
          <a:off x="0" y="0"/>
          <a:ext cx="0" cy="0"/>
          <a:chOff x="0" y="0"/>
          <a:chExt cx="0" cy="0"/>
        </a:xfrm>
      </p:grpSpPr>
      <p:sp>
        <p:nvSpPr>
          <p:cNvPr id="51" name="Google Shape;51;p10"/>
          <p:cNvSpPr>
            <a:spLocks noGrp="1"/>
          </p:cNvSpPr>
          <p:nvPr>
            <p:ph type="pic" idx="2"/>
          </p:nvPr>
        </p:nvSpPr>
        <p:spPr>
          <a:xfrm>
            <a:off x="6102351" y="-1138768"/>
            <a:ext cx="6096000" cy="9135535"/>
          </a:xfrm>
          <a:prstGeom prst="rect">
            <a:avLst/>
          </a:prstGeom>
          <a:noFill/>
          <a:ln>
            <a:noFill/>
          </a:ln>
        </p:spPr>
      </p:sp>
      <p:sp>
        <p:nvSpPr>
          <p:cNvPr id="52" name="Google Shape;52;p10"/>
          <p:cNvSpPr txBox="1">
            <a:spLocks noGrp="1"/>
          </p:cNvSpPr>
          <p:nvPr>
            <p:ph type="title"/>
          </p:nvPr>
        </p:nvSpPr>
        <p:spPr>
          <a:xfrm>
            <a:off x="635000" y="419101"/>
            <a:ext cx="4826000" cy="774700"/>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53" name="Google Shape;53;p10"/>
          <p:cNvSpPr txBox="1">
            <a:spLocks noGrp="1"/>
          </p:cNvSpPr>
          <p:nvPr>
            <p:ph type="body" idx="1"/>
          </p:nvPr>
        </p:nvSpPr>
        <p:spPr>
          <a:xfrm>
            <a:off x="635000" y="2133600"/>
            <a:ext cx="4826000" cy="4216400"/>
          </a:xfrm>
          <a:prstGeom prst="rect">
            <a:avLst/>
          </a:prstGeom>
          <a:noFill/>
          <a:ln>
            <a:noFill/>
          </a:ln>
        </p:spPr>
        <p:txBody>
          <a:bodyPr spcFirstLastPara="1" wrap="square" lIns="50800" tIns="50800" rIns="50800" bIns="50800" anchor="t" anchorCtr="0">
            <a:norm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54" name="Google Shape;54;p10"/>
          <p:cNvSpPr txBox="1">
            <a:spLocks noGrp="1"/>
          </p:cNvSpPr>
          <p:nvPr>
            <p:ph type="body" idx="3"/>
          </p:nvPr>
        </p:nvSpPr>
        <p:spPr>
          <a:xfrm>
            <a:off x="635000" y="1066800"/>
            <a:ext cx="4826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55" name="Google Shape;55;p10"/>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397181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635000" y="1644650"/>
            <a:ext cx="10922000" cy="1936751"/>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00FF00"/>
              </a:buClr>
              <a:buSzPts val="11600"/>
              <a:buFont typeface="Avenir"/>
              <a:buNone/>
              <a:defRPr sz="5800">
                <a:solidFill>
                  <a:srgbClr val="00FF00"/>
                </a:solidFill>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58" name="Google Shape;58;p11"/>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44212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635000" y="406402"/>
            <a:ext cx="10922000" cy="778719"/>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61" name="Google Shape;61;p12"/>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62" name="Google Shape;62;p12"/>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7765459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635000" y="406400"/>
            <a:ext cx="10922000" cy="781051"/>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65" name="Google Shape;65;p13"/>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66" name="Google Shape;66;p13"/>
          <p:cNvSpPr txBox="1">
            <a:spLocks noGrp="1"/>
          </p:cNvSpPr>
          <p:nvPr>
            <p:ph type="body" idx="2"/>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228594" lvl="0" indent="-114297" algn="l">
              <a:lnSpc>
                <a:spcPct val="100000"/>
              </a:lnSpc>
              <a:spcBef>
                <a:spcPts val="1200"/>
              </a:spcBef>
              <a:spcAft>
                <a:spcPts val="0"/>
              </a:spcAft>
              <a:buClr>
                <a:srgbClr val="FFFFFF"/>
              </a:buClr>
              <a:buSzPts val="5500"/>
              <a:buFont typeface="Avenir"/>
              <a:buNone/>
              <a:defRPr sz="2751"/>
            </a:lvl1pPr>
            <a:lvl2pPr marL="457189" lvl="1" indent="-114297" algn="l">
              <a:lnSpc>
                <a:spcPct val="100000"/>
              </a:lnSpc>
              <a:spcBef>
                <a:spcPts val="1200"/>
              </a:spcBef>
              <a:spcAft>
                <a:spcPts val="0"/>
              </a:spcAft>
              <a:buClr>
                <a:srgbClr val="FFFFFF"/>
              </a:buClr>
              <a:buSzPts val="5500"/>
              <a:buFont typeface="Avenir"/>
              <a:buNone/>
              <a:defRPr sz="2751"/>
            </a:lvl2pPr>
            <a:lvl3pPr marL="685783" lvl="2" indent="-114297" algn="l">
              <a:lnSpc>
                <a:spcPct val="100000"/>
              </a:lnSpc>
              <a:spcBef>
                <a:spcPts val="1200"/>
              </a:spcBef>
              <a:spcAft>
                <a:spcPts val="0"/>
              </a:spcAft>
              <a:buClr>
                <a:srgbClr val="FFFFFF"/>
              </a:buClr>
              <a:buSzPts val="5500"/>
              <a:buFont typeface="Avenir"/>
              <a:buNone/>
              <a:defRPr sz="2751"/>
            </a:lvl3pPr>
            <a:lvl4pPr marL="914377" lvl="3" indent="-114297" algn="l">
              <a:lnSpc>
                <a:spcPct val="100000"/>
              </a:lnSpc>
              <a:spcBef>
                <a:spcPts val="1200"/>
              </a:spcBef>
              <a:spcAft>
                <a:spcPts val="0"/>
              </a:spcAft>
              <a:buClr>
                <a:srgbClr val="FFFFFF"/>
              </a:buClr>
              <a:buSzPts val="5500"/>
              <a:buFont typeface="Avenir"/>
              <a:buNone/>
              <a:defRPr sz="2751"/>
            </a:lvl4pPr>
            <a:lvl5pPr marL="1142971" lvl="4" indent="-114297" algn="l">
              <a:lnSpc>
                <a:spcPct val="100000"/>
              </a:lnSpc>
              <a:spcBef>
                <a:spcPts val="1200"/>
              </a:spcBef>
              <a:spcAft>
                <a:spcPts val="0"/>
              </a:spcAft>
              <a:buClr>
                <a:srgbClr val="FFFFFF"/>
              </a:buClr>
              <a:buSzPts val="5500"/>
              <a:buFont typeface="Avenir"/>
              <a:buNone/>
              <a:defRPr sz="2751"/>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67" name="Google Shape;67;p13"/>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978393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68"/>
        <p:cNvGrpSpPr/>
        <p:nvPr/>
      </p:nvGrpSpPr>
      <p:grpSpPr>
        <a:xfrm>
          <a:off x="0" y="0"/>
          <a:ext cx="0" cy="0"/>
          <a:chOff x="0" y="0"/>
          <a:chExt cx="0" cy="0"/>
        </a:xfrm>
      </p:grpSpPr>
      <p:sp>
        <p:nvSpPr>
          <p:cNvPr id="69" name="Google Shape;69;p14"/>
          <p:cNvSpPr txBox="1">
            <a:spLocks noGrp="1"/>
          </p:cNvSpPr>
          <p:nvPr>
            <p:ph type="body" idx="1"/>
          </p:nvPr>
        </p:nvSpPr>
        <p:spPr>
          <a:xfrm>
            <a:off x="635000" y="2273301"/>
            <a:ext cx="10922000" cy="2339033"/>
          </a:xfrm>
          <a:prstGeom prst="rect">
            <a:avLst/>
          </a:prstGeom>
          <a:noFill/>
          <a:ln>
            <a:noFill/>
          </a:ln>
        </p:spPr>
        <p:txBody>
          <a:bodyPr spcFirstLastPara="1" wrap="square" lIns="50800" tIns="50800" rIns="50800" bIns="50800" anchor="ctr" anchorCtr="0">
            <a:normAutofit/>
          </a:bodyPr>
          <a:lstStyle>
            <a:lvl1pPr marL="228594" lvl="0"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1pPr>
            <a:lvl2pPr marL="457189" lvl="1"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2pPr>
            <a:lvl3pPr marL="685783" lvl="2"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3pPr>
            <a:lvl4pPr marL="914377" lvl="3"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4pPr>
            <a:lvl5pPr marL="1142971" lvl="4"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0" name="Google Shape;70;p14"/>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168793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71"/>
        <p:cNvGrpSpPr/>
        <p:nvPr/>
      </p:nvGrpSpPr>
      <p:grpSpPr>
        <a:xfrm>
          <a:off x="0" y="0"/>
          <a:ext cx="0" cy="0"/>
          <a:chOff x="0" y="0"/>
          <a:chExt cx="0" cy="0"/>
        </a:xfrm>
      </p:grpSpPr>
      <p:sp>
        <p:nvSpPr>
          <p:cNvPr id="72" name="Google Shape;72;p15"/>
          <p:cNvSpPr txBox="1">
            <a:spLocks noGrp="1"/>
          </p:cNvSpPr>
          <p:nvPr>
            <p:ph type="body" idx="1"/>
          </p:nvPr>
        </p:nvSpPr>
        <p:spPr>
          <a:xfrm>
            <a:off x="635000" y="1953049"/>
            <a:ext cx="10922000" cy="2244303"/>
          </a:xfrm>
          <a:prstGeom prst="rect">
            <a:avLst/>
          </a:prstGeom>
          <a:noFill/>
          <a:ln>
            <a:noFill/>
          </a:ln>
        </p:spPr>
        <p:txBody>
          <a:bodyPr spcFirstLastPara="1" wrap="square" lIns="50800" tIns="50800" rIns="50800" bIns="50800" anchor="b" anchorCtr="0">
            <a:normAutofit/>
          </a:bodyPr>
          <a:lstStyle>
            <a:lvl1pPr marL="228594" lvl="0"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1pPr>
            <a:lvl2pPr marL="457189" lvl="1"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2pPr>
            <a:lvl3pPr marL="685783" lvl="2"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3pPr>
            <a:lvl4pPr marL="914377" lvl="3"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4pPr>
            <a:lvl5pPr marL="1142971" lvl="4"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3" name="Google Shape;73;p15"/>
          <p:cNvSpPr txBox="1">
            <a:spLocks noGrp="1"/>
          </p:cNvSpPr>
          <p:nvPr>
            <p:ph type="body" idx="2"/>
          </p:nvPr>
        </p:nvSpPr>
        <p:spPr>
          <a:xfrm>
            <a:off x="635000" y="4260851"/>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4400"/>
              <a:buFont typeface="Avenir"/>
              <a:buNone/>
              <a:defRPr sz="2200">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4" name="Google Shape;74;p15"/>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7702974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75"/>
        <p:cNvGrpSpPr/>
        <p:nvPr/>
      </p:nvGrpSpPr>
      <p:grpSpPr>
        <a:xfrm>
          <a:off x="0" y="0"/>
          <a:ext cx="0" cy="0"/>
          <a:chOff x="0" y="0"/>
          <a:chExt cx="0" cy="0"/>
        </a:xfrm>
      </p:grpSpPr>
      <p:sp>
        <p:nvSpPr>
          <p:cNvPr id="76" name="Google Shape;76;p16"/>
          <p:cNvSpPr txBox="1">
            <a:spLocks noGrp="1"/>
          </p:cNvSpPr>
          <p:nvPr>
            <p:ph type="body" idx="1"/>
          </p:nvPr>
        </p:nvSpPr>
        <p:spPr>
          <a:xfrm>
            <a:off x="635000" y="5577544"/>
            <a:ext cx="10922000" cy="416307"/>
          </a:xfrm>
          <a:prstGeom prst="rect">
            <a:avLst/>
          </a:prstGeom>
          <a:noFill/>
          <a:ln>
            <a:noFill/>
          </a:ln>
        </p:spPr>
        <p:txBody>
          <a:bodyPr spcFirstLastPara="1" wrap="square" lIns="50800" tIns="50800" rIns="50800" bIns="50800" anchor="ctr" anchorCtr="0">
            <a:normAutofit/>
          </a:bodyPr>
          <a:lstStyle>
            <a:lvl1pPr marL="228594" lvl="0" indent="-114297" algn="ctr">
              <a:lnSpc>
                <a:spcPct val="100000"/>
              </a:lnSpc>
              <a:spcBef>
                <a:spcPts val="0"/>
              </a:spcBef>
              <a:spcAft>
                <a:spcPts val="0"/>
              </a:spcAft>
              <a:buClr>
                <a:srgbClr val="D5D5D5"/>
              </a:buClr>
              <a:buSzPts val="4224"/>
              <a:buFont typeface="Avenir"/>
              <a:buNone/>
              <a:defRPr sz="2112">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7" name="Google Shape;77;p16"/>
          <p:cNvSpPr txBox="1">
            <a:spLocks noGrp="1"/>
          </p:cNvSpPr>
          <p:nvPr>
            <p:ph type="body" idx="2"/>
          </p:nvPr>
        </p:nvSpPr>
        <p:spPr>
          <a:xfrm>
            <a:off x="635000" y="2329686"/>
            <a:ext cx="10922000" cy="2197101"/>
          </a:xfrm>
          <a:prstGeom prst="rect">
            <a:avLst/>
          </a:prstGeom>
          <a:noFill/>
          <a:ln>
            <a:noFill/>
          </a:ln>
        </p:spPr>
        <p:txBody>
          <a:bodyPr spcFirstLastPara="1" wrap="square" lIns="50800" tIns="50800" rIns="50800" bIns="50800" anchor="ctr" anchorCtr="0">
            <a:normAutofit/>
          </a:bodyPr>
          <a:lstStyle>
            <a:lvl1pPr marL="228594" lvl="0"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1pPr>
            <a:lvl2pPr marL="457189" lvl="1"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2pPr>
            <a:lvl3pPr marL="685783" lvl="2"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3pPr>
            <a:lvl4pPr marL="914377" lvl="3"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4pPr>
            <a:lvl5pPr marL="1142971" lvl="4"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8" name="Google Shape;78;p16"/>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082178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79"/>
        <p:cNvGrpSpPr/>
        <p:nvPr/>
      </p:nvGrpSpPr>
      <p:grpSpPr>
        <a:xfrm>
          <a:off x="0" y="0"/>
          <a:ext cx="0" cy="0"/>
          <a:chOff x="0" y="0"/>
          <a:chExt cx="0" cy="0"/>
        </a:xfrm>
      </p:grpSpPr>
      <p:sp>
        <p:nvSpPr>
          <p:cNvPr id="80" name="Google Shape;80;p17"/>
          <p:cNvSpPr>
            <a:spLocks noGrp="1"/>
          </p:cNvSpPr>
          <p:nvPr>
            <p:ph type="pic" idx="2"/>
          </p:nvPr>
        </p:nvSpPr>
        <p:spPr>
          <a:xfrm>
            <a:off x="6096000" y="3114675"/>
            <a:ext cx="6096000" cy="4064000"/>
          </a:xfrm>
          <a:prstGeom prst="rect">
            <a:avLst/>
          </a:prstGeom>
          <a:noFill/>
          <a:ln>
            <a:noFill/>
          </a:ln>
        </p:spPr>
      </p:sp>
      <p:sp>
        <p:nvSpPr>
          <p:cNvPr id="81" name="Google Shape;81;p17"/>
          <p:cNvSpPr>
            <a:spLocks noGrp="1"/>
          </p:cNvSpPr>
          <p:nvPr>
            <p:ph type="pic" idx="3"/>
          </p:nvPr>
        </p:nvSpPr>
        <p:spPr>
          <a:xfrm>
            <a:off x="6096000" y="-320675"/>
            <a:ext cx="6096000" cy="4064001"/>
          </a:xfrm>
          <a:prstGeom prst="rect">
            <a:avLst/>
          </a:prstGeom>
          <a:noFill/>
          <a:ln>
            <a:noFill/>
          </a:ln>
        </p:spPr>
      </p:sp>
      <p:sp>
        <p:nvSpPr>
          <p:cNvPr id="82" name="Google Shape;82;p17"/>
          <p:cNvSpPr>
            <a:spLocks noGrp="1"/>
          </p:cNvSpPr>
          <p:nvPr>
            <p:ph type="pic" idx="4"/>
          </p:nvPr>
        </p:nvSpPr>
        <p:spPr>
          <a:xfrm>
            <a:off x="-1" y="-1129252"/>
            <a:ext cx="6083301" cy="9116503"/>
          </a:xfrm>
          <a:prstGeom prst="rect">
            <a:avLst/>
          </a:prstGeom>
          <a:noFill/>
          <a:ln>
            <a:noFill/>
          </a:ln>
        </p:spPr>
      </p:sp>
      <p:sp>
        <p:nvSpPr>
          <p:cNvPr id="83" name="Google Shape;83;p17"/>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354080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84"/>
        <p:cNvGrpSpPr/>
        <p:nvPr/>
      </p:nvGrpSpPr>
      <p:grpSpPr>
        <a:xfrm>
          <a:off x="0" y="0"/>
          <a:ext cx="0" cy="0"/>
          <a:chOff x="0" y="0"/>
          <a:chExt cx="0" cy="0"/>
        </a:xfrm>
      </p:grpSpPr>
      <p:sp>
        <p:nvSpPr>
          <p:cNvPr id="85" name="Google Shape;85;p18"/>
          <p:cNvSpPr>
            <a:spLocks noGrp="1"/>
          </p:cNvSpPr>
          <p:nvPr>
            <p:ph type="pic" idx="2"/>
          </p:nvPr>
        </p:nvSpPr>
        <p:spPr>
          <a:xfrm>
            <a:off x="0" y="-635000"/>
            <a:ext cx="12192000" cy="8128000"/>
          </a:xfrm>
          <a:prstGeom prst="rect">
            <a:avLst/>
          </a:prstGeom>
          <a:noFill/>
          <a:ln>
            <a:noFill/>
          </a:ln>
        </p:spPr>
      </p:sp>
      <p:sp>
        <p:nvSpPr>
          <p:cNvPr id="86" name="Google Shape;86;p18"/>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427001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87"/>
        <p:cNvGrpSpPr/>
        <p:nvPr/>
      </p:nvGrpSpPr>
      <p:grpSpPr>
        <a:xfrm>
          <a:off x="0" y="0"/>
          <a:ext cx="0" cy="0"/>
          <a:chOff x="0" y="0"/>
          <a:chExt cx="0" cy="0"/>
        </a:xfrm>
      </p:grpSpPr>
      <p:sp>
        <p:nvSpPr>
          <p:cNvPr id="88" name="Google Shape;88;p19"/>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1122964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89"/>
        <p:cNvGrpSpPr/>
        <p:nvPr/>
      </p:nvGrpSpPr>
      <p:grpSpPr>
        <a:xfrm>
          <a:off x="0" y="0"/>
          <a:ext cx="0" cy="0"/>
          <a:chOff x="0" y="0"/>
          <a:chExt cx="0" cy="0"/>
        </a:xfrm>
      </p:grpSpPr>
      <p:sp>
        <p:nvSpPr>
          <p:cNvPr id="90" name="Google Shape;90;p20"/>
          <p:cNvSpPr txBox="1">
            <a:spLocks noGrp="1"/>
          </p:cNvSpPr>
          <p:nvPr>
            <p:ph type="body" idx="1"/>
          </p:nvPr>
        </p:nvSpPr>
        <p:spPr>
          <a:xfrm>
            <a:off x="715948" y="753556"/>
            <a:ext cx="5536864" cy="897683"/>
          </a:xfrm>
          <a:prstGeom prst="rect">
            <a:avLst/>
          </a:prstGeom>
          <a:noFill/>
          <a:ln>
            <a:noFill/>
          </a:ln>
        </p:spPr>
        <p:txBody>
          <a:bodyPr spcFirstLastPara="1" wrap="square" lIns="0" tIns="0" rIns="0" bIns="0" anchor="t" anchorCtr="0">
            <a:spAutoFit/>
          </a:bodyPr>
          <a:lstStyle>
            <a:lvl1pPr marL="228594" marR="5080" lvl="0" indent="-114297" algn="l">
              <a:lnSpc>
                <a:spcPct val="100000"/>
              </a:lnSpc>
              <a:spcBef>
                <a:spcPts val="1000"/>
              </a:spcBef>
              <a:spcAft>
                <a:spcPts val="0"/>
              </a:spcAft>
              <a:buClr>
                <a:srgbClr val="53585F"/>
              </a:buClr>
              <a:buSzPts val="10000"/>
              <a:buFont typeface="Avenir"/>
              <a:buNone/>
              <a:defRPr sz="5000">
                <a:solidFill>
                  <a:srgbClr val="53585F"/>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91" name="Google Shape;91;p20"/>
          <p:cNvSpPr txBox="1">
            <a:spLocks noGrp="1"/>
          </p:cNvSpPr>
          <p:nvPr>
            <p:ph type="body" idx="2"/>
          </p:nvPr>
        </p:nvSpPr>
        <p:spPr>
          <a:xfrm>
            <a:off x="744463" y="5729928"/>
            <a:ext cx="2104292"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92" name="Google Shape;92;p20"/>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1803186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415601" y="593369"/>
            <a:ext cx="11360801" cy="763601"/>
          </a:xfrm>
          <a:prstGeom prst="rect">
            <a:avLst/>
          </a:prstGeom>
          <a:noFill/>
          <a:ln>
            <a:noFill/>
          </a:ln>
        </p:spPr>
        <p:txBody>
          <a:bodyPr spcFirstLastPara="1" wrap="square" lIns="243775" tIns="243775" rIns="243775" bIns="243775" anchor="t" anchorCtr="0">
            <a:normAutofit/>
          </a:bodyPr>
          <a:lstStyle>
            <a:lvl1pPr lvl="0" algn="l">
              <a:lnSpc>
                <a:spcPct val="100000"/>
              </a:lnSpc>
              <a:spcBef>
                <a:spcPts val="0"/>
              </a:spcBef>
              <a:spcAft>
                <a:spcPts val="0"/>
              </a:spcAft>
              <a:buClr>
                <a:srgbClr val="FFFFFF"/>
              </a:buClr>
              <a:buSzPts val="8000"/>
              <a:buFont typeface="Helvetica Neue"/>
              <a:buNone/>
              <a:defRPr sz="4000" b="1">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95" name="Google Shape;95;p21"/>
          <p:cNvSpPr txBox="1">
            <a:spLocks noGrp="1"/>
          </p:cNvSpPr>
          <p:nvPr>
            <p:ph type="body" idx="1"/>
          </p:nvPr>
        </p:nvSpPr>
        <p:spPr>
          <a:xfrm>
            <a:off x="415601" y="1536634"/>
            <a:ext cx="11360801" cy="4555201"/>
          </a:xfrm>
          <a:prstGeom prst="rect">
            <a:avLst/>
          </a:prstGeom>
          <a:noFill/>
          <a:ln>
            <a:noFill/>
          </a:ln>
        </p:spPr>
        <p:txBody>
          <a:bodyPr spcFirstLastPara="1" wrap="square" lIns="243775" tIns="243775" rIns="243775" bIns="243775" anchor="t" anchorCtr="0">
            <a:normAutofit/>
          </a:bodyPr>
          <a:lstStyle>
            <a:lvl1pPr marL="228594" lvl="0"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1pPr>
            <a:lvl2pPr marL="457189" lvl="1"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2pPr>
            <a:lvl3pPr marL="685783" lvl="2"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3pPr>
            <a:lvl4pPr marL="914377" lvl="3"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4pPr>
            <a:lvl5pPr marL="1142971" lvl="4"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96" name="Google Shape;96;p21"/>
          <p:cNvSpPr txBox="1">
            <a:spLocks noGrp="1"/>
          </p:cNvSpPr>
          <p:nvPr>
            <p:ph type="sldNum" idx="12"/>
          </p:nvPr>
        </p:nvSpPr>
        <p:spPr>
          <a:xfrm>
            <a:off x="11296611" y="5818370"/>
            <a:ext cx="504424" cy="1323308"/>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24976358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rgbClr val="0F0F0F"/>
        </a:solidFill>
        <a:effectLst/>
      </p:bgPr>
    </p:bg>
    <p:spTree>
      <p:nvGrpSpPr>
        <p:cNvPr id="1" name="Shape 97"/>
        <p:cNvGrpSpPr/>
        <p:nvPr/>
      </p:nvGrpSpPr>
      <p:grpSpPr>
        <a:xfrm>
          <a:off x="0" y="0"/>
          <a:ext cx="0" cy="0"/>
          <a:chOff x="0" y="0"/>
          <a:chExt cx="0" cy="0"/>
        </a:xfrm>
      </p:grpSpPr>
      <p:pic>
        <p:nvPicPr>
          <p:cNvPr id="98" name="Google Shape;98;p22" descr="Google Shape;8;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346923" y="6040829"/>
            <a:ext cx="512468" cy="512467"/>
          </a:xfrm>
          <a:prstGeom prst="rect">
            <a:avLst/>
          </a:prstGeom>
          <a:noFill/>
          <a:ln>
            <a:noFill/>
          </a:ln>
        </p:spPr>
      </p:pic>
      <p:sp>
        <p:nvSpPr>
          <p:cNvPr id="99" name="Google Shape;99;p22"/>
          <p:cNvSpPr txBox="1">
            <a:spLocks noGrp="1"/>
          </p:cNvSpPr>
          <p:nvPr>
            <p:ph type="title" hasCustomPrompt="1"/>
          </p:nvPr>
        </p:nvSpPr>
        <p:spPr>
          <a:xfrm>
            <a:off x="415601" y="1474834"/>
            <a:ext cx="11360801" cy="2618001"/>
          </a:xfrm>
          <a:prstGeom prst="rect">
            <a:avLst/>
          </a:prstGeom>
          <a:noFill/>
          <a:ln>
            <a:noFill/>
          </a:ln>
        </p:spPr>
        <p:txBody>
          <a:bodyPr spcFirstLastPara="1" wrap="square" lIns="243775" tIns="243775" rIns="243775" bIns="243775" anchor="b" anchorCtr="0">
            <a:normAutofit/>
          </a:bodyPr>
          <a:lstStyle>
            <a:lvl1pPr lvl="0" algn="ctr">
              <a:lnSpc>
                <a:spcPct val="100000"/>
              </a:lnSpc>
              <a:spcBef>
                <a:spcPts val="0"/>
              </a:spcBef>
              <a:spcAft>
                <a:spcPts val="0"/>
              </a:spcAft>
              <a:buClr>
                <a:srgbClr val="FFFFFF"/>
              </a:buClr>
              <a:buSzPts val="32000"/>
              <a:buFont typeface="Helvetica Neue"/>
              <a:buNone/>
              <a:defRPr sz="16000" b="1">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r>
              <a:t>xx%</a:t>
            </a:r>
          </a:p>
        </p:txBody>
      </p:sp>
      <p:sp>
        <p:nvSpPr>
          <p:cNvPr id="100" name="Google Shape;100;p22"/>
          <p:cNvSpPr txBox="1">
            <a:spLocks noGrp="1"/>
          </p:cNvSpPr>
          <p:nvPr>
            <p:ph type="body" idx="1"/>
          </p:nvPr>
        </p:nvSpPr>
        <p:spPr>
          <a:xfrm>
            <a:off x="415601" y="4202969"/>
            <a:ext cx="11360801" cy="1734401"/>
          </a:xfrm>
          <a:prstGeom prst="rect">
            <a:avLst/>
          </a:prstGeom>
          <a:noFill/>
          <a:ln>
            <a:noFill/>
          </a:ln>
        </p:spPr>
        <p:txBody>
          <a:bodyPr spcFirstLastPara="1" wrap="square" lIns="243775" tIns="243775" rIns="243775" bIns="243775" anchor="t" anchorCtr="0">
            <a:normAutofit/>
          </a:bodyPr>
          <a:lstStyle>
            <a:lvl1pPr marL="228594" lvl="0" indent="-266693" algn="ctr">
              <a:lnSpc>
                <a:spcPct val="115000"/>
              </a:lnSpc>
              <a:spcBef>
                <a:spcPts val="0"/>
              </a:spcBef>
              <a:spcAft>
                <a:spcPts val="0"/>
              </a:spcAft>
              <a:buSzPts val="4800"/>
              <a:buFont typeface="Avenir"/>
              <a:buChar char="●"/>
              <a:defRPr>
                <a:latin typeface="Avenir"/>
                <a:ea typeface="Avenir"/>
                <a:cs typeface="Avenir"/>
                <a:sym typeface="Avenir"/>
              </a:defRPr>
            </a:lvl1pPr>
            <a:lvl2pPr marL="457189" lvl="1" indent="-266693" algn="ctr">
              <a:lnSpc>
                <a:spcPct val="115000"/>
              </a:lnSpc>
              <a:spcBef>
                <a:spcPts val="0"/>
              </a:spcBef>
              <a:spcAft>
                <a:spcPts val="0"/>
              </a:spcAft>
              <a:buSzPts val="4800"/>
              <a:buFont typeface="Avenir"/>
              <a:buChar char="○"/>
              <a:defRPr>
                <a:latin typeface="Avenir"/>
                <a:ea typeface="Avenir"/>
                <a:cs typeface="Avenir"/>
                <a:sym typeface="Avenir"/>
              </a:defRPr>
            </a:lvl2pPr>
            <a:lvl3pPr marL="685783" lvl="2" indent="-266693" algn="ctr">
              <a:lnSpc>
                <a:spcPct val="115000"/>
              </a:lnSpc>
              <a:spcBef>
                <a:spcPts val="0"/>
              </a:spcBef>
              <a:spcAft>
                <a:spcPts val="0"/>
              </a:spcAft>
              <a:buSzPts val="4800"/>
              <a:buFont typeface="Avenir"/>
              <a:buChar char="■"/>
              <a:defRPr>
                <a:latin typeface="Avenir"/>
                <a:ea typeface="Avenir"/>
                <a:cs typeface="Avenir"/>
                <a:sym typeface="Avenir"/>
              </a:defRPr>
            </a:lvl3pPr>
            <a:lvl4pPr marL="914377" lvl="3" indent="-266693" algn="ctr">
              <a:lnSpc>
                <a:spcPct val="115000"/>
              </a:lnSpc>
              <a:spcBef>
                <a:spcPts val="0"/>
              </a:spcBef>
              <a:spcAft>
                <a:spcPts val="0"/>
              </a:spcAft>
              <a:buSzPts val="4800"/>
              <a:buFont typeface="Avenir"/>
              <a:buChar char="●"/>
              <a:defRPr>
                <a:latin typeface="Avenir"/>
                <a:ea typeface="Avenir"/>
                <a:cs typeface="Avenir"/>
                <a:sym typeface="Avenir"/>
              </a:defRPr>
            </a:lvl4pPr>
            <a:lvl5pPr marL="1142971" lvl="4" indent="-266693" algn="ctr">
              <a:lnSpc>
                <a:spcPct val="115000"/>
              </a:lnSpc>
              <a:spcBef>
                <a:spcPts val="0"/>
              </a:spcBef>
              <a:spcAft>
                <a:spcPts val="0"/>
              </a:spcAft>
              <a:buSzPts val="4800"/>
              <a:buFont typeface="Avenir"/>
              <a:buChar char="○"/>
              <a:defRPr>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01" name="Google Shape;101;p22"/>
          <p:cNvSpPr txBox="1">
            <a:spLocks noGrp="1"/>
          </p:cNvSpPr>
          <p:nvPr>
            <p:ph type="sldNum" idx="12"/>
          </p:nvPr>
        </p:nvSpPr>
        <p:spPr>
          <a:xfrm>
            <a:off x="11296611" y="5818370"/>
            <a:ext cx="504424" cy="1323308"/>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5866265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mp; Subtitle">
  <p:cSld name="Title &amp; Subtitle">
    <p:bg>
      <p:bgPr>
        <a:solidFill>
          <a:srgbClr val="000000"/>
        </a:solidFill>
        <a:effectLst/>
      </p:bgPr>
    </p:bg>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3004496" y="2075525"/>
            <a:ext cx="6183008" cy="1379867"/>
          </a:xfrm>
          <a:prstGeom prst="rect">
            <a:avLst/>
          </a:prstGeom>
          <a:noFill/>
          <a:ln>
            <a:noFill/>
          </a:ln>
        </p:spPr>
        <p:txBody>
          <a:bodyPr spcFirstLastPara="1" wrap="square" lIns="30150" tIns="30150" rIns="30150" bIns="30150" anchor="b" anchorCtr="0">
            <a:normAutofit/>
          </a:bodyPr>
          <a:lstStyle>
            <a:lvl1pPr lvl="0" algn="ctr">
              <a:lnSpc>
                <a:spcPct val="100000"/>
              </a:lnSpc>
              <a:spcBef>
                <a:spcPts val="0"/>
              </a:spcBef>
              <a:spcAft>
                <a:spcPts val="0"/>
              </a:spcAft>
              <a:buClr>
                <a:srgbClr val="FFFFFF"/>
              </a:buClr>
              <a:buSzPts val="11000"/>
              <a:buFont typeface="Helvetica Neue"/>
              <a:buNone/>
              <a:defRPr sz="5500">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06" name="Google Shape;106;p24"/>
          <p:cNvSpPr txBox="1">
            <a:spLocks noGrp="1"/>
          </p:cNvSpPr>
          <p:nvPr>
            <p:ph type="body" idx="1"/>
          </p:nvPr>
        </p:nvSpPr>
        <p:spPr>
          <a:xfrm>
            <a:off x="3004496" y="3493092"/>
            <a:ext cx="6183008" cy="471267"/>
          </a:xfrm>
          <a:prstGeom prst="rect">
            <a:avLst/>
          </a:prstGeom>
          <a:noFill/>
          <a:ln>
            <a:noFill/>
          </a:ln>
        </p:spPr>
        <p:txBody>
          <a:bodyPr spcFirstLastPara="1" wrap="square" lIns="30150" tIns="30150" rIns="30150" bIns="30150" anchor="t" anchorCtr="0">
            <a:normAutofit/>
          </a:bodyPr>
          <a:lstStyle>
            <a:lvl1pPr marL="228594" lvl="0"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1pPr>
            <a:lvl2pPr marL="457189" lvl="1"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2pPr>
            <a:lvl3pPr marL="685783" lvl="2"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3pPr>
            <a:lvl4pPr marL="914377" lvl="3"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4pPr>
            <a:lvl5pPr marL="1142971" lvl="4"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07" name="Google Shape;107;p24"/>
          <p:cNvSpPr txBox="1">
            <a:spLocks noGrp="1"/>
          </p:cNvSpPr>
          <p:nvPr>
            <p:ph type="sldNum" idx="12"/>
          </p:nvPr>
        </p:nvSpPr>
        <p:spPr>
          <a:xfrm>
            <a:off x="5998185" y="5276363"/>
            <a:ext cx="191859" cy="399443"/>
          </a:xfrm>
          <a:prstGeom prst="rect">
            <a:avLst/>
          </a:prstGeom>
          <a:noFill/>
          <a:ln>
            <a:noFill/>
          </a:ln>
        </p:spPr>
        <p:txBody>
          <a:bodyPr spcFirstLastPara="1" wrap="square" lIns="30150" tIns="30150" rIns="30150" bIns="30150" anchor="t" anchorCtr="0">
            <a:spAutoFit/>
          </a:bodyPr>
          <a:lstStyle>
            <a:lvl1pPr marL="0" marR="0" lvl="0"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latin typeface="Avenir"/>
              <a:ea typeface="Avenir"/>
              <a:cs typeface="Avenir"/>
              <a:sym typeface="Avenir"/>
            </a:endParaRPr>
          </a:p>
        </p:txBody>
      </p:sp>
    </p:spTree>
    <p:extLst>
      <p:ext uri="{BB962C8B-B14F-4D97-AF65-F5344CB8AC3E}">
        <p14:creationId xmlns:p14="http://schemas.microsoft.com/office/powerpoint/2010/main" val="42433784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Pink">
  <p:cSld name="Pink">
    <p:bg>
      <p:bgPr>
        <a:solidFill>
          <a:srgbClr val="C6A2BF"/>
        </a:solidFill>
        <a:effectLst/>
      </p:bgPr>
    </p:bg>
    <p:spTree>
      <p:nvGrpSpPr>
        <p:cNvPr id="1" name="Shape 108"/>
        <p:cNvGrpSpPr/>
        <p:nvPr/>
      </p:nvGrpSpPr>
      <p:grpSpPr>
        <a:xfrm>
          <a:off x="0" y="0"/>
          <a:ext cx="0" cy="0"/>
          <a:chOff x="0" y="0"/>
          <a:chExt cx="0" cy="0"/>
        </a:xfrm>
      </p:grpSpPr>
      <p:sp>
        <p:nvSpPr>
          <p:cNvPr id="109" name="Google Shape;109;p25"/>
          <p:cNvSpPr/>
          <p:nvPr/>
        </p:nvSpPr>
        <p:spPr>
          <a:xfrm>
            <a:off x="2499" y="-105"/>
            <a:ext cx="12187004" cy="6858209"/>
          </a:xfrm>
          <a:prstGeom prst="rect">
            <a:avLst/>
          </a:prstGeom>
          <a:solidFill>
            <a:srgbClr val="131313"/>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C6A2BF"/>
              </a:buClr>
              <a:buSzPts val="3600"/>
              <a:buFont typeface="Helvetica Neue"/>
              <a:buNone/>
            </a:pPr>
            <a:endParaRPr sz="1800" b="0" i="0" u="none" strike="noStrike" cap="none">
              <a:solidFill>
                <a:srgbClr val="C6A2BF"/>
              </a:solidFill>
              <a:latin typeface="Helvetica Neue"/>
              <a:ea typeface="Helvetica Neue"/>
              <a:cs typeface="Helvetica Neue"/>
              <a:sym typeface="Helvetica Neue"/>
            </a:endParaRPr>
          </a:p>
        </p:txBody>
      </p:sp>
      <p:sp>
        <p:nvSpPr>
          <p:cNvPr id="110" name="Google Shape;110;p25"/>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1" name="Google Shape;111;p25"/>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12" name="Google Shape;112;p2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13" name="Google Shape;113;p25"/>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744928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14"/>
        <p:cNvGrpSpPr/>
        <p:nvPr/>
      </p:nvGrpSpPr>
      <p:grpSpPr>
        <a:xfrm>
          <a:off x="0" y="0"/>
          <a:ext cx="0" cy="0"/>
          <a:chOff x="0" y="0"/>
          <a:chExt cx="0" cy="0"/>
        </a:xfrm>
      </p:grpSpPr>
      <p:sp>
        <p:nvSpPr>
          <p:cNvPr id="115" name="Google Shape;115;p26"/>
          <p:cNvSpPr txBox="1">
            <a:spLocks noGrp="1"/>
          </p:cNvSpPr>
          <p:nvPr>
            <p:ph type="title"/>
          </p:nvPr>
        </p:nvSpPr>
        <p:spPr>
          <a:xfrm>
            <a:off x="889000" y="1149351"/>
            <a:ext cx="10414000" cy="2324100"/>
          </a:xfrm>
          <a:prstGeom prst="rect">
            <a:avLst/>
          </a:prstGeom>
          <a:noFill/>
          <a:ln>
            <a:noFill/>
          </a:ln>
        </p:spPr>
        <p:txBody>
          <a:bodyPr spcFirstLastPara="1" wrap="square" lIns="50800" tIns="50800" rIns="50800" bIns="50800" anchor="b" anchorCtr="0">
            <a:normAutofit/>
          </a:bodyPr>
          <a:lstStyle>
            <a:lvl1pPr lvl="0" algn="ctr">
              <a:lnSpc>
                <a:spcPct val="100000"/>
              </a:lnSpc>
              <a:spcBef>
                <a:spcPts val="0"/>
              </a:spcBef>
              <a:spcAft>
                <a:spcPts val="0"/>
              </a:spcAft>
              <a:buClr>
                <a:srgbClr val="FFFFFF"/>
              </a:buClr>
              <a:buSzPts val="11200"/>
              <a:buFont typeface="Avenir"/>
              <a:buNone/>
              <a:defRPr sz="5600">
                <a:solidFill>
                  <a:srgbClr val="FFFFFF"/>
                </a:solidFill>
                <a:latin typeface="Avenir"/>
                <a:ea typeface="Avenir"/>
                <a:cs typeface="Avenir"/>
                <a:sym typeface="Avenir"/>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16" name="Google Shape;116;p26"/>
          <p:cNvSpPr txBox="1">
            <a:spLocks noGrp="1"/>
          </p:cNvSpPr>
          <p:nvPr>
            <p:ph type="body" idx="1"/>
          </p:nvPr>
        </p:nvSpPr>
        <p:spPr>
          <a:xfrm>
            <a:off x="889000" y="3536950"/>
            <a:ext cx="10414000" cy="793751"/>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1pPr>
            <a:lvl2pPr marL="457189" lvl="1"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2pPr>
            <a:lvl3pPr marL="685783" lvl="2"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3pPr>
            <a:lvl4pPr marL="914377" lvl="3"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4pPr>
            <a:lvl5pPr marL="1142971" lvl="4"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7" name="Google Shape;117;p26"/>
          <p:cNvSpPr txBox="1">
            <a:spLocks noGrp="1"/>
          </p:cNvSpPr>
          <p:nvPr>
            <p:ph type="sldNum" idx="12"/>
          </p:nvPr>
        </p:nvSpPr>
        <p:spPr>
          <a:xfrm>
            <a:off x="5979517" y="6540500"/>
            <a:ext cx="226619"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42235804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000000"/>
        </a:solidFill>
        <a:effectLst/>
      </p:bgPr>
    </p:bg>
    <p:spTree>
      <p:nvGrpSpPr>
        <p:cNvPr id="1" name="Shape 118"/>
        <p:cNvGrpSpPr/>
        <p:nvPr/>
      </p:nvGrpSpPr>
      <p:grpSpPr>
        <a:xfrm>
          <a:off x="0" y="0"/>
          <a:ext cx="0" cy="0"/>
          <a:chOff x="0" y="0"/>
          <a:chExt cx="0" cy="0"/>
        </a:xfrm>
      </p:grpSpPr>
      <p:sp>
        <p:nvSpPr>
          <p:cNvPr id="119" name="Google Shape;119;p27"/>
          <p:cNvSpPr txBox="1">
            <a:spLocks noGrp="1"/>
          </p:cNvSpPr>
          <p:nvPr>
            <p:ph type="title"/>
          </p:nvPr>
        </p:nvSpPr>
        <p:spPr>
          <a:xfrm>
            <a:off x="1409701" y="1377316"/>
            <a:ext cx="9372601" cy="2091691"/>
          </a:xfrm>
          <a:prstGeom prst="rect">
            <a:avLst/>
          </a:prstGeom>
          <a:noFill/>
          <a:ln>
            <a:noFill/>
          </a:ln>
        </p:spPr>
        <p:txBody>
          <a:bodyPr spcFirstLastPara="1" wrap="square" lIns="45700" tIns="45700" rIns="45700" bIns="45700" anchor="b" anchorCtr="0">
            <a:normAutofit/>
          </a:bodyPr>
          <a:lstStyle>
            <a:lvl1pPr lvl="0" algn="ctr">
              <a:lnSpc>
                <a:spcPct val="100000"/>
              </a:lnSpc>
              <a:spcBef>
                <a:spcPts val="0"/>
              </a:spcBef>
              <a:spcAft>
                <a:spcPts val="0"/>
              </a:spcAft>
              <a:buClr>
                <a:srgbClr val="FFFFFF"/>
              </a:buClr>
              <a:buSzPts val="11000"/>
              <a:buFont typeface="Helvetica Neue Light"/>
              <a:buNone/>
              <a:defRPr sz="5500">
                <a:solidFill>
                  <a:srgbClr val="FFFFFF"/>
                </a:solidFill>
                <a:latin typeface="Helvetica Neue Light"/>
                <a:ea typeface="Helvetica Neue Light"/>
                <a:cs typeface="Helvetica Neue Light"/>
                <a:sym typeface="Helvetica Neue Light"/>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20" name="Google Shape;120;p27"/>
          <p:cNvSpPr txBox="1">
            <a:spLocks noGrp="1"/>
          </p:cNvSpPr>
          <p:nvPr>
            <p:ph type="body" idx="1"/>
          </p:nvPr>
        </p:nvSpPr>
        <p:spPr>
          <a:xfrm>
            <a:off x="1409701" y="3526155"/>
            <a:ext cx="9372601" cy="714376"/>
          </a:xfrm>
          <a:prstGeom prst="rect">
            <a:avLst/>
          </a:prstGeom>
          <a:noFill/>
          <a:ln>
            <a:noFill/>
          </a:ln>
        </p:spPr>
        <p:txBody>
          <a:bodyPr spcFirstLastPara="1" wrap="square" lIns="45700" tIns="45700" rIns="45700" bIns="45700" anchor="t" anchorCtr="0">
            <a:normAutofit/>
          </a:bodyPr>
          <a:lstStyle>
            <a:lvl1pPr marL="228594" lvl="0"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1pPr>
            <a:lvl2pPr marL="457189" lvl="1"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2pPr>
            <a:lvl3pPr marL="685783" lvl="2"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3pPr>
            <a:lvl4pPr marL="914377" lvl="3"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4pPr>
            <a:lvl5pPr marL="1142971" lvl="4"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1" name="Google Shape;121;p27"/>
          <p:cNvSpPr txBox="1">
            <a:spLocks noGrp="1"/>
          </p:cNvSpPr>
          <p:nvPr>
            <p:ph type="sldNum" idx="12"/>
          </p:nvPr>
        </p:nvSpPr>
        <p:spPr>
          <a:xfrm>
            <a:off x="5989436" y="6229351"/>
            <a:ext cx="207417" cy="430847"/>
          </a:xfrm>
          <a:prstGeom prst="rect">
            <a:avLst/>
          </a:prstGeom>
          <a:noFill/>
          <a:ln>
            <a:noFill/>
          </a:ln>
        </p:spPr>
        <p:txBody>
          <a:bodyPr spcFirstLastPara="1" wrap="square" lIns="45700" tIns="45700" rIns="45700" bIns="45700" anchor="t" anchorCtr="0">
            <a:spAutoFit/>
          </a:bodyPr>
          <a:lstStyle>
            <a:lvl1pPr marL="0" marR="0" lvl="0"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latin typeface="Avenir"/>
              <a:ea typeface="Avenir"/>
              <a:cs typeface="Avenir"/>
              <a:sym typeface="Avenir"/>
            </a:endParaRPr>
          </a:p>
        </p:txBody>
      </p:sp>
    </p:spTree>
    <p:extLst>
      <p:ext uri="{BB962C8B-B14F-4D97-AF65-F5344CB8AC3E}">
        <p14:creationId xmlns:p14="http://schemas.microsoft.com/office/powerpoint/2010/main" val="211318565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Green">
  <p:cSld name="1_Green">
    <p:bg>
      <p:bgPr>
        <a:solidFill>
          <a:srgbClr val="9BC9CA"/>
        </a:solidFill>
        <a:effectLst/>
      </p:bgPr>
    </p:bg>
    <p:spTree>
      <p:nvGrpSpPr>
        <p:cNvPr id="1" name="Shape 122"/>
        <p:cNvGrpSpPr/>
        <p:nvPr/>
      </p:nvGrpSpPr>
      <p:grpSpPr>
        <a:xfrm>
          <a:off x="0" y="0"/>
          <a:ext cx="0" cy="0"/>
          <a:chOff x="0" y="0"/>
          <a:chExt cx="0" cy="0"/>
        </a:xfrm>
      </p:grpSpPr>
      <p:sp>
        <p:nvSpPr>
          <p:cNvPr id="123" name="Google Shape;123;p28"/>
          <p:cNvSpPr/>
          <p:nvPr/>
        </p:nvSpPr>
        <p:spPr>
          <a:xfrm>
            <a:off x="-77118" y="-105"/>
            <a:ext cx="12346236"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24" name="Google Shape;124;p28"/>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5" name="Google Shape;125;p28"/>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26" name="Google Shape;126;p2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27" name="Google Shape;127;p28"/>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9402530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Pink Half">
  <p:cSld name="Pink Half">
    <p:bg>
      <p:bgPr>
        <a:solidFill>
          <a:srgbClr val="000000"/>
        </a:solidFill>
        <a:effectLst/>
      </p:bgPr>
    </p:bg>
    <p:spTree>
      <p:nvGrpSpPr>
        <p:cNvPr id="1" name="Shape 128"/>
        <p:cNvGrpSpPr/>
        <p:nvPr/>
      </p:nvGrpSpPr>
      <p:grpSpPr>
        <a:xfrm>
          <a:off x="0" y="0"/>
          <a:ext cx="0" cy="0"/>
          <a:chOff x="0" y="0"/>
          <a:chExt cx="0" cy="0"/>
        </a:xfrm>
      </p:grpSpPr>
      <p:sp>
        <p:nvSpPr>
          <p:cNvPr id="129" name="Google Shape;129;p29"/>
          <p:cNvSpPr/>
          <p:nvPr/>
        </p:nvSpPr>
        <p:spPr>
          <a:xfrm>
            <a:off x="2499" y="-105"/>
            <a:ext cx="12187004"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30" name="Google Shape;130;p29"/>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31" name="Google Shape;131;p29"/>
          <p:cNvSpPr txBox="1"/>
          <p:nvPr/>
        </p:nvSpPr>
        <p:spPr>
          <a:xfrm>
            <a:off x="9670277" y="61439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000000"/>
              </a:buClr>
              <a:buSzPts val="2000"/>
              <a:buFont typeface="Helvetica Neue"/>
              <a:buNone/>
            </a:pPr>
            <a:r>
              <a:rPr lang="en-US" sz="1000" b="0" i="0" u="none" strike="noStrike" cap="none">
                <a:solidFill>
                  <a:srgbClr val="000000"/>
                </a:solidFill>
                <a:latin typeface="Helvetica Neue"/>
                <a:ea typeface="Helvetica Neue"/>
                <a:cs typeface="Helvetica Neue"/>
                <a:sym typeface="Helvetica Neue"/>
              </a:rPr>
              <a:t>make every day count.</a:t>
            </a:r>
            <a:endParaRPr sz="900"/>
          </a:p>
        </p:txBody>
      </p:sp>
      <p:pic>
        <p:nvPicPr>
          <p:cNvPr id="132" name="Google Shape;132;p2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3" y="6043651"/>
            <a:ext cx="359343" cy="359344"/>
          </a:xfrm>
          <a:prstGeom prst="rect">
            <a:avLst/>
          </a:prstGeom>
          <a:noFill/>
          <a:ln>
            <a:noFill/>
          </a:ln>
        </p:spPr>
      </p:pic>
      <p:sp>
        <p:nvSpPr>
          <p:cNvPr id="133" name="Google Shape;133;p29"/>
          <p:cNvSpPr/>
          <p:nvPr/>
        </p:nvSpPr>
        <p:spPr>
          <a:xfrm>
            <a:off x="5095126" y="-105"/>
            <a:ext cx="7094377" cy="6858209"/>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134" name="Google Shape;134;p29"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1" y="6222405"/>
            <a:ext cx="330000" cy="330000"/>
          </a:xfrm>
          <a:prstGeom prst="rect">
            <a:avLst/>
          </a:prstGeom>
          <a:noFill/>
          <a:ln>
            <a:noFill/>
          </a:ln>
        </p:spPr>
      </p:pic>
      <p:sp>
        <p:nvSpPr>
          <p:cNvPr id="135" name="Google Shape;135;p29"/>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000000"/>
              </a:buClr>
              <a:buSzPts val="2000"/>
              <a:buFont typeface="Avenir"/>
              <a:buNone/>
            </a:pPr>
            <a:r>
              <a:rPr lang="en-US" sz="1000" b="0" i="0" u="none" strike="noStrike" cap="none">
                <a:solidFill>
                  <a:srgbClr val="000000"/>
                </a:solidFill>
                <a:latin typeface="Avenir"/>
                <a:ea typeface="Avenir"/>
                <a:cs typeface="Avenir"/>
                <a:sym typeface="Avenir"/>
              </a:rPr>
              <a:t>make every day count.</a:t>
            </a:r>
            <a:endParaRPr sz="900"/>
          </a:p>
        </p:txBody>
      </p:sp>
      <p:sp>
        <p:nvSpPr>
          <p:cNvPr id="136" name="Google Shape;136;p29"/>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904146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Uttryck">
  <p:cSld name="1_Uttryck">
    <p:bg>
      <p:bgPr>
        <a:solidFill>
          <a:srgbClr val="000000"/>
        </a:solidFill>
        <a:effectLst/>
      </p:bgPr>
    </p:bg>
    <p:spTree>
      <p:nvGrpSpPr>
        <p:cNvPr id="1" name="Shape 137"/>
        <p:cNvGrpSpPr/>
        <p:nvPr/>
      </p:nvGrpSpPr>
      <p:grpSpPr>
        <a:xfrm>
          <a:off x="0" y="0"/>
          <a:ext cx="0" cy="0"/>
          <a:chOff x="0" y="0"/>
          <a:chExt cx="0" cy="0"/>
        </a:xfrm>
      </p:grpSpPr>
      <p:sp>
        <p:nvSpPr>
          <p:cNvPr id="138" name="Google Shape;138;p30"/>
          <p:cNvSpPr txBox="1">
            <a:spLocks noGrp="1"/>
          </p:cNvSpPr>
          <p:nvPr>
            <p:ph type="body" idx="1"/>
          </p:nvPr>
        </p:nvSpPr>
        <p:spPr>
          <a:xfrm>
            <a:off x="603251" y="2460423"/>
            <a:ext cx="10985500" cy="1937157"/>
          </a:xfrm>
          <a:prstGeom prst="rect">
            <a:avLst/>
          </a:prstGeom>
          <a:noFill/>
          <a:ln>
            <a:noFill/>
          </a:ln>
        </p:spPr>
        <p:txBody>
          <a:bodyPr spcFirstLastPara="1" wrap="square" lIns="50800" tIns="50800" rIns="50800" bIns="50800" anchor="ctr" anchorCtr="0">
            <a:normAutofit/>
          </a:bodyPr>
          <a:lstStyle>
            <a:lvl1pPr marL="228594" lvl="0"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1pPr>
            <a:lvl2pPr marL="457189" lvl="1"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2pPr>
            <a:lvl3pPr marL="685783" lvl="2"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3pPr>
            <a:lvl4pPr marL="914377" lvl="3"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4pPr>
            <a:lvl5pPr marL="1142971" lvl="4"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39" name="Google Shape;139;p30"/>
          <p:cNvSpPr txBox="1">
            <a:spLocks noGrp="1"/>
          </p:cNvSpPr>
          <p:nvPr>
            <p:ph type="sldNum" idx="12"/>
          </p:nvPr>
        </p:nvSpPr>
        <p:spPr>
          <a:xfrm>
            <a:off x="6000751" y="6209711"/>
            <a:ext cx="184253"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605687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40"/>
        <p:cNvGrpSpPr/>
        <p:nvPr/>
      </p:nvGrpSpPr>
      <p:grpSpPr>
        <a:xfrm>
          <a:off x="0" y="0"/>
          <a:ext cx="0" cy="0"/>
          <a:chOff x="0" y="0"/>
          <a:chExt cx="0" cy="0"/>
        </a:xfrm>
      </p:grpSpPr>
      <p:pic>
        <p:nvPicPr>
          <p:cNvPr id="141" name="Google Shape;141;p31"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42" name="Google Shape;142;p31"/>
          <p:cNvSpPr txBox="1">
            <a:spLocks noGrp="1"/>
          </p:cNvSpPr>
          <p:nvPr>
            <p:ph type="sldNum" idx="12"/>
          </p:nvPr>
        </p:nvSpPr>
        <p:spPr>
          <a:xfrm>
            <a:off x="5892801" y="6110151"/>
            <a:ext cx="2844801" cy="492402"/>
          </a:xfrm>
          <a:prstGeom prst="rect">
            <a:avLst/>
          </a:prstGeom>
          <a:noFill/>
          <a:ln>
            <a:noFill/>
          </a:ln>
        </p:spPr>
        <p:txBody>
          <a:bodyPr spcFirstLastPara="1" wrap="square" lIns="121900" tIns="121900" rIns="121900" bIns="121900" anchor="ctr" anchorCtr="0">
            <a:spAutoFit/>
          </a:bodyPr>
          <a:lstStyle>
            <a:lvl1pPr marL="0" marR="0" lvl="0"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283882912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43"/>
        <p:cNvGrpSpPr/>
        <p:nvPr/>
      </p:nvGrpSpPr>
      <p:grpSpPr>
        <a:xfrm>
          <a:off x="0" y="0"/>
          <a:ext cx="0" cy="0"/>
          <a:chOff x="0" y="0"/>
          <a:chExt cx="0" cy="0"/>
        </a:xfrm>
      </p:grpSpPr>
      <p:sp>
        <p:nvSpPr>
          <p:cNvPr id="144" name="Google Shape;144;p32"/>
          <p:cNvSpPr txBox="1">
            <a:spLocks noGrp="1"/>
          </p:cNvSpPr>
          <p:nvPr>
            <p:ph type="ctrTitle"/>
          </p:nvPr>
        </p:nvSpPr>
        <p:spPr>
          <a:xfrm>
            <a:off x="415600" y="635200"/>
            <a:ext cx="8016000" cy="1624051"/>
          </a:xfrm>
          <a:prstGeom prst="rect">
            <a:avLst/>
          </a:prstGeom>
        </p:spPr>
        <p:txBody>
          <a:bodyPr spcFirstLastPara="1" wrap="square" lIns="50800" tIns="50800" rIns="50800" bIns="50800" anchor="t" anchorCtr="0">
            <a:normAutofit/>
          </a:bodyPr>
          <a:lstStyle>
            <a:lvl1pPr lvl="0" rtl="0">
              <a:spcBef>
                <a:spcPts val="0"/>
              </a:spcBef>
              <a:spcAft>
                <a:spcPts val="0"/>
              </a:spcAft>
              <a:buSzPts val="84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145" name="Google Shape;145;p32"/>
          <p:cNvSpPr/>
          <p:nvPr/>
        </p:nvSpPr>
        <p:spPr>
          <a:xfrm>
            <a:off x="0" y="0"/>
            <a:ext cx="12192000" cy="832051"/>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1"/>
          </a:p>
        </p:txBody>
      </p:sp>
      <p:sp>
        <p:nvSpPr>
          <p:cNvPr id="146" name="Google Shape;146;p32"/>
          <p:cNvSpPr txBox="1">
            <a:spLocks noGrp="1"/>
          </p:cNvSpPr>
          <p:nvPr>
            <p:ph type="subTitle" idx="1"/>
          </p:nvPr>
        </p:nvSpPr>
        <p:spPr>
          <a:xfrm>
            <a:off x="415600" y="385134"/>
            <a:ext cx="8016000" cy="599551"/>
          </a:xfrm>
          <a:prstGeom prst="rect">
            <a:avLst/>
          </a:prstGeom>
        </p:spPr>
        <p:txBody>
          <a:bodyPr spcFirstLastPara="1" wrap="square" lIns="50800" tIns="50800" rIns="50800" bIns="50800" anchor="t" anchorCtr="0">
            <a:normAutofit/>
          </a:bodyPr>
          <a:lstStyle>
            <a:lvl1pPr lvl="0" rtl="0">
              <a:spcBef>
                <a:spcPts val="1200"/>
              </a:spcBef>
              <a:spcAft>
                <a:spcPts val="0"/>
              </a:spcAft>
              <a:buNone/>
              <a:defRPr sz="1351">
                <a:solidFill>
                  <a:srgbClr val="FF8400"/>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0"/>
              </a:spcAft>
              <a:buNone/>
              <a:defRPr/>
            </a:lvl9pPr>
          </a:lstStyle>
          <a:p>
            <a:endParaRPr/>
          </a:p>
        </p:txBody>
      </p:sp>
      <p:sp>
        <p:nvSpPr>
          <p:cNvPr id="147" name="Google Shape;147;p32"/>
          <p:cNvSpPr txBox="1">
            <a:spLocks noGrp="1"/>
          </p:cNvSpPr>
          <p:nvPr>
            <p:ph type="body" idx="2"/>
          </p:nvPr>
        </p:nvSpPr>
        <p:spPr>
          <a:xfrm>
            <a:off x="415600" y="1587535"/>
            <a:ext cx="8016000" cy="4044000"/>
          </a:xfrm>
          <a:prstGeom prst="rect">
            <a:avLst/>
          </a:prstGeom>
        </p:spPr>
        <p:txBody>
          <a:bodyPr spcFirstLastPara="1" wrap="square" lIns="50800" tIns="50800" rIns="50800" bIns="50800" anchor="t" anchorCtr="0">
            <a:normAutofit/>
          </a:bodyPr>
          <a:lstStyle>
            <a:lvl1pPr marL="228594" lvl="0" indent="-231769" rtl="0">
              <a:spcBef>
                <a:spcPts val="1200"/>
              </a:spcBef>
              <a:spcAft>
                <a:spcPts val="0"/>
              </a:spcAft>
              <a:buSzPts val="3700"/>
              <a:buFont typeface="Helvetica Neue Light"/>
              <a:buChar char="•"/>
              <a:defRPr sz="1851">
                <a:latin typeface="Helvetica Neue Light"/>
                <a:ea typeface="Helvetica Neue Light"/>
                <a:cs typeface="Helvetica Neue Light"/>
                <a:sym typeface="Helvetica Neue Light"/>
              </a:defRPr>
            </a:lvl1pPr>
            <a:lvl2pPr marL="457189" lvl="1"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2pPr>
            <a:lvl3pPr marL="685783" lvl="2"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3pPr>
            <a:lvl4pPr marL="914377" lvl="3"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4pPr>
            <a:lvl5pPr marL="1142971" lvl="4"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5pPr>
            <a:lvl6pPr marL="1371566" lvl="5"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6pPr>
            <a:lvl7pPr marL="1600160" lvl="6"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7pPr>
            <a:lvl8pPr marL="1828754" lvl="7"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8pPr>
            <a:lvl9pPr marL="2057349" lvl="8" indent="-266693" rtl="0">
              <a:spcBef>
                <a:spcPts val="1351"/>
              </a:spcBef>
              <a:spcAft>
                <a:spcPts val="1351"/>
              </a:spcAft>
              <a:buSzPts val="4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3234848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48"/>
        <p:cNvGrpSpPr/>
        <p:nvPr/>
      </p:nvGrpSpPr>
      <p:grpSpPr>
        <a:xfrm>
          <a:off x="0" y="0"/>
          <a:ext cx="0" cy="0"/>
          <a:chOff x="0" y="0"/>
          <a:chExt cx="0" cy="0"/>
        </a:xfrm>
      </p:grpSpPr>
      <p:sp>
        <p:nvSpPr>
          <p:cNvPr id="149" name="Google Shape;149;p33"/>
          <p:cNvSpPr txBox="1">
            <a:spLocks noGrp="1"/>
          </p:cNvSpPr>
          <p:nvPr>
            <p:ph type="title"/>
          </p:nvPr>
        </p:nvSpPr>
        <p:spPr>
          <a:xfrm>
            <a:off x="1249061" y="242433"/>
            <a:ext cx="9603151"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800"/>
              <a:buNone/>
              <a:defRPr/>
            </a:lvl2pPr>
            <a:lvl3pPr lvl="2" algn="ctr" rtl="0">
              <a:lnSpc>
                <a:spcPct val="100000"/>
              </a:lnSpc>
              <a:spcBef>
                <a:spcPts val="0"/>
              </a:spcBef>
              <a:spcAft>
                <a:spcPts val="0"/>
              </a:spcAft>
              <a:buClr>
                <a:srgbClr val="FFFFFF"/>
              </a:buClr>
              <a:buSzPts val="1800"/>
              <a:buNone/>
              <a:defRPr/>
            </a:lvl3pPr>
            <a:lvl4pPr lvl="3" algn="ctr" rtl="0">
              <a:lnSpc>
                <a:spcPct val="100000"/>
              </a:lnSpc>
              <a:spcBef>
                <a:spcPts val="0"/>
              </a:spcBef>
              <a:spcAft>
                <a:spcPts val="0"/>
              </a:spcAft>
              <a:buClr>
                <a:srgbClr val="FFFFFF"/>
              </a:buClr>
              <a:buSzPts val="1800"/>
              <a:buNone/>
              <a:defRPr/>
            </a:lvl4pPr>
            <a:lvl5pPr lvl="4" algn="ctr" rtl="0">
              <a:lnSpc>
                <a:spcPct val="100000"/>
              </a:lnSpc>
              <a:spcBef>
                <a:spcPts val="0"/>
              </a:spcBef>
              <a:spcAft>
                <a:spcPts val="0"/>
              </a:spcAft>
              <a:buClr>
                <a:srgbClr val="FFFFFF"/>
              </a:buClr>
              <a:buSzPts val="1800"/>
              <a:buNone/>
              <a:defRPr/>
            </a:lvl5pPr>
            <a:lvl6pPr lvl="5" algn="ctr" rtl="0">
              <a:lnSpc>
                <a:spcPct val="100000"/>
              </a:lnSpc>
              <a:spcBef>
                <a:spcPts val="0"/>
              </a:spcBef>
              <a:spcAft>
                <a:spcPts val="0"/>
              </a:spcAft>
              <a:buClr>
                <a:srgbClr val="FFFFFF"/>
              </a:buClr>
              <a:buSzPts val="1800"/>
              <a:buNone/>
              <a:defRPr/>
            </a:lvl6pPr>
            <a:lvl7pPr lvl="6" algn="ctr" rtl="0">
              <a:lnSpc>
                <a:spcPct val="100000"/>
              </a:lnSpc>
              <a:spcBef>
                <a:spcPts val="0"/>
              </a:spcBef>
              <a:spcAft>
                <a:spcPts val="0"/>
              </a:spcAft>
              <a:buClr>
                <a:srgbClr val="FFFFFF"/>
              </a:buClr>
              <a:buSzPts val="1800"/>
              <a:buNone/>
              <a:defRPr/>
            </a:lvl7pPr>
            <a:lvl8pPr lvl="7" algn="ctr" rtl="0">
              <a:lnSpc>
                <a:spcPct val="100000"/>
              </a:lnSpc>
              <a:spcBef>
                <a:spcPts val="0"/>
              </a:spcBef>
              <a:spcAft>
                <a:spcPts val="0"/>
              </a:spcAft>
              <a:buClr>
                <a:srgbClr val="FFFFFF"/>
              </a:buClr>
              <a:buSzPts val="1800"/>
              <a:buNone/>
              <a:defRPr/>
            </a:lvl8pPr>
            <a:lvl9pPr lvl="8" algn="ctr" rtl="0">
              <a:lnSpc>
                <a:spcPct val="100000"/>
              </a:lnSpc>
              <a:spcBef>
                <a:spcPts val="0"/>
              </a:spcBef>
              <a:spcAft>
                <a:spcPts val="0"/>
              </a:spcAft>
              <a:buClr>
                <a:srgbClr val="FFFFFF"/>
              </a:buClr>
              <a:buSzPts val="1800"/>
              <a:buNone/>
              <a:defRPr/>
            </a:lvl9pPr>
          </a:lstStyle>
          <a:p>
            <a:endParaRPr/>
          </a:p>
        </p:txBody>
      </p:sp>
      <p:sp>
        <p:nvSpPr>
          <p:cNvPr id="150" name="Google Shape;150;p33"/>
          <p:cNvSpPr txBox="1">
            <a:spLocks noGrp="1"/>
          </p:cNvSpPr>
          <p:nvPr>
            <p:ph type="body" idx="1"/>
          </p:nvPr>
        </p:nvSpPr>
        <p:spPr>
          <a:xfrm>
            <a:off x="1220003" y="1417491"/>
            <a:ext cx="9603151" cy="4648200"/>
          </a:xfrm>
          <a:prstGeom prst="rect">
            <a:avLst/>
          </a:prstGeom>
          <a:noFill/>
          <a:ln>
            <a:noFill/>
          </a:ln>
        </p:spPr>
        <p:txBody>
          <a:bodyPr spcFirstLastPara="1" wrap="square" lIns="0" tIns="0" rIns="0" bIns="0" anchor="ctr" anchorCtr="0">
            <a:normAutofit/>
          </a:bodyPr>
          <a:lstStyle>
            <a:lvl1pPr marL="228594" lvl="0"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1pPr>
            <a:lvl2pPr marL="457189" lvl="1"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2pPr>
            <a:lvl3pPr marL="685783" lvl="2"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3pPr>
            <a:lvl4pPr marL="914377" lvl="3"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4pPr>
            <a:lvl5pPr marL="1142971" lvl="4"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5pPr>
            <a:lvl6pPr marL="1371566" lvl="5" indent="-157159" algn="l" rtl="0">
              <a:lnSpc>
                <a:spcPct val="100000"/>
              </a:lnSpc>
              <a:spcBef>
                <a:spcPts val="2900"/>
              </a:spcBef>
              <a:spcAft>
                <a:spcPts val="0"/>
              </a:spcAft>
              <a:buClr>
                <a:srgbClr val="FFFFFF"/>
              </a:buClr>
              <a:buSzPts val="1350"/>
              <a:buChar char="•"/>
              <a:defRPr/>
            </a:lvl6pPr>
            <a:lvl7pPr marL="1600160" lvl="6" indent="-157159" algn="l" rtl="0">
              <a:lnSpc>
                <a:spcPct val="100000"/>
              </a:lnSpc>
              <a:spcBef>
                <a:spcPts val="2900"/>
              </a:spcBef>
              <a:spcAft>
                <a:spcPts val="0"/>
              </a:spcAft>
              <a:buClr>
                <a:srgbClr val="FFFFFF"/>
              </a:buClr>
              <a:buSzPts val="1350"/>
              <a:buChar char="•"/>
              <a:defRPr/>
            </a:lvl7pPr>
            <a:lvl8pPr marL="1828754" lvl="7" indent="-157159" algn="l" rtl="0">
              <a:lnSpc>
                <a:spcPct val="100000"/>
              </a:lnSpc>
              <a:spcBef>
                <a:spcPts val="2900"/>
              </a:spcBef>
              <a:spcAft>
                <a:spcPts val="0"/>
              </a:spcAft>
              <a:buClr>
                <a:srgbClr val="FFFFFF"/>
              </a:buClr>
              <a:buSzPts val="1350"/>
              <a:buChar char="•"/>
              <a:defRPr/>
            </a:lvl8pPr>
            <a:lvl9pPr marL="2057349" lvl="8" indent="-157159" algn="l" rtl="0">
              <a:lnSpc>
                <a:spcPct val="100000"/>
              </a:lnSpc>
              <a:spcBef>
                <a:spcPts val="2900"/>
              </a:spcBef>
              <a:spcAft>
                <a:spcPts val="0"/>
              </a:spcAft>
              <a:buClr>
                <a:srgbClr val="FFFFFF"/>
              </a:buClr>
              <a:buSzPts val="1350"/>
              <a:buChar char="•"/>
              <a:defRPr/>
            </a:lvl9pPr>
          </a:lstStyle>
          <a:p>
            <a:endParaRPr/>
          </a:p>
        </p:txBody>
      </p:sp>
      <p:sp>
        <p:nvSpPr>
          <p:cNvPr id="151" name="Google Shape;151;p33"/>
          <p:cNvSpPr txBox="1">
            <a:spLocks noGrp="1"/>
          </p:cNvSpPr>
          <p:nvPr>
            <p:ph type="sldNum" idx="12"/>
          </p:nvPr>
        </p:nvSpPr>
        <p:spPr>
          <a:xfrm>
            <a:off x="5892801" y="6110725"/>
            <a:ext cx="2844751" cy="492402"/>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00607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152"/>
        <p:cNvGrpSpPr/>
        <p:nvPr/>
      </p:nvGrpSpPr>
      <p:grpSpPr>
        <a:xfrm>
          <a:off x="0" y="0"/>
          <a:ext cx="0" cy="0"/>
          <a:chOff x="0" y="0"/>
          <a:chExt cx="0" cy="0"/>
        </a:xfrm>
      </p:grpSpPr>
      <p:sp>
        <p:nvSpPr>
          <p:cNvPr id="153" name="Google Shape;153;p34"/>
          <p:cNvSpPr txBox="1">
            <a:spLocks noGrp="1"/>
          </p:cNvSpPr>
          <p:nvPr>
            <p:ph type="title"/>
          </p:nvPr>
        </p:nvSpPr>
        <p:spPr>
          <a:xfrm>
            <a:off x="415600" y="593367"/>
            <a:ext cx="11360851" cy="763651"/>
          </a:xfrm>
          <a:prstGeom prst="rect">
            <a:avLst/>
          </a:prstGeom>
        </p:spPr>
        <p:txBody>
          <a:bodyPr spcFirstLastPara="1" wrap="square" lIns="50800" tIns="50800" rIns="50800" bIns="50800" anchor="b" anchorCtr="0">
            <a:normAutofit/>
          </a:bodyPr>
          <a:lstStyle>
            <a:lvl1pPr lvl="0" rtl="0">
              <a:spcBef>
                <a:spcPts val="0"/>
              </a:spcBef>
              <a:spcAft>
                <a:spcPts val="0"/>
              </a:spcAft>
              <a:buSzPts val="8400"/>
              <a:buNone/>
              <a:defRPr/>
            </a:lvl1pPr>
            <a:lvl2pPr lvl="1" rtl="0">
              <a:spcBef>
                <a:spcPts val="0"/>
              </a:spcBef>
              <a:spcAft>
                <a:spcPts val="0"/>
              </a:spcAft>
              <a:buSzPts val="8400"/>
              <a:buNone/>
              <a:defRPr/>
            </a:lvl2pPr>
            <a:lvl3pPr lvl="2" rtl="0">
              <a:spcBef>
                <a:spcPts val="0"/>
              </a:spcBef>
              <a:spcAft>
                <a:spcPts val="0"/>
              </a:spcAft>
              <a:buSzPts val="8400"/>
              <a:buNone/>
              <a:defRPr/>
            </a:lvl3pPr>
            <a:lvl4pPr lvl="3" rtl="0">
              <a:spcBef>
                <a:spcPts val="0"/>
              </a:spcBef>
              <a:spcAft>
                <a:spcPts val="0"/>
              </a:spcAft>
              <a:buSzPts val="8400"/>
              <a:buNone/>
              <a:defRPr/>
            </a:lvl4pPr>
            <a:lvl5pPr lvl="4" rtl="0">
              <a:spcBef>
                <a:spcPts val="0"/>
              </a:spcBef>
              <a:spcAft>
                <a:spcPts val="0"/>
              </a:spcAft>
              <a:buSzPts val="8400"/>
              <a:buNone/>
              <a:defRPr/>
            </a:lvl5pPr>
            <a:lvl6pPr lvl="5" rtl="0">
              <a:spcBef>
                <a:spcPts val="0"/>
              </a:spcBef>
              <a:spcAft>
                <a:spcPts val="0"/>
              </a:spcAft>
              <a:buSzPts val="8400"/>
              <a:buNone/>
              <a:defRPr/>
            </a:lvl6pPr>
            <a:lvl7pPr lvl="6" rtl="0">
              <a:spcBef>
                <a:spcPts val="0"/>
              </a:spcBef>
              <a:spcAft>
                <a:spcPts val="0"/>
              </a:spcAft>
              <a:buSzPts val="8400"/>
              <a:buNone/>
              <a:defRPr/>
            </a:lvl7pPr>
            <a:lvl8pPr lvl="7" rtl="0">
              <a:spcBef>
                <a:spcPts val="0"/>
              </a:spcBef>
              <a:spcAft>
                <a:spcPts val="0"/>
              </a:spcAft>
              <a:buSzPts val="8400"/>
              <a:buNone/>
              <a:defRPr/>
            </a:lvl8pPr>
            <a:lvl9pPr lvl="8" rtl="0">
              <a:spcBef>
                <a:spcPts val="0"/>
              </a:spcBef>
              <a:spcAft>
                <a:spcPts val="0"/>
              </a:spcAft>
              <a:buSzPts val="8400"/>
              <a:buNone/>
              <a:defRPr/>
            </a:lvl9pPr>
          </a:lstStyle>
          <a:p>
            <a:endParaRPr/>
          </a:p>
        </p:txBody>
      </p:sp>
      <p:sp>
        <p:nvSpPr>
          <p:cNvPr id="154" name="Google Shape;154;p34"/>
          <p:cNvSpPr txBox="1">
            <a:spLocks noGrp="1"/>
          </p:cNvSpPr>
          <p:nvPr>
            <p:ph type="body" idx="1"/>
          </p:nvPr>
        </p:nvSpPr>
        <p:spPr>
          <a:xfrm>
            <a:off x="415600" y="1536635"/>
            <a:ext cx="11360851" cy="4555200"/>
          </a:xfrm>
          <a:prstGeom prst="rect">
            <a:avLst/>
          </a:prstGeom>
        </p:spPr>
        <p:txBody>
          <a:bodyPr spcFirstLastPara="1" wrap="square" lIns="50800" tIns="50800" rIns="50800" bIns="50800" anchor="t" anchorCtr="0">
            <a:normAutofit/>
          </a:bodyPr>
          <a:lstStyle>
            <a:lvl1pPr marL="228594" lvl="0" indent="-266693" rtl="0">
              <a:spcBef>
                <a:spcPts val="1200"/>
              </a:spcBef>
              <a:spcAft>
                <a:spcPts val="0"/>
              </a:spcAft>
              <a:buSzPts val="4800"/>
              <a:buChar char="•"/>
              <a:defRPr/>
            </a:lvl1pPr>
            <a:lvl2pPr marL="457189" lvl="1" indent="-266693" rtl="0">
              <a:spcBef>
                <a:spcPts val="1200"/>
              </a:spcBef>
              <a:spcAft>
                <a:spcPts val="0"/>
              </a:spcAft>
              <a:buSzPts val="4800"/>
              <a:buChar char="•"/>
              <a:defRPr/>
            </a:lvl2pPr>
            <a:lvl3pPr marL="685783" lvl="2" indent="-266693" rtl="0">
              <a:spcBef>
                <a:spcPts val="1200"/>
              </a:spcBef>
              <a:spcAft>
                <a:spcPts val="0"/>
              </a:spcAft>
              <a:buSzPts val="4800"/>
              <a:buChar char="•"/>
              <a:defRPr/>
            </a:lvl3pPr>
            <a:lvl4pPr marL="914377" lvl="3" indent="-266693" rtl="0">
              <a:spcBef>
                <a:spcPts val="1200"/>
              </a:spcBef>
              <a:spcAft>
                <a:spcPts val="0"/>
              </a:spcAft>
              <a:buSzPts val="4800"/>
              <a:buChar char="•"/>
              <a:defRPr/>
            </a:lvl4pPr>
            <a:lvl5pPr marL="1142971" lvl="4" indent="-266693" rtl="0">
              <a:spcBef>
                <a:spcPts val="1200"/>
              </a:spcBef>
              <a:spcAft>
                <a:spcPts val="0"/>
              </a:spcAft>
              <a:buSzPts val="4800"/>
              <a:buChar char="•"/>
              <a:defRPr/>
            </a:lvl5pPr>
            <a:lvl6pPr marL="1371566" lvl="5" indent="-266693" rtl="0">
              <a:spcBef>
                <a:spcPts val="1200"/>
              </a:spcBef>
              <a:spcAft>
                <a:spcPts val="0"/>
              </a:spcAft>
              <a:buSzPts val="4800"/>
              <a:buChar char="•"/>
              <a:defRPr/>
            </a:lvl6pPr>
            <a:lvl7pPr marL="1600160" lvl="6" indent="-266693" rtl="0">
              <a:spcBef>
                <a:spcPts val="1200"/>
              </a:spcBef>
              <a:spcAft>
                <a:spcPts val="0"/>
              </a:spcAft>
              <a:buSzPts val="4800"/>
              <a:buChar char="•"/>
              <a:defRPr/>
            </a:lvl7pPr>
            <a:lvl8pPr marL="1828754" lvl="7" indent="-266693" rtl="0">
              <a:spcBef>
                <a:spcPts val="1200"/>
              </a:spcBef>
              <a:spcAft>
                <a:spcPts val="0"/>
              </a:spcAft>
              <a:buSzPts val="4800"/>
              <a:buChar char="•"/>
              <a:defRPr/>
            </a:lvl8pPr>
            <a:lvl9pPr marL="2057349" lvl="8" indent="-266693" rtl="0">
              <a:spcBef>
                <a:spcPts val="1200"/>
              </a:spcBef>
              <a:spcAft>
                <a:spcPts val="0"/>
              </a:spcAft>
              <a:buSzPts val="4800"/>
              <a:buChar char="•"/>
              <a:defRPr/>
            </a:lvl9pPr>
          </a:lstStyle>
          <a:p>
            <a:endParaRPr/>
          </a:p>
        </p:txBody>
      </p:sp>
      <p:sp>
        <p:nvSpPr>
          <p:cNvPr id="155" name="Google Shape;155;p34"/>
          <p:cNvSpPr txBox="1">
            <a:spLocks noGrp="1"/>
          </p:cNvSpPr>
          <p:nvPr>
            <p:ph type="sldNum" idx="12"/>
          </p:nvPr>
        </p:nvSpPr>
        <p:spPr>
          <a:xfrm>
            <a:off x="11296611" y="6166405"/>
            <a:ext cx="731551" cy="271869"/>
          </a:xfrm>
          <a:prstGeom prst="rect">
            <a:avLst/>
          </a:prstGeom>
        </p:spPr>
        <p:txBody>
          <a:bodyPr spcFirstLastPara="1" wrap="square" lIns="50800" tIns="50800" rIns="50800" bIns="50800" anchor="b"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465505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56"/>
        <p:cNvGrpSpPr/>
        <p:nvPr/>
      </p:nvGrpSpPr>
      <p:grpSpPr>
        <a:xfrm>
          <a:off x="0" y="0"/>
          <a:ext cx="0" cy="0"/>
          <a:chOff x="0" y="0"/>
          <a:chExt cx="0" cy="0"/>
        </a:xfrm>
      </p:grpSpPr>
      <p:sp>
        <p:nvSpPr>
          <p:cNvPr id="157" name="Google Shape;157;p35"/>
          <p:cNvSpPr txBox="1">
            <a:spLocks noGrp="1"/>
          </p:cNvSpPr>
          <p:nvPr>
            <p:ph type="body" idx="1"/>
          </p:nvPr>
        </p:nvSpPr>
        <p:spPr>
          <a:xfrm>
            <a:off x="662651" y="5391485"/>
            <a:ext cx="6890400" cy="675399"/>
          </a:xfrm>
          <a:prstGeom prst="rect">
            <a:avLst/>
          </a:prstGeom>
          <a:noFill/>
          <a:ln>
            <a:noFill/>
          </a:ln>
        </p:spPr>
        <p:txBody>
          <a:bodyPr spcFirstLastPara="1" wrap="square" lIns="0" tIns="0" rIns="0" bIns="0" anchor="t" anchorCtr="0">
            <a:spAutoFit/>
          </a:bodyPr>
          <a:lstStyle>
            <a:lvl1pPr marL="228594" marR="5080" lvl="0" indent="-114297" algn="l" rtl="0">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rtl="0">
              <a:lnSpc>
                <a:spcPct val="100000"/>
              </a:lnSpc>
              <a:spcBef>
                <a:spcPts val="1200"/>
              </a:spcBef>
              <a:spcAft>
                <a:spcPts val="0"/>
              </a:spcAft>
              <a:buSzPts val="1800"/>
              <a:buChar char="•"/>
              <a:defRPr/>
            </a:lvl2pPr>
            <a:lvl3pPr marL="685783" lvl="2" indent="-171446" algn="l" rtl="0">
              <a:lnSpc>
                <a:spcPct val="100000"/>
              </a:lnSpc>
              <a:spcBef>
                <a:spcPts val="1200"/>
              </a:spcBef>
              <a:spcAft>
                <a:spcPts val="0"/>
              </a:spcAft>
              <a:buSzPts val="1800"/>
              <a:buChar char="•"/>
              <a:defRPr/>
            </a:lvl3pPr>
            <a:lvl4pPr marL="914377" lvl="3" indent="-171446" algn="l" rtl="0">
              <a:lnSpc>
                <a:spcPct val="100000"/>
              </a:lnSpc>
              <a:spcBef>
                <a:spcPts val="1200"/>
              </a:spcBef>
              <a:spcAft>
                <a:spcPts val="0"/>
              </a:spcAft>
              <a:buSzPts val="1800"/>
              <a:buChar char="•"/>
              <a:defRPr/>
            </a:lvl4pPr>
            <a:lvl5pPr marL="1142971" lvl="4" indent="-171446" algn="l" rtl="0">
              <a:lnSpc>
                <a:spcPct val="100000"/>
              </a:lnSpc>
              <a:spcBef>
                <a:spcPts val="1200"/>
              </a:spcBef>
              <a:spcAft>
                <a:spcPts val="0"/>
              </a:spcAft>
              <a:buSzPts val="1800"/>
              <a:buChar char="•"/>
              <a:defRPr/>
            </a:lvl5pPr>
            <a:lvl6pPr marL="1371566" lvl="5" indent="-171446" algn="l" rtl="0">
              <a:lnSpc>
                <a:spcPct val="100000"/>
              </a:lnSpc>
              <a:spcBef>
                <a:spcPts val="1200"/>
              </a:spcBef>
              <a:spcAft>
                <a:spcPts val="0"/>
              </a:spcAft>
              <a:buSzPts val="1800"/>
              <a:buChar char="•"/>
              <a:defRPr/>
            </a:lvl6pPr>
            <a:lvl7pPr marL="1600160" lvl="6" indent="-171446" algn="l" rtl="0">
              <a:lnSpc>
                <a:spcPct val="100000"/>
              </a:lnSpc>
              <a:spcBef>
                <a:spcPts val="1200"/>
              </a:spcBef>
              <a:spcAft>
                <a:spcPts val="0"/>
              </a:spcAft>
              <a:buSzPts val="1800"/>
              <a:buChar char="•"/>
              <a:defRPr/>
            </a:lvl7pPr>
            <a:lvl8pPr marL="1828754" lvl="7" indent="-171446" algn="l" rtl="0">
              <a:lnSpc>
                <a:spcPct val="100000"/>
              </a:lnSpc>
              <a:spcBef>
                <a:spcPts val="1200"/>
              </a:spcBef>
              <a:spcAft>
                <a:spcPts val="0"/>
              </a:spcAft>
              <a:buSzPts val="1800"/>
              <a:buChar char="•"/>
              <a:defRPr/>
            </a:lvl8pPr>
            <a:lvl9pPr marL="2057349" lvl="8" indent="-171446" algn="l" rtl="0">
              <a:lnSpc>
                <a:spcPct val="100000"/>
              </a:lnSpc>
              <a:spcBef>
                <a:spcPts val="1200"/>
              </a:spcBef>
              <a:spcAft>
                <a:spcPts val="0"/>
              </a:spcAft>
              <a:buSzPts val="1800"/>
              <a:buChar char="•"/>
              <a:defRPr/>
            </a:lvl9pPr>
          </a:lstStyle>
          <a:p>
            <a:endParaRPr/>
          </a:p>
        </p:txBody>
      </p:sp>
      <p:sp>
        <p:nvSpPr>
          <p:cNvPr id="158" name="Google Shape;158;p35"/>
          <p:cNvSpPr txBox="1">
            <a:spLocks noGrp="1"/>
          </p:cNvSpPr>
          <p:nvPr>
            <p:ph type="body" idx="2"/>
          </p:nvPr>
        </p:nvSpPr>
        <p:spPr>
          <a:xfrm>
            <a:off x="637866" y="4180321"/>
            <a:ext cx="1269300" cy="675399"/>
          </a:xfrm>
          <a:prstGeom prst="rect">
            <a:avLst/>
          </a:prstGeom>
          <a:noFill/>
          <a:ln>
            <a:noFill/>
          </a:ln>
        </p:spPr>
        <p:txBody>
          <a:bodyPr spcFirstLastPara="1" wrap="square" lIns="0" tIns="0" rIns="0" bIns="0" anchor="t" anchorCtr="0">
            <a:spAutoFit/>
          </a:bodyPr>
          <a:lstStyle>
            <a:lvl1pPr marL="228594" marR="5080" lvl="0" indent="-114297" algn="l" rtl="0">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rtl="0">
              <a:lnSpc>
                <a:spcPct val="100000"/>
              </a:lnSpc>
              <a:spcBef>
                <a:spcPts val="1200"/>
              </a:spcBef>
              <a:spcAft>
                <a:spcPts val="0"/>
              </a:spcAft>
              <a:buSzPts val="1800"/>
              <a:buChar char="•"/>
              <a:defRPr/>
            </a:lvl2pPr>
            <a:lvl3pPr marL="685783" lvl="2" indent="-171446" algn="l" rtl="0">
              <a:lnSpc>
                <a:spcPct val="100000"/>
              </a:lnSpc>
              <a:spcBef>
                <a:spcPts val="1200"/>
              </a:spcBef>
              <a:spcAft>
                <a:spcPts val="0"/>
              </a:spcAft>
              <a:buSzPts val="1800"/>
              <a:buChar char="•"/>
              <a:defRPr/>
            </a:lvl3pPr>
            <a:lvl4pPr marL="914377" lvl="3" indent="-171446" algn="l" rtl="0">
              <a:lnSpc>
                <a:spcPct val="100000"/>
              </a:lnSpc>
              <a:spcBef>
                <a:spcPts val="1200"/>
              </a:spcBef>
              <a:spcAft>
                <a:spcPts val="0"/>
              </a:spcAft>
              <a:buSzPts val="1800"/>
              <a:buChar char="•"/>
              <a:defRPr/>
            </a:lvl4pPr>
            <a:lvl5pPr marL="1142971" lvl="4" indent="-171446" algn="l" rtl="0">
              <a:lnSpc>
                <a:spcPct val="100000"/>
              </a:lnSpc>
              <a:spcBef>
                <a:spcPts val="1200"/>
              </a:spcBef>
              <a:spcAft>
                <a:spcPts val="0"/>
              </a:spcAft>
              <a:buSzPts val="1800"/>
              <a:buChar char="•"/>
              <a:defRPr/>
            </a:lvl5pPr>
            <a:lvl6pPr marL="1371566" lvl="5" indent="-171446" algn="l" rtl="0">
              <a:lnSpc>
                <a:spcPct val="100000"/>
              </a:lnSpc>
              <a:spcBef>
                <a:spcPts val="1200"/>
              </a:spcBef>
              <a:spcAft>
                <a:spcPts val="0"/>
              </a:spcAft>
              <a:buSzPts val="1800"/>
              <a:buChar char="•"/>
              <a:defRPr/>
            </a:lvl6pPr>
            <a:lvl7pPr marL="1600160" lvl="6" indent="-171446" algn="l" rtl="0">
              <a:lnSpc>
                <a:spcPct val="100000"/>
              </a:lnSpc>
              <a:spcBef>
                <a:spcPts val="1200"/>
              </a:spcBef>
              <a:spcAft>
                <a:spcPts val="0"/>
              </a:spcAft>
              <a:buSzPts val="1800"/>
              <a:buChar char="•"/>
              <a:defRPr/>
            </a:lvl7pPr>
            <a:lvl8pPr marL="1828754" lvl="7" indent="-171446" algn="l" rtl="0">
              <a:lnSpc>
                <a:spcPct val="100000"/>
              </a:lnSpc>
              <a:spcBef>
                <a:spcPts val="1200"/>
              </a:spcBef>
              <a:spcAft>
                <a:spcPts val="0"/>
              </a:spcAft>
              <a:buSzPts val="1800"/>
              <a:buChar char="•"/>
              <a:defRPr/>
            </a:lvl8pPr>
            <a:lvl9pPr marL="2057349" lvl="8" indent="-171446" algn="l" rtl="0">
              <a:lnSpc>
                <a:spcPct val="100000"/>
              </a:lnSpc>
              <a:spcBef>
                <a:spcPts val="1200"/>
              </a:spcBef>
              <a:spcAft>
                <a:spcPts val="0"/>
              </a:spcAft>
              <a:buSzPts val="1800"/>
              <a:buChar char="•"/>
              <a:defRPr/>
            </a:lvl9pPr>
          </a:lstStyle>
          <a:p>
            <a:endParaRPr/>
          </a:p>
        </p:txBody>
      </p:sp>
      <p:sp>
        <p:nvSpPr>
          <p:cNvPr id="159" name="Google Shape;159;p35"/>
          <p:cNvSpPr txBox="1"/>
          <p:nvPr/>
        </p:nvSpPr>
        <p:spPr>
          <a:xfrm>
            <a:off x="9854426" y="6309049"/>
            <a:ext cx="162555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60" name="Google Shape;160;p3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61" name="Google Shape;161;p35"/>
          <p:cNvSpPr txBox="1">
            <a:spLocks noGrp="1"/>
          </p:cNvSpPr>
          <p:nvPr>
            <p:ph type="sldNum" idx="12"/>
          </p:nvPr>
        </p:nvSpPr>
        <p:spPr>
          <a:xfrm>
            <a:off x="5979492" y="6540500"/>
            <a:ext cx="226651" cy="471924"/>
          </a:xfrm>
          <a:prstGeom prst="rect">
            <a:avLst/>
          </a:prstGeom>
          <a:noFill/>
          <a:ln>
            <a:noFill/>
          </a:ln>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43398230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bg>
      <p:bgPr>
        <a:solidFill>
          <a:srgbClr val="312F37"/>
        </a:solidFill>
        <a:effectLst/>
      </p:bgPr>
    </p:bg>
    <p:spTree>
      <p:nvGrpSpPr>
        <p:cNvPr id="1" name="Shape 162"/>
        <p:cNvGrpSpPr/>
        <p:nvPr/>
      </p:nvGrpSpPr>
      <p:grpSpPr>
        <a:xfrm>
          <a:off x="0" y="0"/>
          <a:ext cx="0" cy="0"/>
          <a:chOff x="0" y="0"/>
          <a:chExt cx="0" cy="0"/>
        </a:xfrm>
      </p:grpSpPr>
      <p:sp>
        <p:nvSpPr>
          <p:cNvPr id="163" name="Google Shape;163;p36"/>
          <p:cNvSpPr txBox="1">
            <a:spLocks noGrp="1"/>
          </p:cNvSpPr>
          <p:nvPr>
            <p:ph type="sldNum" idx="12"/>
          </p:nvPr>
        </p:nvSpPr>
        <p:spPr>
          <a:xfrm>
            <a:off x="5892801" y="6110725"/>
            <a:ext cx="2844751" cy="492402"/>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754722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244"/>
        <p:cNvGrpSpPr/>
        <p:nvPr/>
      </p:nvGrpSpPr>
      <p:grpSpPr>
        <a:xfrm>
          <a:off x="0" y="0"/>
          <a:ext cx="0" cy="0"/>
          <a:chOff x="0" y="0"/>
          <a:chExt cx="0" cy="0"/>
        </a:xfrm>
      </p:grpSpPr>
      <p:sp>
        <p:nvSpPr>
          <p:cNvPr id="245" name="Google Shape;245;p6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6" name="Google Shape;246;p6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47" name="Google Shape;247;p6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8" name="Google Shape;248;p6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9" name="Google Shape;249;p6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668136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250"/>
        <p:cNvGrpSpPr/>
        <p:nvPr/>
      </p:nvGrpSpPr>
      <p:grpSpPr>
        <a:xfrm>
          <a:off x="0" y="0"/>
          <a:ext cx="0" cy="0"/>
          <a:chOff x="0" y="0"/>
          <a:chExt cx="0" cy="0"/>
        </a:xfrm>
      </p:grpSpPr>
      <p:sp>
        <p:nvSpPr>
          <p:cNvPr id="251" name="Google Shape;251;p64"/>
          <p:cNvSpPr txBox="1">
            <a:spLocks noGrp="1"/>
          </p:cNvSpPr>
          <p:nvPr>
            <p:ph type="title"/>
          </p:nvPr>
        </p:nvSpPr>
        <p:spPr>
          <a:xfrm>
            <a:off x="831851" y="1709737"/>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2" name="Google Shape;252;p64"/>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253" name="Google Shape;253;p6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4" name="Google Shape;254;p6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5" name="Google Shape;255;p6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547714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vå delar" type="twoObj">
  <p:cSld name="Två delar">
    <p:spTree>
      <p:nvGrpSpPr>
        <p:cNvPr id="1" name="Shape 256"/>
        <p:cNvGrpSpPr/>
        <p:nvPr/>
      </p:nvGrpSpPr>
      <p:grpSpPr>
        <a:xfrm>
          <a:off x="0" y="0"/>
          <a:ext cx="0" cy="0"/>
          <a:chOff x="0" y="0"/>
          <a:chExt cx="0" cy="0"/>
        </a:xfrm>
      </p:grpSpPr>
      <p:sp>
        <p:nvSpPr>
          <p:cNvPr id="257" name="Google Shape;257;p6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8" name="Google Shape;258;p65"/>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59" name="Google Shape;259;p65"/>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0" name="Google Shape;260;p6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1" name="Google Shape;261;p6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2" name="Google Shape;262;p6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07074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263"/>
        <p:cNvGrpSpPr/>
        <p:nvPr/>
      </p:nvGrpSpPr>
      <p:grpSpPr>
        <a:xfrm>
          <a:off x="0" y="0"/>
          <a:ext cx="0" cy="0"/>
          <a:chOff x="0" y="0"/>
          <a:chExt cx="0" cy="0"/>
        </a:xfrm>
      </p:grpSpPr>
      <p:sp>
        <p:nvSpPr>
          <p:cNvPr id="264" name="Google Shape;264;p66"/>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5" name="Google Shape;265;p66"/>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66" name="Google Shape;266;p66"/>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7" name="Google Shape;267;p66"/>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68" name="Google Shape;268;p66"/>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9" name="Google Shape;269;p6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0" name="Google Shape;270;p6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1" name="Google Shape;271;p6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501369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272"/>
        <p:cNvGrpSpPr/>
        <p:nvPr/>
      </p:nvGrpSpPr>
      <p:grpSpPr>
        <a:xfrm>
          <a:off x="0" y="0"/>
          <a:ext cx="0" cy="0"/>
          <a:chOff x="0" y="0"/>
          <a:chExt cx="0" cy="0"/>
        </a:xfrm>
      </p:grpSpPr>
      <p:sp>
        <p:nvSpPr>
          <p:cNvPr id="273" name="Google Shape;273;p67"/>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4" name="Google Shape;274;p6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5" name="Google Shape;275;p6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6" name="Google Shape;276;p6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028324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277"/>
        <p:cNvGrpSpPr/>
        <p:nvPr/>
      </p:nvGrpSpPr>
      <p:grpSpPr>
        <a:xfrm>
          <a:off x="0" y="0"/>
          <a:ext cx="0" cy="0"/>
          <a:chOff x="0" y="0"/>
          <a:chExt cx="0" cy="0"/>
        </a:xfrm>
      </p:grpSpPr>
      <p:sp>
        <p:nvSpPr>
          <p:cNvPr id="278" name="Google Shape;278;p6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9" name="Google Shape;279;p6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0" name="Google Shape;280;p6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9061554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ext med bildtext" type="objTx">
  <p:cSld name="Text med bildtext">
    <p:spTree>
      <p:nvGrpSpPr>
        <p:cNvPr id="1" name="Shape 281"/>
        <p:cNvGrpSpPr/>
        <p:nvPr/>
      </p:nvGrpSpPr>
      <p:grpSpPr>
        <a:xfrm>
          <a:off x="0" y="0"/>
          <a:ext cx="0" cy="0"/>
          <a:chOff x="0" y="0"/>
          <a:chExt cx="0" cy="0"/>
        </a:xfrm>
      </p:grpSpPr>
      <p:sp>
        <p:nvSpPr>
          <p:cNvPr id="282" name="Google Shape;282;p6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3" name="Google Shape;283;p6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284" name="Google Shape;284;p6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85" name="Google Shape;285;p6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6" name="Google Shape;286;p6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7" name="Google Shape;287;p6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3331719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288"/>
        <p:cNvGrpSpPr/>
        <p:nvPr/>
      </p:nvGrpSpPr>
      <p:grpSpPr>
        <a:xfrm>
          <a:off x="0" y="0"/>
          <a:ext cx="0" cy="0"/>
          <a:chOff x="0" y="0"/>
          <a:chExt cx="0" cy="0"/>
        </a:xfrm>
      </p:grpSpPr>
      <p:sp>
        <p:nvSpPr>
          <p:cNvPr id="289" name="Google Shape;289;p70"/>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0" name="Google Shape;290;p70"/>
          <p:cNvSpPr>
            <a:spLocks noGrp="1"/>
          </p:cNvSpPr>
          <p:nvPr>
            <p:ph type="pic" idx="2"/>
          </p:nvPr>
        </p:nvSpPr>
        <p:spPr>
          <a:xfrm>
            <a:off x="5183188" y="987425"/>
            <a:ext cx="6172400" cy="4873600"/>
          </a:xfrm>
          <a:prstGeom prst="rect">
            <a:avLst/>
          </a:prstGeom>
          <a:noFill/>
          <a:ln>
            <a:noFill/>
          </a:ln>
        </p:spPr>
      </p:sp>
      <p:sp>
        <p:nvSpPr>
          <p:cNvPr id="291" name="Google Shape;291;p70"/>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92" name="Google Shape;292;p7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3" name="Google Shape;293;p7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4" name="Google Shape;294;p7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4837138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295"/>
        <p:cNvGrpSpPr/>
        <p:nvPr/>
      </p:nvGrpSpPr>
      <p:grpSpPr>
        <a:xfrm>
          <a:off x="0" y="0"/>
          <a:ext cx="0" cy="0"/>
          <a:chOff x="0" y="0"/>
          <a:chExt cx="0" cy="0"/>
        </a:xfrm>
      </p:grpSpPr>
      <p:sp>
        <p:nvSpPr>
          <p:cNvPr id="296" name="Google Shape;296;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7" name="Google Shape;297;p71"/>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98" name="Google Shape;298;p7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9" name="Google Shape;299;p7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0" name="Google Shape;300;p7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048896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301"/>
        <p:cNvGrpSpPr/>
        <p:nvPr/>
      </p:nvGrpSpPr>
      <p:grpSpPr>
        <a:xfrm>
          <a:off x="0" y="0"/>
          <a:ext cx="0" cy="0"/>
          <a:chOff x="0" y="0"/>
          <a:chExt cx="0" cy="0"/>
        </a:xfrm>
      </p:grpSpPr>
      <p:sp>
        <p:nvSpPr>
          <p:cNvPr id="302" name="Google Shape;302;p72"/>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3" name="Google Shape;303;p72"/>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304" name="Google Shape;304;p7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5" name="Google Shape;305;p7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6" name="Google Shape;306;p7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744613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1311"/>
        <p:cNvGrpSpPr/>
        <p:nvPr/>
      </p:nvGrpSpPr>
      <p:grpSpPr>
        <a:xfrm>
          <a:off x="0" y="0"/>
          <a:ext cx="0" cy="0"/>
          <a:chOff x="0" y="0"/>
          <a:chExt cx="0" cy="0"/>
        </a:xfrm>
      </p:grpSpPr>
      <p:sp>
        <p:nvSpPr>
          <p:cNvPr id="1312" name="Google Shape;1312;p289"/>
          <p:cNvSpPr txBox="1">
            <a:spLocks noGrp="1"/>
          </p:cNvSpPr>
          <p:nvPr>
            <p:ph type="ctrTitle"/>
          </p:nvPr>
        </p:nvSpPr>
        <p:spPr>
          <a:xfrm>
            <a:off x="415611" y="992767"/>
            <a:ext cx="11361200" cy="2736800"/>
          </a:xfrm>
          <a:prstGeom prst="rect">
            <a:avLst/>
          </a:prstGeom>
          <a:noFill/>
          <a:ln>
            <a:noFill/>
          </a:ln>
        </p:spPr>
        <p:txBody>
          <a:bodyPr spcFirstLastPara="1" wrap="square" lIns="38100" tIns="38100" rIns="38100" bIns="38100" anchor="b" anchorCtr="0">
            <a:normAutofit/>
          </a:bodyPr>
          <a:lstStyle>
            <a:lvl1pPr lvl="0" algn="ctr" rtl="0">
              <a:lnSpc>
                <a:spcPct val="80000"/>
              </a:lnSpc>
              <a:spcBef>
                <a:spcPts val="0"/>
              </a:spcBef>
              <a:spcAft>
                <a:spcPts val="0"/>
              </a:spcAft>
              <a:buSzPts val="10400"/>
              <a:buNone/>
              <a:defRPr sz="6933"/>
            </a:lvl1pPr>
            <a:lvl2pPr lvl="1" algn="ctr" rtl="0">
              <a:lnSpc>
                <a:spcPct val="80000"/>
              </a:lnSpc>
              <a:spcBef>
                <a:spcPts val="0"/>
              </a:spcBef>
              <a:spcAft>
                <a:spcPts val="0"/>
              </a:spcAft>
              <a:buSzPts val="10400"/>
              <a:buNone/>
              <a:defRPr sz="6933"/>
            </a:lvl2pPr>
            <a:lvl3pPr lvl="2" algn="ctr" rtl="0">
              <a:lnSpc>
                <a:spcPct val="80000"/>
              </a:lnSpc>
              <a:spcBef>
                <a:spcPts val="0"/>
              </a:spcBef>
              <a:spcAft>
                <a:spcPts val="0"/>
              </a:spcAft>
              <a:buSzPts val="10400"/>
              <a:buNone/>
              <a:defRPr sz="6933"/>
            </a:lvl3pPr>
            <a:lvl4pPr lvl="3" algn="ctr" rtl="0">
              <a:lnSpc>
                <a:spcPct val="80000"/>
              </a:lnSpc>
              <a:spcBef>
                <a:spcPts val="0"/>
              </a:spcBef>
              <a:spcAft>
                <a:spcPts val="0"/>
              </a:spcAft>
              <a:buSzPts val="10400"/>
              <a:buNone/>
              <a:defRPr sz="6933"/>
            </a:lvl4pPr>
            <a:lvl5pPr lvl="4" algn="ctr" rtl="0">
              <a:lnSpc>
                <a:spcPct val="80000"/>
              </a:lnSpc>
              <a:spcBef>
                <a:spcPts val="0"/>
              </a:spcBef>
              <a:spcAft>
                <a:spcPts val="0"/>
              </a:spcAft>
              <a:buSzPts val="10400"/>
              <a:buNone/>
              <a:defRPr sz="6933"/>
            </a:lvl5pPr>
            <a:lvl6pPr lvl="5" algn="ctr" rtl="0">
              <a:lnSpc>
                <a:spcPct val="80000"/>
              </a:lnSpc>
              <a:spcBef>
                <a:spcPts val="0"/>
              </a:spcBef>
              <a:spcAft>
                <a:spcPts val="0"/>
              </a:spcAft>
              <a:buSzPts val="10400"/>
              <a:buNone/>
              <a:defRPr sz="6933"/>
            </a:lvl6pPr>
            <a:lvl7pPr lvl="6" algn="ctr" rtl="0">
              <a:lnSpc>
                <a:spcPct val="80000"/>
              </a:lnSpc>
              <a:spcBef>
                <a:spcPts val="0"/>
              </a:spcBef>
              <a:spcAft>
                <a:spcPts val="0"/>
              </a:spcAft>
              <a:buSzPts val="10400"/>
              <a:buNone/>
              <a:defRPr sz="6933"/>
            </a:lvl7pPr>
            <a:lvl8pPr lvl="7" algn="ctr" rtl="0">
              <a:lnSpc>
                <a:spcPct val="80000"/>
              </a:lnSpc>
              <a:spcBef>
                <a:spcPts val="0"/>
              </a:spcBef>
              <a:spcAft>
                <a:spcPts val="0"/>
              </a:spcAft>
              <a:buSzPts val="10400"/>
              <a:buNone/>
              <a:defRPr sz="6933"/>
            </a:lvl8pPr>
            <a:lvl9pPr lvl="8" algn="ctr" rtl="0">
              <a:lnSpc>
                <a:spcPct val="80000"/>
              </a:lnSpc>
              <a:spcBef>
                <a:spcPts val="0"/>
              </a:spcBef>
              <a:spcAft>
                <a:spcPts val="0"/>
              </a:spcAft>
              <a:buSzPts val="10400"/>
              <a:buNone/>
              <a:defRPr sz="6933"/>
            </a:lvl9pPr>
          </a:lstStyle>
          <a:p>
            <a:endParaRPr/>
          </a:p>
        </p:txBody>
      </p:sp>
      <p:sp>
        <p:nvSpPr>
          <p:cNvPr id="1313" name="Google Shape;1313;p289"/>
          <p:cNvSpPr txBox="1">
            <a:spLocks noGrp="1"/>
          </p:cNvSpPr>
          <p:nvPr>
            <p:ph type="subTitle" idx="1"/>
          </p:nvPr>
        </p:nvSpPr>
        <p:spPr>
          <a:xfrm>
            <a:off x="415600" y="3778833"/>
            <a:ext cx="11361200" cy="1056800"/>
          </a:xfrm>
          <a:prstGeom prst="rect">
            <a:avLst/>
          </a:prstGeom>
          <a:noFill/>
          <a:ln>
            <a:noFill/>
          </a:ln>
        </p:spPr>
        <p:txBody>
          <a:bodyPr spcFirstLastPara="1" wrap="square" lIns="38100" tIns="38100" rIns="38100" bIns="38100" anchor="t" anchorCtr="0">
            <a:normAutofit/>
          </a:bodyPr>
          <a:lstStyle>
            <a:lvl1pPr lvl="0" algn="ctr" rtl="0">
              <a:lnSpc>
                <a:spcPct val="100000"/>
              </a:lnSpc>
              <a:spcBef>
                <a:spcPts val="2267"/>
              </a:spcBef>
              <a:spcAft>
                <a:spcPts val="0"/>
              </a:spcAft>
              <a:buSzPts val="5600"/>
              <a:buNone/>
              <a:defRPr sz="3733"/>
            </a:lvl1pPr>
            <a:lvl2pPr lvl="1" algn="ctr" rtl="0">
              <a:lnSpc>
                <a:spcPct val="100000"/>
              </a:lnSpc>
              <a:spcBef>
                <a:spcPts val="2267"/>
              </a:spcBef>
              <a:spcAft>
                <a:spcPts val="0"/>
              </a:spcAft>
              <a:buSzPts val="5600"/>
              <a:buNone/>
              <a:defRPr sz="3733"/>
            </a:lvl2pPr>
            <a:lvl3pPr lvl="2" algn="ctr" rtl="0">
              <a:lnSpc>
                <a:spcPct val="100000"/>
              </a:lnSpc>
              <a:spcBef>
                <a:spcPts val="2267"/>
              </a:spcBef>
              <a:spcAft>
                <a:spcPts val="0"/>
              </a:spcAft>
              <a:buSzPts val="5600"/>
              <a:buNone/>
              <a:defRPr sz="3733"/>
            </a:lvl3pPr>
            <a:lvl4pPr lvl="3" algn="ctr" rtl="0">
              <a:lnSpc>
                <a:spcPct val="100000"/>
              </a:lnSpc>
              <a:spcBef>
                <a:spcPts val="2267"/>
              </a:spcBef>
              <a:spcAft>
                <a:spcPts val="0"/>
              </a:spcAft>
              <a:buSzPts val="5600"/>
              <a:buNone/>
              <a:defRPr sz="3733"/>
            </a:lvl4pPr>
            <a:lvl5pPr lvl="4" algn="ctr" rtl="0">
              <a:lnSpc>
                <a:spcPct val="100000"/>
              </a:lnSpc>
              <a:spcBef>
                <a:spcPts val="2267"/>
              </a:spcBef>
              <a:spcAft>
                <a:spcPts val="0"/>
              </a:spcAft>
              <a:buSzPts val="5600"/>
              <a:buNone/>
              <a:defRPr sz="3733"/>
            </a:lvl5pPr>
            <a:lvl6pPr lvl="5" algn="ctr" rtl="0">
              <a:lnSpc>
                <a:spcPct val="100000"/>
              </a:lnSpc>
              <a:spcBef>
                <a:spcPts val="2267"/>
              </a:spcBef>
              <a:spcAft>
                <a:spcPts val="0"/>
              </a:spcAft>
              <a:buSzPts val="5600"/>
              <a:buNone/>
              <a:defRPr sz="3733"/>
            </a:lvl6pPr>
            <a:lvl7pPr lvl="6" algn="ctr" rtl="0">
              <a:lnSpc>
                <a:spcPct val="100000"/>
              </a:lnSpc>
              <a:spcBef>
                <a:spcPts val="2267"/>
              </a:spcBef>
              <a:spcAft>
                <a:spcPts val="0"/>
              </a:spcAft>
              <a:buSzPts val="5600"/>
              <a:buNone/>
              <a:defRPr sz="3733"/>
            </a:lvl7pPr>
            <a:lvl8pPr lvl="7" algn="ctr" rtl="0">
              <a:lnSpc>
                <a:spcPct val="100000"/>
              </a:lnSpc>
              <a:spcBef>
                <a:spcPts val="2267"/>
              </a:spcBef>
              <a:spcAft>
                <a:spcPts val="0"/>
              </a:spcAft>
              <a:buSzPts val="5600"/>
              <a:buNone/>
              <a:defRPr sz="3733"/>
            </a:lvl8pPr>
            <a:lvl9pPr lvl="8" algn="ctr" rtl="0">
              <a:lnSpc>
                <a:spcPct val="100000"/>
              </a:lnSpc>
              <a:spcBef>
                <a:spcPts val="2267"/>
              </a:spcBef>
              <a:spcAft>
                <a:spcPts val="0"/>
              </a:spcAft>
              <a:buSzPts val="5600"/>
              <a:buNone/>
              <a:defRPr sz="3733"/>
            </a:lvl9pPr>
          </a:lstStyle>
          <a:p>
            <a:endParaRPr/>
          </a:p>
        </p:txBody>
      </p:sp>
      <p:sp>
        <p:nvSpPr>
          <p:cNvPr id="1314" name="Google Shape;1314;p289"/>
          <p:cNvSpPr txBox="1">
            <a:spLocks noGrp="1"/>
          </p:cNvSpPr>
          <p:nvPr>
            <p:ph type="sldNum" idx="12"/>
          </p:nvPr>
        </p:nvSpPr>
        <p:spPr>
          <a:xfrm>
            <a:off x="11296611" y="6192321"/>
            <a:ext cx="731600" cy="220510"/>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85272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315"/>
        <p:cNvGrpSpPr/>
        <p:nvPr/>
      </p:nvGrpSpPr>
      <p:grpSpPr>
        <a:xfrm>
          <a:off x="0" y="0"/>
          <a:ext cx="0" cy="0"/>
          <a:chOff x="0" y="0"/>
          <a:chExt cx="0" cy="0"/>
        </a:xfrm>
      </p:grpSpPr>
      <p:pic>
        <p:nvPicPr>
          <p:cNvPr id="1316" name="Google Shape;1316;p290"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1" y="242433"/>
            <a:ext cx="762000" cy="762000"/>
          </a:xfrm>
          <a:prstGeom prst="rect">
            <a:avLst/>
          </a:prstGeom>
          <a:noFill/>
          <a:ln>
            <a:noFill/>
          </a:ln>
        </p:spPr>
      </p:pic>
      <p:sp>
        <p:nvSpPr>
          <p:cNvPr id="1317" name="Google Shape;1317;p290"/>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84067491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1318"/>
        <p:cNvGrpSpPr/>
        <p:nvPr/>
      </p:nvGrpSpPr>
      <p:grpSpPr>
        <a:xfrm>
          <a:off x="0" y="0"/>
          <a:ext cx="0" cy="0"/>
          <a:chOff x="0" y="0"/>
          <a:chExt cx="0" cy="0"/>
        </a:xfrm>
      </p:grpSpPr>
      <p:sp>
        <p:nvSpPr>
          <p:cNvPr id="1319" name="Google Shape;1319;p291"/>
          <p:cNvSpPr txBox="1">
            <a:spLocks noGrp="1"/>
          </p:cNvSpPr>
          <p:nvPr>
            <p:ph type="title"/>
          </p:nvPr>
        </p:nvSpPr>
        <p:spPr>
          <a:xfrm>
            <a:off x="603248" y="2266951"/>
            <a:ext cx="10985600" cy="2324000"/>
          </a:xfrm>
          <a:prstGeom prst="rect">
            <a:avLst/>
          </a:prstGeom>
          <a:noFill/>
          <a:ln>
            <a:noFill/>
          </a:ln>
        </p:spPr>
        <p:txBody>
          <a:bodyPr spcFirstLastPara="1" wrap="square" lIns="38100" tIns="38100" rIns="38100" bIns="38100" anchor="ctr" anchorCtr="0">
            <a:normAutofit/>
          </a:bodyPr>
          <a:lstStyle>
            <a:lvl1pPr lvl="0" algn="l" rtl="0">
              <a:lnSpc>
                <a:spcPct val="80000"/>
              </a:lnSpc>
              <a:spcBef>
                <a:spcPts val="0"/>
              </a:spcBef>
              <a:spcAft>
                <a:spcPts val="0"/>
              </a:spcAft>
              <a:buClr>
                <a:srgbClr val="FFFFFF"/>
              </a:buClr>
              <a:buSzPts val="87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20" name="Google Shape;1320;p291"/>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8059522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White">
  <p:cSld name="White">
    <p:bg>
      <p:bgPr>
        <a:solidFill>
          <a:srgbClr val="FFFFFF"/>
        </a:solidFill>
        <a:effectLst/>
      </p:bgPr>
    </p:bg>
    <p:spTree>
      <p:nvGrpSpPr>
        <p:cNvPr id="1" name="Shape 1321"/>
        <p:cNvGrpSpPr/>
        <p:nvPr/>
      </p:nvGrpSpPr>
      <p:grpSpPr>
        <a:xfrm>
          <a:off x="0" y="0"/>
          <a:ext cx="0" cy="0"/>
          <a:chOff x="0" y="0"/>
          <a:chExt cx="0" cy="0"/>
        </a:xfrm>
      </p:grpSpPr>
      <p:sp>
        <p:nvSpPr>
          <p:cNvPr id="1322" name="Google Shape;1322;p292"/>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89652958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Standard">
  <p:cSld name="Standard">
    <p:bg>
      <p:bgPr>
        <a:solidFill>
          <a:srgbClr val="FFFFFF"/>
        </a:solidFill>
        <a:effectLst/>
      </p:bgPr>
    </p:bg>
    <p:spTree>
      <p:nvGrpSpPr>
        <p:cNvPr id="1" name="Shape 1323"/>
        <p:cNvGrpSpPr/>
        <p:nvPr/>
      </p:nvGrpSpPr>
      <p:grpSpPr>
        <a:xfrm>
          <a:off x="0" y="0"/>
          <a:ext cx="0" cy="0"/>
          <a:chOff x="0" y="0"/>
          <a:chExt cx="0" cy="0"/>
        </a:xfrm>
      </p:grpSpPr>
      <p:sp>
        <p:nvSpPr>
          <p:cNvPr id="1324" name="Google Shape;1324;p293"/>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325" name="Google Shape;1325;p293"/>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63955863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Black">
  <p:cSld name="Black">
    <p:bg>
      <p:bgPr>
        <a:solidFill>
          <a:srgbClr val="FFFFFF"/>
        </a:solidFill>
        <a:effectLst/>
      </p:bgPr>
    </p:bg>
    <p:spTree>
      <p:nvGrpSpPr>
        <p:cNvPr id="1" name="Shape 1326"/>
        <p:cNvGrpSpPr/>
        <p:nvPr/>
      </p:nvGrpSpPr>
      <p:grpSpPr>
        <a:xfrm>
          <a:off x="0" y="0"/>
          <a:ext cx="0" cy="0"/>
          <a:chOff x="0" y="0"/>
          <a:chExt cx="0" cy="0"/>
        </a:xfrm>
      </p:grpSpPr>
      <p:sp>
        <p:nvSpPr>
          <p:cNvPr id="1327" name="Google Shape;1327;p294"/>
          <p:cNvSpPr/>
          <p:nvPr/>
        </p:nvSpPr>
        <p:spPr>
          <a:xfrm>
            <a:off x="94700" y="95251"/>
            <a:ext cx="12001600" cy="6667600"/>
          </a:xfrm>
          <a:prstGeom prst="rect">
            <a:avLst/>
          </a:prstGeom>
          <a:solidFill>
            <a:srgbClr val="0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328" name="Google Shape;1328;p294"/>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0052937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No header 1">
  <p:cSld name="1_No header 1">
    <p:bg>
      <p:bgPr>
        <a:solidFill>
          <a:srgbClr val="312F37"/>
        </a:solidFill>
        <a:effectLst/>
      </p:bgPr>
    </p:bg>
    <p:spTree>
      <p:nvGrpSpPr>
        <p:cNvPr id="1" name="Shape 1329"/>
        <p:cNvGrpSpPr/>
        <p:nvPr/>
      </p:nvGrpSpPr>
      <p:grpSpPr>
        <a:xfrm>
          <a:off x="0" y="0"/>
          <a:ext cx="0" cy="0"/>
          <a:chOff x="0" y="0"/>
          <a:chExt cx="0" cy="0"/>
        </a:xfrm>
      </p:grpSpPr>
      <p:pic>
        <p:nvPicPr>
          <p:cNvPr id="1330" name="Google Shape;1330;p29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331" name="Google Shape;1331;p295"/>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387046864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1332"/>
        <p:cNvGrpSpPr/>
        <p:nvPr/>
      </p:nvGrpSpPr>
      <p:grpSpPr>
        <a:xfrm>
          <a:off x="0" y="0"/>
          <a:ext cx="0" cy="0"/>
          <a:chOff x="0" y="0"/>
          <a:chExt cx="0" cy="0"/>
        </a:xfrm>
      </p:grpSpPr>
      <p:sp>
        <p:nvSpPr>
          <p:cNvPr id="1333" name="Google Shape;1333;p296"/>
          <p:cNvSpPr txBox="1">
            <a:spLocks noGrp="1"/>
          </p:cNvSpPr>
          <p:nvPr>
            <p:ph type="body" idx="1"/>
          </p:nvPr>
        </p:nvSpPr>
        <p:spPr>
          <a:xfrm>
            <a:off x="603251" y="2460423"/>
            <a:ext cx="10985600" cy="1937200"/>
          </a:xfrm>
          <a:prstGeom prst="rect">
            <a:avLst/>
          </a:prstGeom>
          <a:noFill/>
          <a:ln>
            <a:noFill/>
          </a:ln>
        </p:spPr>
        <p:txBody>
          <a:bodyPr spcFirstLastPara="1" wrap="square" lIns="38100" tIns="38100" rIns="38100" bIns="38100" anchor="ctr" anchorCtr="0">
            <a:normAutofit/>
          </a:bodyPr>
          <a:lstStyle>
            <a:lvl1pPr marL="609585" lvl="0"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1pPr>
            <a:lvl2pPr marL="1219170" lvl="1"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2pPr>
            <a:lvl3pPr marL="1828754" lvl="2"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3pPr>
            <a:lvl4pPr marL="2438339" lvl="3"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4pPr>
            <a:lvl5pPr marL="3047924" lvl="4"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34" name="Google Shape;1334;p29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0208309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Pink Half">
  <p:cSld name="Pink Half">
    <p:spTree>
      <p:nvGrpSpPr>
        <p:cNvPr id="1" name="Shape 1335"/>
        <p:cNvGrpSpPr/>
        <p:nvPr/>
      </p:nvGrpSpPr>
      <p:grpSpPr>
        <a:xfrm>
          <a:off x="0" y="0"/>
          <a:ext cx="0" cy="0"/>
          <a:chOff x="0" y="0"/>
          <a:chExt cx="0" cy="0"/>
        </a:xfrm>
      </p:grpSpPr>
      <p:sp>
        <p:nvSpPr>
          <p:cNvPr id="1336" name="Google Shape;1336;p297"/>
          <p:cNvSpPr/>
          <p:nvPr/>
        </p:nvSpPr>
        <p:spPr>
          <a:xfrm>
            <a:off x="2499" y="-105"/>
            <a:ext cx="121872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337" name="Google Shape;1337;p297"/>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38" name="Google Shape;1338;p297"/>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Helvetica Neue"/>
              <a:buNone/>
            </a:pPr>
            <a:r>
              <a:rPr lang="en" sz="1067" b="0" i="0" u="none" strike="noStrike" cap="none">
                <a:solidFill>
                  <a:srgbClr val="000000"/>
                </a:solidFill>
                <a:latin typeface="Helvetica Neue"/>
                <a:ea typeface="Helvetica Neue"/>
                <a:cs typeface="Helvetica Neue"/>
                <a:sym typeface="Helvetica Neue"/>
              </a:rPr>
              <a:t>make every day count.</a:t>
            </a:r>
            <a:endParaRPr sz="933" b="0" i="0" u="none" strike="noStrike" cap="none">
              <a:solidFill>
                <a:schemeClr val="dk1"/>
              </a:solidFill>
              <a:latin typeface="Arial"/>
              <a:ea typeface="Arial"/>
              <a:cs typeface="Arial"/>
              <a:sym typeface="Arial"/>
            </a:endParaRPr>
          </a:p>
        </p:txBody>
      </p:sp>
      <p:pic>
        <p:nvPicPr>
          <p:cNvPr id="1339" name="Google Shape;1339;p29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1" y="6043651"/>
            <a:ext cx="359343" cy="359344"/>
          </a:xfrm>
          <a:prstGeom prst="rect">
            <a:avLst/>
          </a:prstGeom>
          <a:noFill/>
          <a:ln>
            <a:noFill/>
          </a:ln>
        </p:spPr>
      </p:pic>
      <p:sp>
        <p:nvSpPr>
          <p:cNvPr id="1340" name="Google Shape;1340;p297"/>
          <p:cNvSpPr/>
          <p:nvPr/>
        </p:nvSpPr>
        <p:spPr>
          <a:xfrm>
            <a:off x="5095125" y="-105"/>
            <a:ext cx="7094400" cy="68584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1341" name="Google Shape;1341;p297"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6"/>
            <a:ext cx="330001" cy="330001"/>
          </a:xfrm>
          <a:prstGeom prst="rect">
            <a:avLst/>
          </a:prstGeom>
          <a:noFill/>
          <a:ln>
            <a:noFill/>
          </a:ln>
        </p:spPr>
      </p:pic>
      <p:sp>
        <p:nvSpPr>
          <p:cNvPr id="1342" name="Google Shape;1342;p29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Avenir"/>
              <a:buNone/>
            </a:pPr>
            <a:r>
              <a:rPr lang="en" sz="1067" b="0" i="0" u="none" strike="noStrike" cap="none">
                <a:solidFill>
                  <a:srgbClr val="000000"/>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sp>
        <p:nvSpPr>
          <p:cNvPr id="1343" name="Google Shape;1343;p29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0138428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344"/>
        <p:cNvGrpSpPr/>
        <p:nvPr/>
      </p:nvGrpSpPr>
      <p:grpSpPr>
        <a:xfrm>
          <a:off x="0" y="0"/>
          <a:ext cx="0" cy="0"/>
          <a:chOff x="0" y="0"/>
          <a:chExt cx="0" cy="0"/>
        </a:xfrm>
      </p:grpSpPr>
      <p:sp>
        <p:nvSpPr>
          <p:cNvPr id="1345" name="Google Shape;1345;p298"/>
          <p:cNvSpPr txBox="1">
            <a:spLocks noGrp="1"/>
          </p:cNvSpPr>
          <p:nvPr>
            <p:ph type="title"/>
          </p:nvPr>
        </p:nvSpPr>
        <p:spPr>
          <a:xfrm>
            <a:off x="3004496" y="2075525"/>
            <a:ext cx="6183200" cy="1380000"/>
          </a:xfrm>
          <a:prstGeom prst="rect">
            <a:avLst/>
          </a:prstGeom>
          <a:noFill/>
          <a:ln>
            <a:noFill/>
          </a:ln>
        </p:spPr>
        <p:txBody>
          <a:bodyPr spcFirstLastPara="1" wrap="square" lIns="22625" tIns="22625" rIns="22625" bIns="22625" anchor="b" anchorCtr="0">
            <a:normAutofit/>
          </a:bodyPr>
          <a:lstStyle>
            <a:lvl1pPr lvl="0" algn="ctr" rtl="0">
              <a:lnSpc>
                <a:spcPct val="100000"/>
              </a:lnSpc>
              <a:spcBef>
                <a:spcPts val="0"/>
              </a:spcBef>
              <a:spcAft>
                <a:spcPts val="0"/>
              </a:spcAft>
              <a:buClr>
                <a:srgbClr val="FFFFFF"/>
              </a:buClr>
              <a:buSzPts val="8300"/>
              <a:buFont typeface="Helvetica Neue"/>
              <a:buNone/>
              <a:defRPr sz="54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46" name="Google Shape;1346;p298"/>
          <p:cNvSpPr txBox="1">
            <a:spLocks noGrp="1"/>
          </p:cNvSpPr>
          <p:nvPr>
            <p:ph type="body" idx="1"/>
          </p:nvPr>
        </p:nvSpPr>
        <p:spPr>
          <a:xfrm>
            <a:off x="3004496" y="3493092"/>
            <a:ext cx="6183200" cy="471200"/>
          </a:xfrm>
          <a:prstGeom prst="rect">
            <a:avLst/>
          </a:prstGeom>
          <a:noFill/>
          <a:ln>
            <a:noFill/>
          </a:ln>
        </p:spPr>
        <p:txBody>
          <a:bodyPr spcFirstLastPara="1" wrap="square" lIns="22625" tIns="22625" rIns="22625" bIns="22625" anchor="t" anchorCtr="0">
            <a:normAutofit/>
          </a:bodyPr>
          <a:lstStyle>
            <a:lvl1pPr marL="609585" lvl="0" indent="-304792" algn="ctr" rtl="0">
              <a:lnSpc>
                <a:spcPct val="100000"/>
              </a:lnSpc>
              <a:spcBef>
                <a:spcPts val="0"/>
              </a:spcBef>
              <a:spcAft>
                <a:spcPts val="0"/>
              </a:spcAft>
              <a:buClr>
                <a:srgbClr val="FFFFFF"/>
              </a:buClr>
              <a:buSzPts val="3900"/>
              <a:buFont typeface="Helvetica Neue"/>
              <a:buNone/>
              <a:defRPr sz="2667"/>
            </a:lvl1pPr>
            <a:lvl2pPr marL="1219170" lvl="1" indent="-304792" algn="ctr" rtl="0">
              <a:lnSpc>
                <a:spcPct val="100000"/>
              </a:lnSpc>
              <a:spcBef>
                <a:spcPts val="0"/>
              </a:spcBef>
              <a:spcAft>
                <a:spcPts val="0"/>
              </a:spcAft>
              <a:buClr>
                <a:srgbClr val="FFFFFF"/>
              </a:buClr>
              <a:buSzPts val="3900"/>
              <a:buFont typeface="Helvetica Neue"/>
              <a:buNone/>
              <a:defRPr sz="2667"/>
            </a:lvl2pPr>
            <a:lvl3pPr marL="1828754" lvl="2" indent="-304792" algn="ctr" rtl="0">
              <a:lnSpc>
                <a:spcPct val="100000"/>
              </a:lnSpc>
              <a:spcBef>
                <a:spcPts val="0"/>
              </a:spcBef>
              <a:spcAft>
                <a:spcPts val="0"/>
              </a:spcAft>
              <a:buClr>
                <a:srgbClr val="FFFFFF"/>
              </a:buClr>
              <a:buSzPts val="3900"/>
              <a:buFont typeface="Helvetica Neue"/>
              <a:buNone/>
              <a:defRPr sz="2667"/>
            </a:lvl3pPr>
            <a:lvl4pPr marL="2438339" lvl="3" indent="-304792" algn="ctr" rtl="0">
              <a:lnSpc>
                <a:spcPct val="100000"/>
              </a:lnSpc>
              <a:spcBef>
                <a:spcPts val="0"/>
              </a:spcBef>
              <a:spcAft>
                <a:spcPts val="0"/>
              </a:spcAft>
              <a:buClr>
                <a:srgbClr val="FFFFFF"/>
              </a:buClr>
              <a:buSzPts val="3900"/>
              <a:buFont typeface="Helvetica Neue"/>
              <a:buNone/>
              <a:defRPr sz="2667"/>
            </a:lvl4pPr>
            <a:lvl5pPr marL="3047924" lvl="4" indent="-304792" algn="ctr" rtl="0">
              <a:lnSpc>
                <a:spcPct val="100000"/>
              </a:lnSpc>
              <a:spcBef>
                <a:spcPts val="0"/>
              </a:spcBef>
              <a:spcAft>
                <a:spcPts val="0"/>
              </a:spcAft>
              <a:buClr>
                <a:srgbClr val="FFFFFF"/>
              </a:buClr>
              <a:buSzPts val="3900"/>
              <a:buFont typeface="Helvetica Neue"/>
              <a:buNone/>
              <a:defRPr sz="2667"/>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47" name="Google Shape;1347;p298"/>
          <p:cNvSpPr txBox="1">
            <a:spLocks noGrp="1"/>
          </p:cNvSpPr>
          <p:nvPr>
            <p:ph type="sldNum" idx="12"/>
          </p:nvPr>
        </p:nvSpPr>
        <p:spPr>
          <a:xfrm>
            <a:off x="5998187" y="5276364"/>
            <a:ext cx="192000" cy="209904"/>
          </a:xfrm>
          <a:prstGeom prst="rect">
            <a:avLst/>
          </a:prstGeom>
          <a:noFill/>
          <a:ln>
            <a:noFill/>
          </a:ln>
        </p:spPr>
        <p:txBody>
          <a:bodyPr spcFirstLastPara="1" wrap="square" lIns="22625" tIns="22625" rIns="22625" bIns="22625" anchor="t" anchorCtr="0">
            <a:spAutoFit/>
          </a:bodyPr>
          <a:lstStyle>
            <a:lvl1pPr marL="0" marR="0" lvl="0"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321940605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 &amp; Subtitle">
  <p:cSld name="1_Title &amp; Subtitle">
    <p:spTree>
      <p:nvGrpSpPr>
        <p:cNvPr id="1" name="Shape 1348"/>
        <p:cNvGrpSpPr/>
        <p:nvPr/>
      </p:nvGrpSpPr>
      <p:grpSpPr>
        <a:xfrm>
          <a:off x="0" y="0"/>
          <a:ext cx="0" cy="0"/>
          <a:chOff x="0" y="0"/>
          <a:chExt cx="0" cy="0"/>
        </a:xfrm>
      </p:grpSpPr>
      <p:sp>
        <p:nvSpPr>
          <p:cNvPr id="1349" name="Google Shape;1349;p299"/>
          <p:cNvSpPr txBox="1">
            <a:spLocks noGrp="1"/>
          </p:cNvSpPr>
          <p:nvPr>
            <p:ph type="title"/>
          </p:nvPr>
        </p:nvSpPr>
        <p:spPr>
          <a:xfrm>
            <a:off x="1409700" y="1377315"/>
            <a:ext cx="9372800" cy="2092000"/>
          </a:xfrm>
          <a:prstGeom prst="rect">
            <a:avLst/>
          </a:prstGeom>
          <a:noFill/>
          <a:ln>
            <a:noFill/>
          </a:ln>
        </p:spPr>
        <p:txBody>
          <a:bodyPr spcFirstLastPara="1" wrap="square" lIns="34275" tIns="34275" rIns="34275" bIns="34275" anchor="b" anchorCtr="0">
            <a:normAutofit/>
          </a:bodyPr>
          <a:lstStyle>
            <a:lvl1pPr lvl="0" algn="ctr" rtl="0">
              <a:lnSpc>
                <a:spcPct val="100000"/>
              </a:lnSpc>
              <a:spcBef>
                <a:spcPts val="0"/>
              </a:spcBef>
              <a:spcAft>
                <a:spcPts val="0"/>
              </a:spcAft>
              <a:buClr>
                <a:srgbClr val="FFFFFF"/>
              </a:buClr>
              <a:buSzPts val="8300"/>
              <a:buFont typeface="Helvetica Neue Light"/>
              <a:buNone/>
              <a:defRPr sz="5467" b="0">
                <a:latin typeface="Helvetica Neue Light"/>
                <a:ea typeface="Helvetica Neue Light"/>
                <a:cs typeface="Helvetica Neue Light"/>
                <a:sym typeface="Helvetica Neue Light"/>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0" name="Google Shape;1350;p299"/>
          <p:cNvSpPr txBox="1">
            <a:spLocks noGrp="1"/>
          </p:cNvSpPr>
          <p:nvPr>
            <p:ph type="body" idx="1"/>
          </p:nvPr>
        </p:nvSpPr>
        <p:spPr>
          <a:xfrm>
            <a:off x="1409700" y="3526155"/>
            <a:ext cx="9372800" cy="714800"/>
          </a:xfrm>
          <a:prstGeom prst="rect">
            <a:avLst/>
          </a:prstGeom>
          <a:noFill/>
          <a:ln>
            <a:noFill/>
          </a:ln>
        </p:spPr>
        <p:txBody>
          <a:bodyPr spcFirstLastPara="1" wrap="square" lIns="34275" tIns="34275" rIns="34275" bIns="34275" anchor="t" anchorCtr="0">
            <a:normAutofit/>
          </a:bodyPr>
          <a:lstStyle>
            <a:lvl1pPr marL="609585" lvl="0"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1" name="Google Shape;1351;p299"/>
          <p:cNvSpPr txBox="1">
            <a:spLocks noGrp="1"/>
          </p:cNvSpPr>
          <p:nvPr>
            <p:ph type="sldNum" idx="12"/>
          </p:nvPr>
        </p:nvSpPr>
        <p:spPr>
          <a:xfrm>
            <a:off x="5989435" y="6229351"/>
            <a:ext cx="207600" cy="397643"/>
          </a:xfrm>
          <a:prstGeom prst="rect">
            <a:avLst/>
          </a:prstGeom>
          <a:noFill/>
          <a:ln>
            <a:noFill/>
          </a:ln>
        </p:spPr>
        <p:txBody>
          <a:bodyPr spcFirstLastPara="1" wrap="square" lIns="34275" tIns="34275" rIns="34275" bIns="34275" anchor="t" anchorCtr="0">
            <a:spAutoFit/>
          </a:bodyPr>
          <a:lstStyle>
            <a:lvl1pPr marL="0" marR="0" lvl="0"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70893532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1352"/>
        <p:cNvGrpSpPr/>
        <p:nvPr/>
      </p:nvGrpSpPr>
      <p:grpSpPr>
        <a:xfrm>
          <a:off x="0" y="0"/>
          <a:ext cx="0" cy="0"/>
          <a:chOff x="0" y="0"/>
          <a:chExt cx="0" cy="0"/>
        </a:xfrm>
      </p:grpSpPr>
      <p:sp>
        <p:nvSpPr>
          <p:cNvPr id="1353" name="Google Shape;1353;p300"/>
          <p:cNvSpPr txBox="1">
            <a:spLocks noGrp="1"/>
          </p:cNvSpPr>
          <p:nvPr>
            <p:ph type="title"/>
          </p:nvPr>
        </p:nvSpPr>
        <p:spPr>
          <a:xfrm>
            <a:off x="415600" y="593367"/>
            <a:ext cx="11361200" cy="764000"/>
          </a:xfrm>
          <a:prstGeom prst="rect">
            <a:avLst/>
          </a:prstGeom>
          <a:noFill/>
          <a:ln>
            <a:noFill/>
          </a:ln>
        </p:spPr>
        <p:txBody>
          <a:bodyPr spcFirstLastPara="1" wrap="square" lIns="182825" tIns="182825" rIns="182825" bIns="182825" anchor="t" anchorCtr="0">
            <a:normAutofit/>
          </a:bodyPr>
          <a:lstStyle>
            <a:lvl1pPr lvl="0" algn="l" rtl="0">
              <a:lnSpc>
                <a:spcPct val="100000"/>
              </a:lnSpc>
              <a:spcBef>
                <a:spcPts val="0"/>
              </a:spcBef>
              <a:spcAft>
                <a:spcPts val="0"/>
              </a:spcAft>
              <a:buClr>
                <a:srgbClr val="FFFFFF"/>
              </a:buClr>
              <a:buSzPts val="6000"/>
              <a:buFont typeface="Helvetica Neue"/>
              <a:buNone/>
              <a:defRPr sz="4000"/>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4" name="Google Shape;1354;p300"/>
          <p:cNvSpPr txBox="1">
            <a:spLocks noGrp="1"/>
          </p:cNvSpPr>
          <p:nvPr>
            <p:ph type="body" idx="1"/>
          </p:nvPr>
        </p:nvSpPr>
        <p:spPr>
          <a:xfrm>
            <a:off x="415600" y="1536633"/>
            <a:ext cx="11361200" cy="4555200"/>
          </a:xfrm>
          <a:prstGeom prst="rect">
            <a:avLst/>
          </a:prstGeom>
          <a:noFill/>
          <a:ln>
            <a:noFill/>
          </a:ln>
        </p:spPr>
        <p:txBody>
          <a:bodyPr spcFirstLastPara="1" wrap="square" lIns="182825" tIns="182825" rIns="182825" bIns="182825" anchor="t" anchorCtr="0">
            <a:normAutofit/>
          </a:bodyPr>
          <a:lstStyle>
            <a:lvl1pPr marL="609585" lvl="0"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1pPr>
            <a:lvl2pPr marL="1219170" lvl="1"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2pPr>
            <a:lvl3pPr marL="1828754" lvl="2"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3pPr>
            <a:lvl4pPr marL="2438339" lvl="3"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4pPr>
            <a:lvl5pPr marL="3047924" lvl="4"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5" name="Google Shape;1355;p300"/>
          <p:cNvSpPr txBox="1">
            <a:spLocks noGrp="1"/>
          </p:cNvSpPr>
          <p:nvPr>
            <p:ph type="sldNum" idx="12"/>
          </p:nvPr>
        </p:nvSpPr>
        <p:spPr>
          <a:xfrm>
            <a:off x="11296611" y="5602739"/>
            <a:ext cx="504400" cy="1231188"/>
          </a:xfrm>
          <a:prstGeom prst="rect">
            <a:avLst/>
          </a:prstGeom>
          <a:noFill/>
          <a:ln>
            <a:noFill/>
          </a:ln>
        </p:spPr>
        <p:txBody>
          <a:bodyPr spcFirstLastPara="1" wrap="square" lIns="182825" tIns="182825" rIns="182825" bIns="182825" anchor="ctr" anchorCtr="0">
            <a:spAutoFit/>
          </a:bodyPr>
          <a:lstStyle>
            <a:lvl1pPr marL="0" marR="0" lvl="0"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07545815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1356"/>
        <p:cNvGrpSpPr/>
        <p:nvPr/>
      </p:nvGrpSpPr>
      <p:grpSpPr>
        <a:xfrm>
          <a:off x="0" y="0"/>
          <a:ext cx="0" cy="0"/>
          <a:chOff x="0" y="0"/>
          <a:chExt cx="0" cy="0"/>
        </a:xfrm>
      </p:grpSpPr>
      <p:sp>
        <p:nvSpPr>
          <p:cNvPr id="1357" name="Google Shape;1357;p301"/>
          <p:cNvSpPr txBox="1">
            <a:spLocks noGrp="1"/>
          </p:cNvSpPr>
          <p:nvPr>
            <p:ph type="body" idx="1"/>
          </p:nvPr>
        </p:nvSpPr>
        <p:spPr>
          <a:xfrm>
            <a:off x="603249" y="5919524"/>
            <a:ext cx="10985600" cy="318800"/>
          </a:xfrm>
          <a:prstGeom prst="rect">
            <a:avLst/>
          </a:prstGeom>
          <a:noFill/>
          <a:ln>
            <a:noFill/>
          </a:ln>
        </p:spPr>
        <p:txBody>
          <a:bodyPr spcFirstLastPara="1" wrap="square" lIns="34275" tIns="34275" rIns="34275" bIns="34275" anchor="b"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8" name="Google Shape;1358;p301"/>
          <p:cNvSpPr txBox="1">
            <a:spLocks noGrp="1"/>
          </p:cNvSpPr>
          <p:nvPr>
            <p:ph type="title"/>
          </p:nvPr>
        </p:nvSpPr>
        <p:spPr>
          <a:xfrm>
            <a:off x="603248" y="1287496"/>
            <a:ext cx="10985600" cy="23240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8700"/>
              <a:buFont typeface="Helvetica Neue"/>
              <a:buNone/>
              <a:defRPr sz="5867"/>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9" name="Google Shape;1359;p301"/>
          <p:cNvSpPr txBox="1">
            <a:spLocks noGrp="1"/>
          </p:cNvSpPr>
          <p:nvPr>
            <p:ph type="body" idx="2"/>
          </p:nvPr>
        </p:nvSpPr>
        <p:spPr>
          <a:xfrm>
            <a:off x="603251" y="3598433"/>
            <a:ext cx="10985600" cy="9524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0" name="Google Shape;1360;p301"/>
          <p:cNvSpPr txBox="1">
            <a:spLocks noGrp="1"/>
          </p:cNvSpPr>
          <p:nvPr>
            <p:ph type="sldNum" idx="12"/>
          </p:nvPr>
        </p:nvSpPr>
        <p:spPr>
          <a:xfrm>
            <a:off x="6003875"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2152905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1361"/>
        <p:cNvGrpSpPr/>
        <p:nvPr/>
      </p:nvGrpSpPr>
      <p:grpSpPr>
        <a:xfrm>
          <a:off x="0" y="0"/>
          <a:ext cx="0" cy="0"/>
          <a:chOff x="0" y="0"/>
          <a:chExt cx="0" cy="0"/>
        </a:xfrm>
      </p:grpSpPr>
      <p:sp>
        <p:nvSpPr>
          <p:cNvPr id="1362" name="Google Shape;1362;p302"/>
          <p:cNvSpPr>
            <a:spLocks noGrp="1"/>
          </p:cNvSpPr>
          <p:nvPr>
            <p:ph type="pic" idx="2"/>
          </p:nvPr>
        </p:nvSpPr>
        <p:spPr>
          <a:xfrm>
            <a:off x="-215900" y="-2019300"/>
            <a:ext cx="14732000" cy="9017200"/>
          </a:xfrm>
          <a:prstGeom prst="rect">
            <a:avLst/>
          </a:prstGeom>
          <a:noFill/>
          <a:ln>
            <a:noFill/>
          </a:ln>
        </p:spPr>
      </p:sp>
      <p:sp>
        <p:nvSpPr>
          <p:cNvPr id="1363" name="Google Shape;1363;p302"/>
          <p:cNvSpPr txBox="1">
            <a:spLocks noGrp="1"/>
          </p:cNvSpPr>
          <p:nvPr>
            <p:ph type="title"/>
          </p:nvPr>
        </p:nvSpPr>
        <p:spPr>
          <a:xfrm>
            <a:off x="603251" y="3562351"/>
            <a:ext cx="10985600" cy="23240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8700"/>
              <a:buFont typeface="Helvetica Neue"/>
              <a:buNone/>
              <a:defRPr sz="5867"/>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64" name="Google Shape;1364;p302"/>
          <p:cNvSpPr txBox="1">
            <a:spLocks noGrp="1"/>
          </p:cNvSpPr>
          <p:nvPr>
            <p:ph type="body" idx="1"/>
          </p:nvPr>
        </p:nvSpPr>
        <p:spPr>
          <a:xfrm>
            <a:off x="603845" y="553069"/>
            <a:ext cx="10984400" cy="3188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5" name="Google Shape;1365;p302"/>
          <p:cNvSpPr txBox="1">
            <a:spLocks noGrp="1"/>
          </p:cNvSpPr>
          <p:nvPr>
            <p:ph type="body" idx="3"/>
          </p:nvPr>
        </p:nvSpPr>
        <p:spPr>
          <a:xfrm>
            <a:off x="603251" y="5804955"/>
            <a:ext cx="10985600" cy="5724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6" name="Google Shape;1366;p30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0169786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1367"/>
        <p:cNvGrpSpPr/>
        <p:nvPr/>
      </p:nvGrpSpPr>
      <p:grpSpPr>
        <a:xfrm>
          <a:off x="0" y="0"/>
          <a:ext cx="0" cy="0"/>
          <a:chOff x="0" y="0"/>
          <a:chExt cx="0" cy="0"/>
        </a:xfrm>
      </p:grpSpPr>
      <p:sp>
        <p:nvSpPr>
          <p:cNvPr id="1368" name="Google Shape;1368;p303"/>
          <p:cNvSpPr txBox="1">
            <a:spLocks noGrp="1"/>
          </p:cNvSpPr>
          <p:nvPr>
            <p:ph type="title"/>
          </p:nvPr>
        </p:nvSpPr>
        <p:spPr>
          <a:xfrm>
            <a:off x="603251" y="635000"/>
            <a:ext cx="4889600" cy="29412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69" name="Google Shape;1369;p303"/>
          <p:cNvSpPr txBox="1">
            <a:spLocks noGrp="1"/>
          </p:cNvSpPr>
          <p:nvPr>
            <p:ph type="body" idx="1"/>
          </p:nvPr>
        </p:nvSpPr>
        <p:spPr>
          <a:xfrm>
            <a:off x="603251" y="3530288"/>
            <a:ext cx="4889600" cy="26912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0" name="Google Shape;1370;p303"/>
          <p:cNvSpPr>
            <a:spLocks noGrp="1"/>
          </p:cNvSpPr>
          <p:nvPr>
            <p:ph type="pic" idx="2"/>
          </p:nvPr>
        </p:nvSpPr>
        <p:spPr>
          <a:xfrm>
            <a:off x="6026152" y="635000"/>
            <a:ext cx="5594400" cy="5604800"/>
          </a:xfrm>
          <a:prstGeom prst="rect">
            <a:avLst/>
          </a:prstGeom>
          <a:noFill/>
          <a:ln>
            <a:noFill/>
          </a:ln>
        </p:spPr>
      </p:sp>
      <p:sp>
        <p:nvSpPr>
          <p:cNvPr id="1371" name="Google Shape;1371;p303"/>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2070778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1372"/>
        <p:cNvGrpSpPr/>
        <p:nvPr/>
      </p:nvGrpSpPr>
      <p:grpSpPr>
        <a:xfrm>
          <a:off x="0" y="0"/>
          <a:ext cx="0" cy="0"/>
          <a:chOff x="0" y="0"/>
          <a:chExt cx="0" cy="0"/>
        </a:xfrm>
      </p:grpSpPr>
      <p:sp>
        <p:nvSpPr>
          <p:cNvPr id="1373" name="Google Shape;1373;p304"/>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74" name="Google Shape;1374;p304"/>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5" name="Google Shape;1375;p304"/>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6" name="Google Shape;1376;p304"/>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5957395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1377"/>
        <p:cNvGrpSpPr/>
        <p:nvPr/>
      </p:nvGrpSpPr>
      <p:grpSpPr>
        <a:xfrm>
          <a:off x="0" y="0"/>
          <a:ext cx="0" cy="0"/>
          <a:chOff x="0" y="0"/>
          <a:chExt cx="0" cy="0"/>
        </a:xfrm>
      </p:grpSpPr>
      <p:sp>
        <p:nvSpPr>
          <p:cNvPr id="1378" name="Google Shape;1378;p305"/>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9" name="Google Shape;1379;p30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5256515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1380"/>
        <p:cNvGrpSpPr/>
        <p:nvPr/>
      </p:nvGrpSpPr>
      <p:grpSpPr>
        <a:xfrm>
          <a:off x="0" y="0"/>
          <a:ext cx="0" cy="0"/>
          <a:chOff x="0" y="0"/>
          <a:chExt cx="0" cy="0"/>
        </a:xfrm>
      </p:grpSpPr>
      <p:sp>
        <p:nvSpPr>
          <p:cNvPr id="1381" name="Google Shape;1381;p306"/>
          <p:cNvSpPr txBox="1">
            <a:spLocks noGrp="1"/>
          </p:cNvSpPr>
          <p:nvPr>
            <p:ph type="title"/>
          </p:nvPr>
        </p:nvSpPr>
        <p:spPr>
          <a:xfrm>
            <a:off x="603251" y="476251"/>
            <a:ext cx="4889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82" name="Google Shape;1382;p306"/>
          <p:cNvSpPr txBox="1">
            <a:spLocks noGrp="1"/>
          </p:cNvSpPr>
          <p:nvPr>
            <p:ph type="body" idx="1"/>
          </p:nvPr>
        </p:nvSpPr>
        <p:spPr>
          <a:xfrm>
            <a:off x="603251" y="1122981"/>
            <a:ext cx="4889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3" name="Google Shape;1383;p306"/>
          <p:cNvSpPr txBox="1">
            <a:spLocks noGrp="1"/>
          </p:cNvSpPr>
          <p:nvPr>
            <p:ph type="body" idx="2"/>
          </p:nvPr>
        </p:nvSpPr>
        <p:spPr>
          <a:xfrm>
            <a:off x="603251" y="2124252"/>
            <a:ext cx="4889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4" name="Google Shape;1384;p306"/>
          <p:cNvSpPr>
            <a:spLocks noGrp="1"/>
          </p:cNvSpPr>
          <p:nvPr>
            <p:ph type="pic" idx="3"/>
          </p:nvPr>
        </p:nvSpPr>
        <p:spPr>
          <a:xfrm>
            <a:off x="3190100" y="631924"/>
            <a:ext cx="11265200" cy="5596800"/>
          </a:xfrm>
          <a:prstGeom prst="rect">
            <a:avLst/>
          </a:prstGeom>
          <a:noFill/>
          <a:ln>
            <a:noFill/>
          </a:ln>
        </p:spPr>
      </p:sp>
      <p:sp>
        <p:nvSpPr>
          <p:cNvPr id="1385" name="Google Shape;1385;p30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343273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1386"/>
        <p:cNvGrpSpPr/>
        <p:nvPr/>
      </p:nvGrpSpPr>
      <p:grpSpPr>
        <a:xfrm>
          <a:off x="0" y="0"/>
          <a:ext cx="0" cy="0"/>
          <a:chOff x="0" y="0"/>
          <a:chExt cx="0" cy="0"/>
        </a:xfrm>
      </p:grpSpPr>
      <p:sp>
        <p:nvSpPr>
          <p:cNvPr id="1387" name="Google Shape;1387;p307"/>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88" name="Google Shape;1388;p307"/>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9" name="Google Shape;1389;p307"/>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6310034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1390"/>
        <p:cNvGrpSpPr/>
        <p:nvPr/>
      </p:nvGrpSpPr>
      <p:grpSpPr>
        <a:xfrm>
          <a:off x="0" y="0"/>
          <a:ext cx="0" cy="0"/>
          <a:chOff x="0" y="0"/>
          <a:chExt cx="0" cy="0"/>
        </a:xfrm>
      </p:grpSpPr>
      <p:sp>
        <p:nvSpPr>
          <p:cNvPr id="1391" name="Google Shape;1391;p308"/>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92" name="Google Shape;1392;p308"/>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3" name="Google Shape;1393;p308"/>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933"/>
              </a:spcBef>
              <a:spcAft>
                <a:spcPts val="0"/>
              </a:spcAft>
              <a:buClr>
                <a:srgbClr val="FFFFFF"/>
              </a:buClr>
              <a:buSzPts val="4100"/>
              <a:buFont typeface="Helvetica Neue"/>
              <a:buNone/>
              <a:defRPr sz="2800"/>
            </a:lvl1pPr>
            <a:lvl2pPr marL="1219170" lvl="1" indent="-304792" algn="l" rtl="0">
              <a:lnSpc>
                <a:spcPct val="100000"/>
              </a:lnSpc>
              <a:spcBef>
                <a:spcPts val="933"/>
              </a:spcBef>
              <a:spcAft>
                <a:spcPts val="0"/>
              </a:spcAft>
              <a:buClr>
                <a:srgbClr val="FFFFFF"/>
              </a:buClr>
              <a:buSzPts val="4100"/>
              <a:buFont typeface="Helvetica Neue"/>
              <a:buNone/>
              <a:defRPr sz="2800"/>
            </a:lvl2pPr>
            <a:lvl3pPr marL="1828754" lvl="2" indent="-304792" algn="l" rtl="0">
              <a:lnSpc>
                <a:spcPct val="100000"/>
              </a:lnSpc>
              <a:spcBef>
                <a:spcPts val="933"/>
              </a:spcBef>
              <a:spcAft>
                <a:spcPts val="0"/>
              </a:spcAft>
              <a:buClr>
                <a:srgbClr val="FFFFFF"/>
              </a:buClr>
              <a:buSzPts val="4100"/>
              <a:buFont typeface="Helvetica Neue"/>
              <a:buNone/>
              <a:defRPr sz="2800"/>
            </a:lvl3pPr>
            <a:lvl4pPr marL="2438339" lvl="3" indent="-304792" algn="l" rtl="0">
              <a:lnSpc>
                <a:spcPct val="100000"/>
              </a:lnSpc>
              <a:spcBef>
                <a:spcPts val="933"/>
              </a:spcBef>
              <a:spcAft>
                <a:spcPts val="0"/>
              </a:spcAft>
              <a:buClr>
                <a:srgbClr val="FFFFFF"/>
              </a:buClr>
              <a:buSzPts val="4100"/>
              <a:buFont typeface="Helvetica Neue"/>
              <a:buNone/>
              <a:defRPr sz="2800"/>
            </a:lvl4pPr>
            <a:lvl5pPr marL="3047924" lvl="4" indent="-304792" algn="l" rtl="0">
              <a:lnSpc>
                <a:spcPct val="100000"/>
              </a:lnSpc>
              <a:spcBef>
                <a:spcPts val="933"/>
              </a:spcBef>
              <a:spcAft>
                <a:spcPts val="0"/>
              </a:spcAft>
              <a:buClr>
                <a:srgbClr val="FFFFFF"/>
              </a:buClr>
              <a:buSzPts val="4100"/>
              <a:buFont typeface="Helvetica Neue"/>
              <a:buNone/>
              <a:defRPr sz="2800"/>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4" name="Google Shape;1394;p30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3136840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1395"/>
        <p:cNvGrpSpPr/>
        <p:nvPr/>
      </p:nvGrpSpPr>
      <p:grpSpPr>
        <a:xfrm>
          <a:off x="0" y="0"/>
          <a:ext cx="0" cy="0"/>
          <a:chOff x="0" y="0"/>
          <a:chExt cx="0" cy="0"/>
        </a:xfrm>
      </p:grpSpPr>
      <p:sp>
        <p:nvSpPr>
          <p:cNvPr id="1396" name="Google Shape;1396;p309"/>
          <p:cNvSpPr txBox="1">
            <a:spLocks noGrp="1"/>
          </p:cNvSpPr>
          <p:nvPr>
            <p:ph type="body" idx="1"/>
          </p:nvPr>
        </p:nvSpPr>
        <p:spPr>
          <a:xfrm>
            <a:off x="603251" y="4131089"/>
            <a:ext cx="10985600" cy="467600"/>
          </a:xfrm>
          <a:prstGeom prst="rect">
            <a:avLst/>
          </a:prstGeom>
          <a:noFill/>
          <a:ln>
            <a:noFill/>
          </a:ln>
        </p:spPr>
        <p:txBody>
          <a:bodyPr spcFirstLastPara="1" wrap="square" lIns="34275" tIns="34275" rIns="34275" bIns="34275" anchor="t" anchorCtr="0">
            <a:normAutofit/>
          </a:bodyPr>
          <a:lstStyle>
            <a:lvl1pPr marL="609585" lvl="0" indent="-304792" algn="ctr"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7" name="Google Shape;1397;p309"/>
          <p:cNvSpPr txBox="1">
            <a:spLocks noGrp="1"/>
          </p:cNvSpPr>
          <p:nvPr>
            <p:ph type="body" idx="2"/>
          </p:nvPr>
        </p:nvSpPr>
        <p:spPr>
          <a:xfrm>
            <a:off x="603251" y="467629"/>
            <a:ext cx="10985600" cy="3679600"/>
          </a:xfrm>
          <a:prstGeom prst="rect">
            <a:avLst/>
          </a:prstGeom>
          <a:noFill/>
          <a:ln>
            <a:noFill/>
          </a:ln>
        </p:spPr>
        <p:txBody>
          <a:bodyPr spcFirstLastPara="1" wrap="square" lIns="38100" tIns="38100" rIns="38100" bIns="38100" anchor="b" anchorCtr="0">
            <a:normAutofit/>
          </a:bodyPr>
          <a:lstStyle>
            <a:lvl1pPr marL="609585" lvl="0" indent="-304792" algn="ctr" rtl="0">
              <a:lnSpc>
                <a:spcPct val="80000"/>
              </a:lnSpc>
              <a:spcBef>
                <a:spcPts val="0"/>
              </a:spcBef>
              <a:spcAft>
                <a:spcPts val="0"/>
              </a:spcAft>
              <a:buClr>
                <a:srgbClr val="FFFFFF"/>
              </a:buClr>
              <a:buSzPts val="18800"/>
              <a:buFont typeface="Helvetica Neue"/>
              <a:buNone/>
              <a:defRPr sz="12533" b="1"/>
            </a:lvl1pPr>
            <a:lvl2pPr marL="1219170" lvl="1" indent="-304792" algn="ctr" rtl="0">
              <a:lnSpc>
                <a:spcPct val="80000"/>
              </a:lnSpc>
              <a:spcBef>
                <a:spcPts val="0"/>
              </a:spcBef>
              <a:spcAft>
                <a:spcPts val="0"/>
              </a:spcAft>
              <a:buClr>
                <a:srgbClr val="FFFFFF"/>
              </a:buClr>
              <a:buSzPts val="18800"/>
              <a:buFont typeface="Helvetica Neue"/>
              <a:buNone/>
              <a:defRPr sz="12533" b="1"/>
            </a:lvl2pPr>
            <a:lvl3pPr marL="1828754" lvl="2" indent="-304792" algn="ctr" rtl="0">
              <a:lnSpc>
                <a:spcPct val="80000"/>
              </a:lnSpc>
              <a:spcBef>
                <a:spcPts val="0"/>
              </a:spcBef>
              <a:spcAft>
                <a:spcPts val="0"/>
              </a:spcAft>
              <a:buClr>
                <a:srgbClr val="FFFFFF"/>
              </a:buClr>
              <a:buSzPts val="18800"/>
              <a:buFont typeface="Helvetica Neue"/>
              <a:buNone/>
              <a:defRPr sz="12533" b="1"/>
            </a:lvl3pPr>
            <a:lvl4pPr marL="2438339" lvl="3" indent="-304792" algn="ctr" rtl="0">
              <a:lnSpc>
                <a:spcPct val="80000"/>
              </a:lnSpc>
              <a:spcBef>
                <a:spcPts val="0"/>
              </a:spcBef>
              <a:spcAft>
                <a:spcPts val="0"/>
              </a:spcAft>
              <a:buClr>
                <a:srgbClr val="FFFFFF"/>
              </a:buClr>
              <a:buSzPts val="18800"/>
              <a:buFont typeface="Helvetica Neue"/>
              <a:buNone/>
              <a:defRPr sz="12533" b="1"/>
            </a:lvl4pPr>
            <a:lvl5pPr marL="3047924" lvl="4" indent="-304792" algn="ctr" rtl="0">
              <a:lnSpc>
                <a:spcPct val="80000"/>
              </a:lnSpc>
              <a:spcBef>
                <a:spcPts val="0"/>
              </a:spcBef>
              <a:spcAft>
                <a:spcPts val="0"/>
              </a:spcAft>
              <a:buClr>
                <a:srgbClr val="FFFFFF"/>
              </a:buClr>
              <a:buSzPts val="18800"/>
              <a:buFont typeface="Helvetica Neue"/>
              <a:buNone/>
              <a:defRPr sz="12533"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8" name="Google Shape;1398;p30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9223921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1399"/>
        <p:cNvGrpSpPr/>
        <p:nvPr/>
      </p:nvGrpSpPr>
      <p:grpSpPr>
        <a:xfrm>
          <a:off x="0" y="0"/>
          <a:ext cx="0" cy="0"/>
          <a:chOff x="0" y="0"/>
          <a:chExt cx="0" cy="0"/>
        </a:xfrm>
      </p:grpSpPr>
      <p:sp>
        <p:nvSpPr>
          <p:cNvPr id="1400" name="Google Shape;1400;p310"/>
          <p:cNvSpPr txBox="1">
            <a:spLocks noGrp="1"/>
          </p:cNvSpPr>
          <p:nvPr>
            <p:ph type="body" idx="1"/>
          </p:nvPr>
        </p:nvSpPr>
        <p:spPr>
          <a:xfrm>
            <a:off x="1240413" y="5337727"/>
            <a:ext cx="10074800" cy="3188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01" name="Google Shape;1401;p310"/>
          <p:cNvSpPr txBox="1">
            <a:spLocks noGrp="1"/>
          </p:cNvSpPr>
          <p:nvPr>
            <p:ph type="body" idx="2"/>
          </p:nvPr>
        </p:nvSpPr>
        <p:spPr>
          <a:xfrm>
            <a:off x="876961" y="2469929"/>
            <a:ext cx="10438400" cy="1918400"/>
          </a:xfrm>
          <a:prstGeom prst="rect">
            <a:avLst/>
          </a:prstGeom>
          <a:noFill/>
          <a:ln>
            <a:noFill/>
          </a:ln>
        </p:spPr>
        <p:txBody>
          <a:bodyPr spcFirstLastPara="1" wrap="square" lIns="38100" tIns="38100" rIns="38100" bIns="38100" anchor="ctr" anchorCtr="0">
            <a:normAutofit/>
          </a:bodyPr>
          <a:lstStyle>
            <a:lvl1pPr marL="609585" lvl="0"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1pPr>
            <a:lvl2pPr marL="1219170" lvl="1"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2pPr>
            <a:lvl3pPr marL="1828754" lvl="2"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3pPr>
            <a:lvl4pPr marL="2438339" lvl="3"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4pPr>
            <a:lvl5pPr marL="3047924" lvl="4"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02" name="Google Shape;1402;p310"/>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075060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1403"/>
        <p:cNvGrpSpPr/>
        <p:nvPr/>
      </p:nvGrpSpPr>
      <p:grpSpPr>
        <a:xfrm>
          <a:off x="0" y="0"/>
          <a:ext cx="0" cy="0"/>
          <a:chOff x="0" y="0"/>
          <a:chExt cx="0" cy="0"/>
        </a:xfrm>
      </p:grpSpPr>
      <p:sp>
        <p:nvSpPr>
          <p:cNvPr id="1404" name="Google Shape;1404;p311"/>
          <p:cNvSpPr>
            <a:spLocks noGrp="1"/>
          </p:cNvSpPr>
          <p:nvPr>
            <p:ph type="pic" idx="2"/>
          </p:nvPr>
        </p:nvSpPr>
        <p:spPr>
          <a:xfrm>
            <a:off x="7715251" y="3542705"/>
            <a:ext cx="4064000" cy="2705200"/>
          </a:xfrm>
          <a:prstGeom prst="rect">
            <a:avLst/>
          </a:prstGeom>
          <a:noFill/>
          <a:ln>
            <a:noFill/>
          </a:ln>
        </p:spPr>
      </p:sp>
      <p:sp>
        <p:nvSpPr>
          <p:cNvPr id="1405" name="Google Shape;1405;p311"/>
          <p:cNvSpPr>
            <a:spLocks noGrp="1"/>
          </p:cNvSpPr>
          <p:nvPr>
            <p:ph type="pic" idx="3"/>
          </p:nvPr>
        </p:nvSpPr>
        <p:spPr>
          <a:xfrm>
            <a:off x="-1466849" y="635000"/>
            <a:ext cx="11349600" cy="5638800"/>
          </a:xfrm>
          <a:prstGeom prst="rect">
            <a:avLst/>
          </a:prstGeom>
          <a:noFill/>
          <a:ln>
            <a:noFill/>
          </a:ln>
        </p:spPr>
      </p:sp>
      <p:sp>
        <p:nvSpPr>
          <p:cNvPr id="1406" name="Google Shape;1406;p311"/>
          <p:cNvSpPr>
            <a:spLocks noGrp="1"/>
          </p:cNvSpPr>
          <p:nvPr>
            <p:ph type="pic" idx="4"/>
          </p:nvPr>
        </p:nvSpPr>
        <p:spPr>
          <a:xfrm>
            <a:off x="7715251" y="635000"/>
            <a:ext cx="4064000" cy="2705200"/>
          </a:xfrm>
          <a:prstGeom prst="rect">
            <a:avLst/>
          </a:prstGeom>
          <a:noFill/>
          <a:ln>
            <a:noFill/>
          </a:ln>
        </p:spPr>
      </p:sp>
      <p:sp>
        <p:nvSpPr>
          <p:cNvPr id="1407" name="Google Shape;1407;p311"/>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5897223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1408"/>
        <p:cNvGrpSpPr/>
        <p:nvPr/>
      </p:nvGrpSpPr>
      <p:grpSpPr>
        <a:xfrm>
          <a:off x="0" y="0"/>
          <a:ext cx="0" cy="0"/>
          <a:chOff x="0" y="0"/>
          <a:chExt cx="0" cy="0"/>
        </a:xfrm>
      </p:grpSpPr>
      <p:sp>
        <p:nvSpPr>
          <p:cNvPr id="1409" name="Google Shape;1409;p312"/>
          <p:cNvSpPr>
            <a:spLocks noGrp="1"/>
          </p:cNvSpPr>
          <p:nvPr>
            <p:ph type="pic" idx="2"/>
          </p:nvPr>
        </p:nvSpPr>
        <p:spPr>
          <a:xfrm>
            <a:off x="-755649" y="-1860549"/>
            <a:ext cx="14255600" cy="9515200"/>
          </a:xfrm>
          <a:prstGeom prst="rect">
            <a:avLst/>
          </a:prstGeom>
          <a:noFill/>
          <a:ln>
            <a:noFill/>
          </a:ln>
        </p:spPr>
      </p:sp>
      <p:sp>
        <p:nvSpPr>
          <p:cNvPr id="1410" name="Google Shape;1410;p31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925589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1411"/>
        <p:cNvGrpSpPr/>
        <p:nvPr/>
      </p:nvGrpSpPr>
      <p:grpSpPr>
        <a:xfrm>
          <a:off x="0" y="0"/>
          <a:ext cx="0" cy="0"/>
          <a:chOff x="0" y="0"/>
          <a:chExt cx="0" cy="0"/>
        </a:xfrm>
      </p:grpSpPr>
      <p:sp>
        <p:nvSpPr>
          <p:cNvPr id="1412" name="Google Shape;1412;p31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601710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1413"/>
        <p:cNvGrpSpPr/>
        <p:nvPr/>
      </p:nvGrpSpPr>
      <p:grpSpPr>
        <a:xfrm>
          <a:off x="0" y="0"/>
          <a:ext cx="0" cy="0"/>
          <a:chOff x="0" y="0"/>
          <a:chExt cx="0" cy="0"/>
        </a:xfrm>
      </p:grpSpPr>
      <p:sp>
        <p:nvSpPr>
          <p:cNvPr id="1414" name="Google Shape;1414;p314"/>
          <p:cNvSpPr txBox="1">
            <a:spLocks noGrp="1"/>
          </p:cNvSpPr>
          <p:nvPr>
            <p:ph type="body" idx="1"/>
          </p:nvPr>
        </p:nvSpPr>
        <p:spPr>
          <a:xfrm>
            <a:off x="715949" y="753556"/>
            <a:ext cx="5536800" cy="920830"/>
          </a:xfrm>
          <a:prstGeom prst="rect">
            <a:avLst/>
          </a:prstGeom>
          <a:noFill/>
          <a:ln>
            <a:noFill/>
          </a:ln>
        </p:spPr>
        <p:txBody>
          <a:bodyPr spcFirstLastPara="1" wrap="square" lIns="0" tIns="0" rIns="0" bIns="0" anchor="t" anchorCtr="0">
            <a:spAutoFit/>
          </a:bodyPr>
          <a:lstStyle>
            <a:lvl1pPr marL="609585" marR="0" lvl="0" indent="-304792" algn="l" rtl="0">
              <a:lnSpc>
                <a:spcPct val="100000"/>
              </a:lnSpc>
              <a:spcBef>
                <a:spcPts val="1067"/>
              </a:spcBef>
              <a:spcAft>
                <a:spcPts val="0"/>
              </a:spcAft>
              <a:buClr>
                <a:srgbClr val="53585F"/>
              </a:buClr>
              <a:buSzPts val="7500"/>
              <a:buFont typeface="Avenir"/>
              <a:buNone/>
              <a:defRPr sz="5067">
                <a:solidFill>
                  <a:srgbClr val="53585F"/>
                </a:solidFill>
                <a:latin typeface="Avenir"/>
                <a:ea typeface="Avenir"/>
                <a:cs typeface="Avenir"/>
                <a:sym typeface="Aveni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15" name="Google Shape;1415;p314"/>
          <p:cNvSpPr txBox="1">
            <a:spLocks noGrp="1"/>
          </p:cNvSpPr>
          <p:nvPr>
            <p:ph type="body" idx="2"/>
          </p:nvPr>
        </p:nvSpPr>
        <p:spPr>
          <a:xfrm>
            <a:off x="744463" y="5729928"/>
            <a:ext cx="21044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16" name="Google Shape;1416;p31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83769278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1417"/>
        <p:cNvGrpSpPr/>
        <p:nvPr/>
      </p:nvGrpSpPr>
      <p:grpSpPr>
        <a:xfrm>
          <a:off x="0" y="0"/>
          <a:ext cx="0" cy="0"/>
          <a:chOff x="0" y="0"/>
          <a:chExt cx="0" cy="0"/>
        </a:xfrm>
      </p:grpSpPr>
      <p:sp>
        <p:nvSpPr>
          <p:cNvPr id="1418" name="Google Shape;1418;p315"/>
          <p:cNvSpPr/>
          <p:nvPr/>
        </p:nvSpPr>
        <p:spPr>
          <a:xfrm>
            <a:off x="-77119" y="-105"/>
            <a:ext cx="123464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419" name="Google Shape;1419;p315"/>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20" name="Google Shape;1420;p31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21" name="Google Shape;1421;p31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22" name="Google Shape;1422;p31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35636683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423"/>
        <p:cNvGrpSpPr/>
        <p:nvPr/>
      </p:nvGrpSpPr>
      <p:grpSpPr>
        <a:xfrm>
          <a:off x="0" y="0"/>
          <a:ext cx="0" cy="0"/>
          <a:chOff x="0" y="0"/>
          <a:chExt cx="0" cy="0"/>
        </a:xfrm>
      </p:grpSpPr>
      <p:sp>
        <p:nvSpPr>
          <p:cNvPr id="1424" name="Google Shape;1424;p316"/>
          <p:cNvSpPr txBox="1">
            <a:spLocks noGrp="1"/>
          </p:cNvSpPr>
          <p:nvPr>
            <p:ph type="title"/>
          </p:nvPr>
        </p:nvSpPr>
        <p:spPr>
          <a:xfrm>
            <a:off x="889000" y="1149351"/>
            <a:ext cx="10414400" cy="2324000"/>
          </a:xfrm>
          <a:prstGeom prst="rect">
            <a:avLst/>
          </a:prstGeom>
          <a:noFill/>
          <a:ln>
            <a:noFill/>
          </a:ln>
        </p:spPr>
        <p:txBody>
          <a:bodyPr spcFirstLastPara="1" wrap="square" lIns="38100" tIns="38100" rIns="38100" bIns="38100" anchor="b" anchorCtr="0">
            <a:normAutofit/>
          </a:bodyPr>
          <a:lstStyle>
            <a:lvl1pPr lvl="0" algn="ctr" rtl="0">
              <a:lnSpc>
                <a:spcPct val="100000"/>
              </a:lnSpc>
              <a:spcBef>
                <a:spcPts val="0"/>
              </a:spcBef>
              <a:spcAft>
                <a:spcPts val="0"/>
              </a:spcAft>
              <a:buClr>
                <a:srgbClr val="FFFFFF"/>
              </a:buClr>
              <a:buSzPts val="8400"/>
              <a:buFont typeface="Avenir"/>
              <a:buNone/>
              <a:defRPr sz="5600" b="0">
                <a:latin typeface="Avenir"/>
                <a:ea typeface="Avenir"/>
                <a:cs typeface="Avenir"/>
                <a:sym typeface="Avenir"/>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425" name="Google Shape;1425;p316"/>
          <p:cNvSpPr txBox="1">
            <a:spLocks noGrp="1"/>
          </p:cNvSpPr>
          <p:nvPr>
            <p:ph type="body" idx="1"/>
          </p:nvPr>
        </p:nvSpPr>
        <p:spPr>
          <a:xfrm>
            <a:off x="889000" y="3536951"/>
            <a:ext cx="10414400" cy="794000"/>
          </a:xfrm>
          <a:prstGeom prst="rect">
            <a:avLst/>
          </a:prstGeom>
          <a:noFill/>
          <a:ln>
            <a:noFill/>
          </a:ln>
        </p:spPr>
        <p:txBody>
          <a:bodyPr spcFirstLastPara="1" wrap="square" lIns="38100" tIns="38100" rIns="38100" bIns="38100" anchor="t" anchorCtr="0">
            <a:normAutofit/>
          </a:bodyPr>
          <a:lstStyle>
            <a:lvl1pPr marL="609585" lvl="0"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26" name="Google Shape;1426;p316"/>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44304706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427"/>
        <p:cNvGrpSpPr/>
        <p:nvPr/>
      </p:nvGrpSpPr>
      <p:grpSpPr>
        <a:xfrm>
          <a:off x="0" y="0"/>
          <a:ext cx="0" cy="0"/>
          <a:chOff x="0" y="0"/>
          <a:chExt cx="0" cy="0"/>
        </a:xfrm>
      </p:grpSpPr>
      <p:sp>
        <p:nvSpPr>
          <p:cNvPr id="1428" name="Google Shape;1428;p317"/>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29" name="Google Shape;1429;p317"/>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0" name="Google Shape;1430;p31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31" name="Google Shape;1431;p31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32" name="Google Shape;1432;p31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14935638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Section Headers 2">
  <p:cSld name="Section Headers 2">
    <p:bg>
      <p:bgPr>
        <a:solidFill>
          <a:srgbClr val="141414"/>
        </a:solidFill>
        <a:effectLst/>
      </p:bgPr>
    </p:bg>
    <p:spTree>
      <p:nvGrpSpPr>
        <p:cNvPr id="1" name="Shape 1433"/>
        <p:cNvGrpSpPr/>
        <p:nvPr/>
      </p:nvGrpSpPr>
      <p:grpSpPr>
        <a:xfrm>
          <a:off x="0" y="0"/>
          <a:ext cx="0" cy="0"/>
          <a:chOff x="0" y="0"/>
          <a:chExt cx="0" cy="0"/>
        </a:xfrm>
      </p:grpSpPr>
      <p:sp>
        <p:nvSpPr>
          <p:cNvPr id="1434" name="Google Shape;1434;p3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5" name="Google Shape;1435;p3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6" name="Google Shape;1436;p318"/>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37" name="Google Shape;1437;p31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38" name="Google Shape;1438;p318"/>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49514757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Section Headers 4">
  <p:cSld name="Section Headers 4">
    <p:bg>
      <p:bgPr>
        <a:solidFill>
          <a:srgbClr val="141414"/>
        </a:solidFill>
        <a:effectLst/>
      </p:bgPr>
    </p:bg>
    <p:spTree>
      <p:nvGrpSpPr>
        <p:cNvPr id="1" name="Shape 1439"/>
        <p:cNvGrpSpPr/>
        <p:nvPr/>
      </p:nvGrpSpPr>
      <p:grpSpPr>
        <a:xfrm>
          <a:off x="0" y="0"/>
          <a:ext cx="0" cy="0"/>
          <a:chOff x="0" y="0"/>
          <a:chExt cx="0" cy="0"/>
        </a:xfrm>
      </p:grpSpPr>
      <p:sp>
        <p:nvSpPr>
          <p:cNvPr id="1440" name="Google Shape;1440;p319"/>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1" name="Google Shape;1441;p319"/>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2" name="Google Shape;1442;p319"/>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43" name="Google Shape;1443;p31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44" name="Google Shape;1444;p319"/>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93577314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Section Headers 5">
  <p:cSld name="Section Headers 5">
    <p:bg>
      <p:bgPr>
        <a:solidFill>
          <a:srgbClr val="141414"/>
        </a:solidFill>
        <a:effectLst/>
      </p:bgPr>
    </p:bg>
    <p:spTree>
      <p:nvGrpSpPr>
        <p:cNvPr id="1" name="Shape 1445"/>
        <p:cNvGrpSpPr/>
        <p:nvPr/>
      </p:nvGrpSpPr>
      <p:grpSpPr>
        <a:xfrm>
          <a:off x="0" y="0"/>
          <a:ext cx="0" cy="0"/>
          <a:chOff x="0" y="0"/>
          <a:chExt cx="0" cy="0"/>
        </a:xfrm>
      </p:grpSpPr>
      <p:sp>
        <p:nvSpPr>
          <p:cNvPr id="1446" name="Google Shape;1446;p320"/>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7" name="Google Shape;1447;p320"/>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8" name="Google Shape;1448;p320"/>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49" name="Google Shape;1449;p320"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50" name="Google Shape;1450;p320"/>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72824973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ext 3 cols">
  <p:cSld name="Text 3 cols">
    <p:spTree>
      <p:nvGrpSpPr>
        <p:cNvPr id="1" name="Shape 1451"/>
        <p:cNvGrpSpPr/>
        <p:nvPr/>
      </p:nvGrpSpPr>
      <p:grpSpPr>
        <a:xfrm>
          <a:off x="0" y="0"/>
          <a:ext cx="0" cy="0"/>
          <a:chOff x="0" y="0"/>
          <a:chExt cx="0" cy="0"/>
        </a:xfrm>
      </p:grpSpPr>
      <p:sp>
        <p:nvSpPr>
          <p:cNvPr id="1452" name="Google Shape;1452;p321"/>
          <p:cNvSpPr txBox="1">
            <a:spLocks noGrp="1"/>
          </p:cNvSpPr>
          <p:nvPr>
            <p:ph type="ctrTitle"/>
          </p:nvPr>
        </p:nvSpPr>
        <p:spPr>
          <a:xfrm>
            <a:off x="415600" y="635200"/>
            <a:ext cx="8016000" cy="16244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SzPts val="6400"/>
              <a:buNone/>
              <a:defRPr/>
            </a:lvl1pPr>
            <a:lvl2pPr lvl="1" algn="ctr" rtl="0">
              <a:lnSpc>
                <a:spcPct val="80000"/>
              </a:lnSpc>
              <a:spcBef>
                <a:spcPts val="0"/>
              </a:spcBef>
              <a:spcAft>
                <a:spcPts val="0"/>
              </a:spcAft>
              <a:buSzPts val="10400"/>
              <a:buNone/>
              <a:defRPr sz="6933"/>
            </a:lvl2pPr>
            <a:lvl3pPr lvl="2" algn="ctr" rtl="0">
              <a:lnSpc>
                <a:spcPct val="80000"/>
              </a:lnSpc>
              <a:spcBef>
                <a:spcPts val="0"/>
              </a:spcBef>
              <a:spcAft>
                <a:spcPts val="0"/>
              </a:spcAft>
              <a:buSzPts val="10400"/>
              <a:buNone/>
              <a:defRPr sz="6933"/>
            </a:lvl3pPr>
            <a:lvl4pPr lvl="3" algn="ctr" rtl="0">
              <a:lnSpc>
                <a:spcPct val="80000"/>
              </a:lnSpc>
              <a:spcBef>
                <a:spcPts val="0"/>
              </a:spcBef>
              <a:spcAft>
                <a:spcPts val="0"/>
              </a:spcAft>
              <a:buSzPts val="10400"/>
              <a:buNone/>
              <a:defRPr sz="6933"/>
            </a:lvl4pPr>
            <a:lvl5pPr lvl="4" algn="ctr" rtl="0">
              <a:lnSpc>
                <a:spcPct val="80000"/>
              </a:lnSpc>
              <a:spcBef>
                <a:spcPts val="0"/>
              </a:spcBef>
              <a:spcAft>
                <a:spcPts val="0"/>
              </a:spcAft>
              <a:buSzPts val="10400"/>
              <a:buNone/>
              <a:defRPr sz="6933"/>
            </a:lvl5pPr>
            <a:lvl6pPr lvl="5" algn="ctr" rtl="0">
              <a:lnSpc>
                <a:spcPct val="80000"/>
              </a:lnSpc>
              <a:spcBef>
                <a:spcPts val="0"/>
              </a:spcBef>
              <a:spcAft>
                <a:spcPts val="0"/>
              </a:spcAft>
              <a:buSzPts val="10400"/>
              <a:buNone/>
              <a:defRPr sz="6933"/>
            </a:lvl6pPr>
            <a:lvl7pPr lvl="6" algn="ctr" rtl="0">
              <a:lnSpc>
                <a:spcPct val="80000"/>
              </a:lnSpc>
              <a:spcBef>
                <a:spcPts val="0"/>
              </a:spcBef>
              <a:spcAft>
                <a:spcPts val="0"/>
              </a:spcAft>
              <a:buSzPts val="10400"/>
              <a:buNone/>
              <a:defRPr sz="6933"/>
            </a:lvl7pPr>
            <a:lvl8pPr lvl="7" algn="ctr" rtl="0">
              <a:lnSpc>
                <a:spcPct val="80000"/>
              </a:lnSpc>
              <a:spcBef>
                <a:spcPts val="0"/>
              </a:spcBef>
              <a:spcAft>
                <a:spcPts val="0"/>
              </a:spcAft>
              <a:buSzPts val="10400"/>
              <a:buNone/>
              <a:defRPr sz="6933"/>
            </a:lvl8pPr>
            <a:lvl9pPr lvl="8" algn="ctr" rtl="0">
              <a:lnSpc>
                <a:spcPct val="80000"/>
              </a:lnSpc>
              <a:spcBef>
                <a:spcPts val="0"/>
              </a:spcBef>
              <a:spcAft>
                <a:spcPts val="0"/>
              </a:spcAft>
              <a:buSzPts val="10400"/>
              <a:buNone/>
              <a:defRPr sz="6933"/>
            </a:lvl9pPr>
          </a:lstStyle>
          <a:p>
            <a:endParaRPr/>
          </a:p>
        </p:txBody>
      </p:sp>
      <p:sp>
        <p:nvSpPr>
          <p:cNvPr id="1453" name="Google Shape;1453;p321"/>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1454" name="Google Shape;1454;p321"/>
          <p:cNvSpPr txBox="1">
            <a:spLocks noGrp="1"/>
          </p:cNvSpPr>
          <p:nvPr>
            <p:ph type="subTitle" idx="1"/>
          </p:nvPr>
        </p:nvSpPr>
        <p:spPr>
          <a:xfrm>
            <a:off x="415600" y="385135"/>
            <a:ext cx="8016000" cy="599600"/>
          </a:xfrm>
          <a:prstGeom prst="rect">
            <a:avLst/>
          </a:prstGeom>
          <a:noFill/>
          <a:ln>
            <a:noFill/>
          </a:ln>
        </p:spPr>
        <p:txBody>
          <a:bodyPr spcFirstLastPara="1" wrap="square" lIns="38100" tIns="38100" rIns="38100" bIns="38100" anchor="t" anchorCtr="0">
            <a:normAutofit/>
          </a:bodyPr>
          <a:lstStyle>
            <a:lvl1pPr lvl="0" algn="l" rtl="0">
              <a:lnSpc>
                <a:spcPct val="90000"/>
              </a:lnSpc>
              <a:spcBef>
                <a:spcPts val="2267"/>
              </a:spcBef>
              <a:spcAft>
                <a:spcPts val="0"/>
              </a:spcAft>
              <a:buSzPts val="4400"/>
              <a:buNone/>
              <a:defRPr sz="1333">
                <a:solidFill>
                  <a:srgbClr val="FF8400"/>
                </a:solidFill>
              </a:defRPr>
            </a:lvl1pPr>
            <a:lvl2pPr lvl="1" algn="l" rtl="0">
              <a:lnSpc>
                <a:spcPct val="90000"/>
              </a:lnSpc>
              <a:spcBef>
                <a:spcPts val="2267"/>
              </a:spcBef>
              <a:spcAft>
                <a:spcPts val="0"/>
              </a:spcAft>
              <a:buSzPts val="4400"/>
              <a:buNone/>
              <a:defRPr/>
            </a:lvl2pPr>
            <a:lvl3pPr lvl="2" algn="l" rtl="0">
              <a:lnSpc>
                <a:spcPct val="90000"/>
              </a:lnSpc>
              <a:spcBef>
                <a:spcPts val="2267"/>
              </a:spcBef>
              <a:spcAft>
                <a:spcPts val="0"/>
              </a:spcAft>
              <a:buSzPts val="4400"/>
              <a:buNone/>
              <a:defRPr/>
            </a:lvl3pPr>
            <a:lvl4pPr lvl="3" algn="l" rtl="0">
              <a:lnSpc>
                <a:spcPct val="90000"/>
              </a:lnSpc>
              <a:spcBef>
                <a:spcPts val="2267"/>
              </a:spcBef>
              <a:spcAft>
                <a:spcPts val="0"/>
              </a:spcAft>
              <a:buSzPts val="4400"/>
              <a:buNone/>
              <a:defRPr/>
            </a:lvl4pPr>
            <a:lvl5pPr lvl="4" algn="l" rtl="0">
              <a:lnSpc>
                <a:spcPct val="90000"/>
              </a:lnSpc>
              <a:spcBef>
                <a:spcPts val="2267"/>
              </a:spcBef>
              <a:spcAft>
                <a:spcPts val="0"/>
              </a:spcAft>
              <a:buSzPts val="4400"/>
              <a:buNone/>
              <a:defRPr/>
            </a:lvl5pPr>
            <a:lvl6pPr lvl="5" algn="l" rtl="0">
              <a:lnSpc>
                <a:spcPct val="90000"/>
              </a:lnSpc>
              <a:spcBef>
                <a:spcPts val="2267"/>
              </a:spcBef>
              <a:spcAft>
                <a:spcPts val="0"/>
              </a:spcAft>
              <a:buSzPts val="4400"/>
              <a:buNone/>
              <a:defRPr/>
            </a:lvl6pPr>
            <a:lvl7pPr lvl="6" algn="l" rtl="0">
              <a:lnSpc>
                <a:spcPct val="90000"/>
              </a:lnSpc>
              <a:spcBef>
                <a:spcPts val="2267"/>
              </a:spcBef>
              <a:spcAft>
                <a:spcPts val="0"/>
              </a:spcAft>
              <a:buSzPts val="4400"/>
              <a:buNone/>
              <a:defRPr/>
            </a:lvl7pPr>
            <a:lvl8pPr lvl="7" algn="l" rtl="0">
              <a:lnSpc>
                <a:spcPct val="90000"/>
              </a:lnSpc>
              <a:spcBef>
                <a:spcPts val="2267"/>
              </a:spcBef>
              <a:spcAft>
                <a:spcPts val="0"/>
              </a:spcAft>
              <a:buSzPts val="4400"/>
              <a:buNone/>
              <a:defRPr/>
            </a:lvl8pPr>
            <a:lvl9pPr lvl="8" algn="l" rtl="0">
              <a:lnSpc>
                <a:spcPct val="90000"/>
              </a:lnSpc>
              <a:spcBef>
                <a:spcPts val="2267"/>
              </a:spcBef>
              <a:spcAft>
                <a:spcPts val="0"/>
              </a:spcAft>
              <a:buSzPts val="4400"/>
              <a:buNone/>
              <a:defRPr/>
            </a:lvl9pPr>
          </a:lstStyle>
          <a:p>
            <a:endParaRPr/>
          </a:p>
        </p:txBody>
      </p:sp>
      <p:sp>
        <p:nvSpPr>
          <p:cNvPr id="1455" name="Google Shape;1455;p321"/>
          <p:cNvSpPr txBox="1">
            <a:spLocks noGrp="1"/>
          </p:cNvSpPr>
          <p:nvPr>
            <p:ph type="body" idx="2"/>
          </p:nvPr>
        </p:nvSpPr>
        <p:spPr>
          <a:xfrm>
            <a:off x="415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1456" name="Google Shape;1456;p321"/>
          <p:cNvSpPr txBox="1">
            <a:spLocks noGrp="1"/>
          </p:cNvSpPr>
          <p:nvPr>
            <p:ph type="body" idx="3"/>
          </p:nvPr>
        </p:nvSpPr>
        <p:spPr>
          <a:xfrm>
            <a:off x="39971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1457" name="Google Shape;1457;p321"/>
          <p:cNvSpPr txBox="1">
            <a:spLocks noGrp="1"/>
          </p:cNvSpPr>
          <p:nvPr>
            <p:ph type="body" idx="4"/>
          </p:nvPr>
        </p:nvSpPr>
        <p:spPr>
          <a:xfrm>
            <a:off x="7578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07877943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458"/>
        <p:cNvGrpSpPr/>
        <p:nvPr/>
      </p:nvGrpSpPr>
      <p:grpSpPr>
        <a:xfrm>
          <a:off x="0" y="0"/>
          <a:ext cx="0" cy="0"/>
          <a:chOff x="0" y="0"/>
          <a:chExt cx="0" cy="0"/>
        </a:xfrm>
      </p:grpSpPr>
      <p:sp>
        <p:nvSpPr>
          <p:cNvPr id="1459" name="Google Shape;1459;p322"/>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1460" name="Google Shape;1460;p322"/>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rtl="0">
              <a:lnSpc>
                <a:spcPct val="100000"/>
              </a:lnSpc>
              <a:spcBef>
                <a:spcPts val="2933"/>
              </a:spcBef>
              <a:spcAft>
                <a:spcPts val="0"/>
              </a:spcAft>
              <a:buClr>
                <a:srgbClr val="FFFFFF"/>
              </a:buClr>
              <a:buSzPts val="1000"/>
              <a:buChar char="•"/>
              <a:defRPr/>
            </a:lvl6pPr>
            <a:lvl7pPr marL="4267093" lvl="6" indent="-389457" algn="l" rtl="0">
              <a:lnSpc>
                <a:spcPct val="100000"/>
              </a:lnSpc>
              <a:spcBef>
                <a:spcPts val="2933"/>
              </a:spcBef>
              <a:spcAft>
                <a:spcPts val="0"/>
              </a:spcAft>
              <a:buClr>
                <a:srgbClr val="FFFFFF"/>
              </a:buClr>
              <a:buSzPts val="1000"/>
              <a:buChar char="•"/>
              <a:defRPr/>
            </a:lvl7pPr>
            <a:lvl8pPr marL="4876678" lvl="7" indent="-389457" algn="l" rtl="0">
              <a:lnSpc>
                <a:spcPct val="100000"/>
              </a:lnSpc>
              <a:spcBef>
                <a:spcPts val="2933"/>
              </a:spcBef>
              <a:spcAft>
                <a:spcPts val="0"/>
              </a:spcAft>
              <a:buClr>
                <a:srgbClr val="FFFFFF"/>
              </a:buClr>
              <a:buSzPts val="1000"/>
              <a:buChar char="•"/>
              <a:defRPr/>
            </a:lvl8pPr>
            <a:lvl9pPr marL="5486263" lvl="8" indent="-389457" algn="l" rtl="0">
              <a:lnSpc>
                <a:spcPct val="100000"/>
              </a:lnSpc>
              <a:spcBef>
                <a:spcPts val="2933"/>
              </a:spcBef>
              <a:spcAft>
                <a:spcPts val="0"/>
              </a:spcAft>
              <a:buClr>
                <a:srgbClr val="FFFFFF"/>
              </a:buClr>
              <a:buSzPts val="1000"/>
              <a:buChar char="•"/>
              <a:defRPr/>
            </a:lvl9pPr>
          </a:lstStyle>
          <a:p>
            <a:endParaRPr/>
          </a:p>
        </p:txBody>
      </p:sp>
      <p:sp>
        <p:nvSpPr>
          <p:cNvPr id="1461" name="Google Shape;1461;p322"/>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1502322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24E247-13B9-DD4D-9C98-9BCBAA80B67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605C5FE-F57B-C04B-9B9D-A3AF147A3F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03A64C1-0D09-F941-8E25-14B13C48EAC1}"/>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5" name="Platshållare för sidfot 4">
            <a:extLst>
              <a:ext uri="{FF2B5EF4-FFF2-40B4-BE49-F238E27FC236}">
                <a16:creationId xmlns:a16="http://schemas.microsoft.com/office/drawing/2014/main" id="{9CE50559-2339-DE42-9C07-6F12CC45280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6E46258-DE75-4946-9F48-B8DC83504C7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88780200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6A90D8-FD2B-A44B-B5EE-336128160DE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119B9B3-BBED-FB46-8827-078AFD8CC16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F8D844F-AA46-3348-888F-CC4C98CFF1BF}"/>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5" name="Platshållare för sidfot 4">
            <a:extLst>
              <a:ext uri="{FF2B5EF4-FFF2-40B4-BE49-F238E27FC236}">
                <a16:creationId xmlns:a16="http://schemas.microsoft.com/office/drawing/2014/main" id="{6437005F-9ADE-CC4B-9D24-7FCDCFFDBDD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CB2AFD6-598F-9C41-A321-A53DB0362675}"/>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91681394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718C2F-B288-B749-B0D1-8FE37EFBBDF1}"/>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66E5B87-52C6-F44E-8DE4-6F483B2087DF}"/>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34D1C70-A208-9B43-AF99-25CD4F23E340}"/>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5" name="Platshållare för sidfot 4">
            <a:extLst>
              <a:ext uri="{FF2B5EF4-FFF2-40B4-BE49-F238E27FC236}">
                <a16:creationId xmlns:a16="http://schemas.microsoft.com/office/drawing/2014/main" id="{ED686D32-B326-A54E-82F7-EB81C18B87B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548A010-C40C-7A49-9F90-EC0EE7C9238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75231055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C86880-4A83-7D4A-970A-D7666859256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6620151-C6AC-534F-9D2A-B3156DA55F6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E31B0A6-84F1-4142-8B7A-51F210C8196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A1FDC835-F8A4-2B41-89CA-1C11854EB052}"/>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6" name="Platshållare för sidfot 5">
            <a:extLst>
              <a:ext uri="{FF2B5EF4-FFF2-40B4-BE49-F238E27FC236}">
                <a16:creationId xmlns:a16="http://schemas.microsoft.com/office/drawing/2014/main" id="{C71461E7-06EC-4B4B-9997-E2E54B934B1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76B77B9-6C56-9E45-A18A-AB2284BF418D}"/>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3109152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CC5799-E89E-C34D-A8D8-DCB2B6A493E8}"/>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71EB01B-D3D0-D540-B911-D50F45978E04}"/>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70FB06F-7162-744B-BE9A-EEB53F19D38D}"/>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1909F5E-2E31-0F41-9BB3-CA7C190104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29AA403-1E6A-6D4E-84CA-97781B145ACE}"/>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6BDF4D9-C7C0-7845-9370-B0220D2FC004}"/>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8" name="Platshållare för sidfot 7">
            <a:extLst>
              <a:ext uri="{FF2B5EF4-FFF2-40B4-BE49-F238E27FC236}">
                <a16:creationId xmlns:a16="http://schemas.microsoft.com/office/drawing/2014/main" id="{7C15C0C4-C20A-3849-ABC7-679B9F6C582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1239EF1-D284-904C-8B5F-7C433C9B153D}"/>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328161387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F9B402-C568-D248-917C-FF28E11D9B1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4B1512E-7329-BC4B-85EB-581FAE3D8481}"/>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4" name="Platshållare för sidfot 3">
            <a:extLst>
              <a:ext uri="{FF2B5EF4-FFF2-40B4-BE49-F238E27FC236}">
                <a16:creationId xmlns:a16="http://schemas.microsoft.com/office/drawing/2014/main" id="{2ECAE32D-CFC0-E345-B70A-AC8D1B08169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7A70B67-A634-634C-AAAF-4533D3CBB54E}"/>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83329650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3DBB188-3BB7-C94A-89C5-131DF25D881A}"/>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3" name="Platshållare för sidfot 2">
            <a:extLst>
              <a:ext uri="{FF2B5EF4-FFF2-40B4-BE49-F238E27FC236}">
                <a16:creationId xmlns:a16="http://schemas.microsoft.com/office/drawing/2014/main" id="{C7F245BF-E094-954C-9D50-3FBD9982D28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0E3C363-C4F1-5546-B2C1-727011A7C5B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130751774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C1EE87-B00C-BB43-8E03-6C1D7100D4FA}"/>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B841DE4-5DFA-2C40-8CFF-C6A71309488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FE6EC10-9484-3749-86F7-4E49BF1CD3EE}"/>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A1EAAD5-7E32-B645-AB9B-42F270EF3813}"/>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6" name="Platshållare för sidfot 5">
            <a:extLst>
              <a:ext uri="{FF2B5EF4-FFF2-40B4-BE49-F238E27FC236}">
                <a16:creationId xmlns:a16="http://schemas.microsoft.com/office/drawing/2014/main" id="{1827F735-8B33-1A49-AB43-BA5AC07DD74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62EED7B-579B-C249-B0D8-AB1FC2316F5E}"/>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197338279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1402E7-C2E5-D848-885C-631DF10D03A6}"/>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F0E1883-DE30-5648-9C25-AC44F4AC1D03}"/>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A474B39A-54F7-CE4C-B050-D3EE8A6A5851}"/>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94E6A78-CD00-224B-BFAD-CE25D5E23C19}"/>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6" name="Platshållare för sidfot 5">
            <a:extLst>
              <a:ext uri="{FF2B5EF4-FFF2-40B4-BE49-F238E27FC236}">
                <a16:creationId xmlns:a16="http://schemas.microsoft.com/office/drawing/2014/main" id="{EE51FE90-0941-4A45-8CA0-5219065B389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041A742-EE00-714D-9DA2-F1486AA78488}"/>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22716481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97DCD5-40A6-794C-8691-D44518E4F5F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0B175B0-62D5-0449-8FAD-32FA9B06DD1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A2F44D2-1DA1-EB40-B93E-138FB3F99429}"/>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5" name="Platshållare för sidfot 4">
            <a:extLst>
              <a:ext uri="{FF2B5EF4-FFF2-40B4-BE49-F238E27FC236}">
                <a16:creationId xmlns:a16="http://schemas.microsoft.com/office/drawing/2014/main" id="{0F7246D5-8DEF-5D44-8D7B-D5846E9E037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33478D-ADC3-5640-8853-B1C8FA4C3E91}"/>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15106555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5D2DBBF-53B9-E24A-8660-896523607E52}"/>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4E6EB78-8919-D541-B887-BDB8E0B221F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27D30D0-AA13-B848-9B0B-EEC4B009EBDC}"/>
              </a:ext>
            </a:extLst>
          </p:cNvPr>
          <p:cNvSpPr>
            <a:spLocks noGrp="1"/>
          </p:cNvSpPr>
          <p:nvPr>
            <p:ph type="dt" sz="half" idx="10"/>
          </p:nvPr>
        </p:nvSpPr>
        <p:spPr/>
        <p:txBody>
          <a:bodyPr/>
          <a:lstStyle/>
          <a:p>
            <a:fld id="{5D822185-8028-E440-98D8-75A56F13BAAD}" type="datetimeFigureOut">
              <a:rPr lang="sv-SE" smtClean="0"/>
              <a:t>2025-03-07</a:t>
            </a:fld>
            <a:endParaRPr lang="sv-SE"/>
          </a:p>
        </p:txBody>
      </p:sp>
      <p:sp>
        <p:nvSpPr>
          <p:cNvPr id="5" name="Platshållare för sidfot 4">
            <a:extLst>
              <a:ext uri="{FF2B5EF4-FFF2-40B4-BE49-F238E27FC236}">
                <a16:creationId xmlns:a16="http://schemas.microsoft.com/office/drawing/2014/main" id="{3F1A141C-E160-3444-B103-20710C1A1EC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2E4B2DF-7F7B-9D46-9EC4-8EC9ED15CF6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328622208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493"/>
        <p:cNvGrpSpPr/>
        <p:nvPr/>
      </p:nvGrpSpPr>
      <p:grpSpPr>
        <a:xfrm>
          <a:off x="0" y="0"/>
          <a:ext cx="0" cy="0"/>
          <a:chOff x="0" y="0"/>
          <a:chExt cx="0" cy="0"/>
        </a:xfrm>
      </p:grpSpPr>
      <p:sp>
        <p:nvSpPr>
          <p:cNvPr id="494" name="Google Shape;494;p122"/>
          <p:cNvSpPr txBox="1">
            <a:spLocks noGrp="1"/>
          </p:cNvSpPr>
          <p:nvPr>
            <p:ph type="body" idx="1"/>
          </p:nvPr>
        </p:nvSpPr>
        <p:spPr>
          <a:xfrm>
            <a:off x="662651" y="5391483"/>
            <a:ext cx="6890400" cy="680411"/>
          </a:xfrm>
          <a:prstGeom prst="rect">
            <a:avLst/>
          </a:prstGeom>
          <a:noFill/>
          <a:ln>
            <a:noFill/>
          </a:ln>
        </p:spPr>
        <p:txBody>
          <a:bodyPr spcFirstLastPara="1" wrap="square" lIns="0" tIns="0" rIns="0" bIns="0" anchor="t" anchorCtr="0">
            <a:spAutoFit/>
          </a:bodyPr>
          <a:lstStyle>
            <a:lvl1pPr marL="609608" marR="0" lvl="0" indent="-304804"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495" name="Google Shape;495;p122"/>
          <p:cNvSpPr txBox="1">
            <a:spLocks noGrp="1"/>
          </p:cNvSpPr>
          <p:nvPr>
            <p:ph type="body" idx="2"/>
          </p:nvPr>
        </p:nvSpPr>
        <p:spPr>
          <a:xfrm>
            <a:off x="637866" y="4180320"/>
            <a:ext cx="1269200" cy="678423"/>
          </a:xfrm>
          <a:prstGeom prst="rect">
            <a:avLst/>
          </a:prstGeom>
          <a:noFill/>
          <a:ln>
            <a:noFill/>
          </a:ln>
        </p:spPr>
        <p:txBody>
          <a:bodyPr spcFirstLastPara="1" wrap="square" lIns="0" tIns="0" rIns="0" bIns="0" anchor="t" anchorCtr="0">
            <a:spAutoFit/>
          </a:bodyPr>
          <a:lstStyle>
            <a:lvl1pPr marL="609608" marR="0" lvl="0" indent="-304804" algn="l" rtl="0">
              <a:lnSpc>
                <a:spcPct val="50000"/>
              </a:lnSpc>
              <a:spcBef>
                <a:spcPts val="1067"/>
              </a:spcBef>
              <a:spcAft>
                <a:spcPts val="0"/>
              </a:spcAft>
              <a:buClr>
                <a:srgbClr val="FFFFFF"/>
              </a:buClr>
              <a:buSzPts val="5300"/>
              <a:buFont typeface="Avenir"/>
              <a:buNone/>
              <a:defRPr sz="7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496" name="Google Shape;496;p122"/>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497" name="Google Shape;497;p12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498" name="Google Shape;498;p122"/>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92910598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504"/>
        <p:cNvGrpSpPr/>
        <p:nvPr/>
      </p:nvGrpSpPr>
      <p:grpSpPr>
        <a:xfrm>
          <a:off x="0" y="0"/>
          <a:ext cx="0" cy="0"/>
          <a:chOff x="0" y="0"/>
          <a:chExt cx="0" cy="0"/>
        </a:xfrm>
      </p:grpSpPr>
      <p:sp>
        <p:nvSpPr>
          <p:cNvPr id="505" name="Google Shape;505;p124"/>
          <p:cNvSpPr/>
          <p:nvPr/>
        </p:nvSpPr>
        <p:spPr>
          <a:xfrm>
            <a:off x="2499" y="-104"/>
            <a:ext cx="121872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506" name="Google Shape;506;p124"/>
          <p:cNvSpPr txBox="1">
            <a:spLocks noGrp="1"/>
          </p:cNvSpPr>
          <p:nvPr>
            <p:ph type="body" idx="1"/>
          </p:nvPr>
        </p:nvSpPr>
        <p:spPr>
          <a:xfrm>
            <a:off x="419299" y="359494"/>
            <a:ext cx="62920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07" name="Google Shape;507;p12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08" name="Google Shape;508;p12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09" name="Google Shape;509;p12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14411016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510"/>
        <p:cNvGrpSpPr/>
        <p:nvPr/>
      </p:nvGrpSpPr>
      <p:grpSpPr>
        <a:xfrm>
          <a:off x="0" y="0"/>
          <a:ext cx="0" cy="0"/>
          <a:chOff x="0" y="0"/>
          <a:chExt cx="0" cy="0"/>
        </a:xfrm>
      </p:grpSpPr>
      <p:sp>
        <p:nvSpPr>
          <p:cNvPr id="511" name="Google Shape;511;p125"/>
          <p:cNvSpPr txBox="1">
            <a:spLocks noGrp="1"/>
          </p:cNvSpPr>
          <p:nvPr>
            <p:ph type="title"/>
          </p:nvPr>
        </p:nvSpPr>
        <p:spPr>
          <a:xfrm>
            <a:off x="635000" y="1644651"/>
            <a:ext cx="10922000" cy="19400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00E8FF"/>
              </a:buClr>
              <a:buSzPts val="4400"/>
              <a:buFont typeface="Avenir"/>
              <a:buNone/>
              <a:defRPr sz="5867">
                <a:solidFill>
                  <a:srgbClr val="00E8FF"/>
                </a:solidFill>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12" name="Google Shape;512;p125"/>
          <p:cNvSpPr txBox="1">
            <a:spLocks noGrp="1"/>
          </p:cNvSpPr>
          <p:nvPr>
            <p:ph type="body" idx="1"/>
          </p:nvPr>
        </p:nvSpPr>
        <p:spPr>
          <a:xfrm>
            <a:off x="635000" y="6080215"/>
            <a:ext cx="10922000" cy="3472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1300"/>
              <a:buFont typeface="Avenir"/>
              <a:buNone/>
              <a:defRPr sz="1734">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13" name="Google Shape;513;p125"/>
          <p:cNvSpPr txBox="1">
            <a:spLocks noGrp="1"/>
          </p:cNvSpPr>
          <p:nvPr>
            <p:ph type="body" idx="2"/>
          </p:nvPr>
        </p:nvSpPr>
        <p:spPr>
          <a:xfrm>
            <a:off x="635000" y="3492500"/>
            <a:ext cx="10922000" cy="12564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1pPr>
            <a:lvl2pPr marL="1219215" lvl="1"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2pPr>
            <a:lvl3pPr marL="1828823" lvl="2"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3pPr>
            <a:lvl4pPr marL="2438431" lvl="3"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4pPr>
            <a:lvl5pPr marL="3048038" lvl="4"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14" name="Google Shape;514;p125"/>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7217696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515"/>
        <p:cNvGrpSpPr/>
        <p:nvPr/>
      </p:nvGrpSpPr>
      <p:grpSpPr>
        <a:xfrm>
          <a:off x="0" y="0"/>
          <a:ext cx="0" cy="0"/>
          <a:chOff x="0" y="0"/>
          <a:chExt cx="0" cy="0"/>
        </a:xfrm>
      </p:grpSpPr>
      <p:sp>
        <p:nvSpPr>
          <p:cNvPr id="516" name="Google Shape;516;p126"/>
          <p:cNvSpPr>
            <a:spLocks noGrp="1"/>
          </p:cNvSpPr>
          <p:nvPr>
            <p:ph type="pic" idx="2"/>
          </p:nvPr>
        </p:nvSpPr>
        <p:spPr>
          <a:xfrm>
            <a:off x="0" y="-381000"/>
            <a:ext cx="12192000" cy="7620000"/>
          </a:xfrm>
          <a:prstGeom prst="rect">
            <a:avLst/>
          </a:prstGeom>
          <a:noFill/>
          <a:ln>
            <a:noFill/>
          </a:ln>
        </p:spPr>
      </p:sp>
      <p:sp>
        <p:nvSpPr>
          <p:cNvPr id="517" name="Google Shape;517;p126"/>
          <p:cNvSpPr txBox="1">
            <a:spLocks noGrp="1"/>
          </p:cNvSpPr>
          <p:nvPr>
            <p:ph type="body" idx="1"/>
          </p:nvPr>
        </p:nvSpPr>
        <p:spPr>
          <a:xfrm>
            <a:off x="635000" y="6083300"/>
            <a:ext cx="10922000" cy="3472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1300"/>
              <a:buFont typeface="Avenir"/>
              <a:buNone/>
              <a:defRPr sz="1734">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18" name="Google Shape;518;p126"/>
          <p:cNvSpPr txBox="1">
            <a:spLocks noGrp="1"/>
          </p:cNvSpPr>
          <p:nvPr>
            <p:ph type="title"/>
          </p:nvPr>
        </p:nvSpPr>
        <p:spPr>
          <a:xfrm>
            <a:off x="635000" y="1644651"/>
            <a:ext cx="10922000" cy="19368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FFFFFF"/>
              </a:buClr>
              <a:buSzPts val="4400"/>
              <a:buFont typeface="Avenir"/>
              <a:buNone/>
              <a:defRPr sz="5867"/>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19" name="Google Shape;519;p126"/>
          <p:cNvSpPr txBox="1">
            <a:spLocks noGrp="1"/>
          </p:cNvSpPr>
          <p:nvPr>
            <p:ph type="body" idx="3"/>
          </p:nvPr>
        </p:nvSpPr>
        <p:spPr>
          <a:xfrm>
            <a:off x="635000" y="3492500"/>
            <a:ext cx="10922000" cy="12572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1pPr>
            <a:lvl2pPr marL="1219215" lvl="1"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2pPr>
            <a:lvl3pPr marL="1828823" lvl="2"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3pPr>
            <a:lvl4pPr marL="2438431" lvl="3"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4pPr>
            <a:lvl5pPr marL="3048038" lvl="4" indent="-304804"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20" name="Google Shape;520;p126"/>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0619196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521"/>
        <p:cNvGrpSpPr/>
        <p:nvPr/>
      </p:nvGrpSpPr>
      <p:grpSpPr>
        <a:xfrm>
          <a:off x="0" y="0"/>
          <a:ext cx="0" cy="0"/>
          <a:chOff x="0" y="0"/>
          <a:chExt cx="0" cy="0"/>
        </a:xfrm>
      </p:grpSpPr>
      <p:sp>
        <p:nvSpPr>
          <p:cNvPr id="522" name="Google Shape;522;p127"/>
          <p:cNvSpPr>
            <a:spLocks noGrp="1"/>
          </p:cNvSpPr>
          <p:nvPr>
            <p:ph type="pic" idx="2"/>
          </p:nvPr>
        </p:nvSpPr>
        <p:spPr>
          <a:xfrm>
            <a:off x="3981451" y="-12700"/>
            <a:ext cx="10325200" cy="6883200"/>
          </a:xfrm>
          <a:prstGeom prst="rect">
            <a:avLst/>
          </a:prstGeom>
          <a:noFill/>
          <a:ln>
            <a:noFill/>
          </a:ln>
        </p:spPr>
      </p:sp>
      <p:sp>
        <p:nvSpPr>
          <p:cNvPr id="523" name="Google Shape;523;p127"/>
          <p:cNvSpPr txBox="1">
            <a:spLocks noGrp="1"/>
          </p:cNvSpPr>
          <p:nvPr>
            <p:ph type="title"/>
          </p:nvPr>
        </p:nvSpPr>
        <p:spPr>
          <a:xfrm>
            <a:off x="635000" y="1943100"/>
            <a:ext cx="4826000" cy="16000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24" name="Google Shape;524;p127"/>
          <p:cNvSpPr txBox="1">
            <a:spLocks noGrp="1"/>
          </p:cNvSpPr>
          <p:nvPr>
            <p:ph type="body" idx="1"/>
          </p:nvPr>
        </p:nvSpPr>
        <p:spPr>
          <a:xfrm>
            <a:off x="635000" y="3422651"/>
            <a:ext cx="4826000" cy="2832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2pPr>
            <a:lvl3pPr marL="1828823" lvl="2"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3pPr>
            <a:lvl4pPr marL="2438431" lvl="3"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4pPr>
            <a:lvl5pPr marL="3048038" lvl="4"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25" name="Google Shape;525;p127"/>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9019916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526"/>
        <p:cNvGrpSpPr/>
        <p:nvPr/>
      </p:nvGrpSpPr>
      <p:grpSpPr>
        <a:xfrm>
          <a:off x="0" y="0"/>
          <a:ext cx="0" cy="0"/>
          <a:chOff x="0" y="0"/>
          <a:chExt cx="0" cy="0"/>
        </a:xfrm>
      </p:grpSpPr>
      <p:sp>
        <p:nvSpPr>
          <p:cNvPr id="527" name="Google Shape;527;p128"/>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28" name="Google Shape;528;p128"/>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29" name="Google Shape;529;p128"/>
          <p:cNvSpPr txBox="1">
            <a:spLocks noGrp="1"/>
          </p:cNvSpPr>
          <p:nvPr>
            <p:ph type="body" idx="2"/>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0" name="Google Shape;530;p128"/>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1429838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531"/>
        <p:cNvGrpSpPr/>
        <p:nvPr/>
      </p:nvGrpSpPr>
      <p:grpSpPr>
        <a:xfrm>
          <a:off x="0" y="0"/>
          <a:ext cx="0" cy="0"/>
          <a:chOff x="0" y="0"/>
          <a:chExt cx="0" cy="0"/>
        </a:xfrm>
      </p:grpSpPr>
      <p:sp>
        <p:nvSpPr>
          <p:cNvPr id="532" name="Google Shape;532;p129"/>
          <p:cNvSpPr txBox="1">
            <a:spLocks noGrp="1"/>
          </p:cNvSpPr>
          <p:nvPr>
            <p:ph type="body" idx="1"/>
          </p:nvPr>
        </p:nvSpPr>
        <p:spPr>
          <a:xfrm>
            <a:off x="635000" y="2134658"/>
            <a:ext cx="10922000" cy="4216400"/>
          </a:xfrm>
          <a:prstGeom prst="rect">
            <a:avLst/>
          </a:prstGeom>
          <a:noFill/>
          <a:ln>
            <a:noFill/>
          </a:ln>
        </p:spPr>
        <p:txBody>
          <a:bodyPr spcFirstLastPara="1" wrap="square" lIns="19050" tIns="19050" rIns="19050" bIns="19050" anchor="t" anchorCtr="0">
            <a:norm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3" name="Google Shape;533;p129"/>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549934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534"/>
        <p:cNvGrpSpPr/>
        <p:nvPr/>
      </p:nvGrpSpPr>
      <p:grpSpPr>
        <a:xfrm>
          <a:off x="0" y="0"/>
          <a:ext cx="0" cy="0"/>
          <a:chOff x="0" y="0"/>
          <a:chExt cx="0" cy="0"/>
        </a:xfrm>
      </p:grpSpPr>
      <p:sp>
        <p:nvSpPr>
          <p:cNvPr id="535" name="Google Shape;535;p130"/>
          <p:cNvSpPr>
            <a:spLocks noGrp="1"/>
          </p:cNvSpPr>
          <p:nvPr>
            <p:ph type="pic" idx="2"/>
          </p:nvPr>
        </p:nvSpPr>
        <p:spPr>
          <a:xfrm>
            <a:off x="6102351" y="-1138767"/>
            <a:ext cx="6096000" cy="9135600"/>
          </a:xfrm>
          <a:prstGeom prst="rect">
            <a:avLst/>
          </a:prstGeom>
          <a:noFill/>
          <a:ln>
            <a:noFill/>
          </a:ln>
        </p:spPr>
      </p:sp>
      <p:sp>
        <p:nvSpPr>
          <p:cNvPr id="536" name="Google Shape;536;p130"/>
          <p:cNvSpPr txBox="1">
            <a:spLocks noGrp="1"/>
          </p:cNvSpPr>
          <p:nvPr>
            <p:ph type="title"/>
          </p:nvPr>
        </p:nvSpPr>
        <p:spPr>
          <a:xfrm>
            <a:off x="635000" y="419100"/>
            <a:ext cx="4826000" cy="774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37" name="Google Shape;537;p130"/>
          <p:cNvSpPr txBox="1">
            <a:spLocks noGrp="1"/>
          </p:cNvSpPr>
          <p:nvPr>
            <p:ph type="body" idx="1"/>
          </p:nvPr>
        </p:nvSpPr>
        <p:spPr>
          <a:xfrm>
            <a:off x="635000" y="2133600"/>
            <a:ext cx="4826000" cy="4216400"/>
          </a:xfrm>
          <a:prstGeom prst="rect">
            <a:avLst/>
          </a:prstGeom>
          <a:noFill/>
          <a:ln>
            <a:noFill/>
          </a:ln>
        </p:spPr>
        <p:txBody>
          <a:bodyPr spcFirstLastPara="1" wrap="square" lIns="19050" tIns="19050" rIns="19050" bIns="19050" anchor="t" anchorCtr="0">
            <a:norm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8" name="Google Shape;538;p130"/>
          <p:cNvSpPr txBox="1">
            <a:spLocks noGrp="1"/>
          </p:cNvSpPr>
          <p:nvPr>
            <p:ph type="body" idx="3"/>
          </p:nvPr>
        </p:nvSpPr>
        <p:spPr>
          <a:xfrm>
            <a:off x="635000" y="1066800"/>
            <a:ext cx="4826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9" name="Google Shape;539;p130"/>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955707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540"/>
        <p:cNvGrpSpPr/>
        <p:nvPr/>
      </p:nvGrpSpPr>
      <p:grpSpPr>
        <a:xfrm>
          <a:off x="0" y="0"/>
          <a:ext cx="0" cy="0"/>
          <a:chOff x="0" y="0"/>
          <a:chExt cx="0" cy="0"/>
        </a:xfrm>
      </p:grpSpPr>
      <p:sp>
        <p:nvSpPr>
          <p:cNvPr id="541" name="Google Shape;541;p131"/>
          <p:cNvSpPr txBox="1">
            <a:spLocks noGrp="1"/>
          </p:cNvSpPr>
          <p:nvPr>
            <p:ph type="title"/>
          </p:nvPr>
        </p:nvSpPr>
        <p:spPr>
          <a:xfrm>
            <a:off x="635000" y="1644651"/>
            <a:ext cx="10922000" cy="19368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00FF00"/>
              </a:buClr>
              <a:buSzPts val="4400"/>
              <a:buFont typeface="Avenir"/>
              <a:buNone/>
              <a:defRPr sz="5867">
                <a:solidFill>
                  <a:srgbClr val="00FF00"/>
                </a:solidFill>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42" name="Google Shape;542;p131"/>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1066570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543"/>
        <p:cNvGrpSpPr/>
        <p:nvPr/>
      </p:nvGrpSpPr>
      <p:grpSpPr>
        <a:xfrm>
          <a:off x="0" y="0"/>
          <a:ext cx="0" cy="0"/>
          <a:chOff x="0" y="0"/>
          <a:chExt cx="0" cy="0"/>
        </a:xfrm>
      </p:grpSpPr>
      <p:sp>
        <p:nvSpPr>
          <p:cNvPr id="544" name="Google Shape;544;p132"/>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45" name="Google Shape;545;p132"/>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46" name="Google Shape;546;p132"/>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8144943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547"/>
        <p:cNvGrpSpPr/>
        <p:nvPr/>
      </p:nvGrpSpPr>
      <p:grpSpPr>
        <a:xfrm>
          <a:off x="0" y="0"/>
          <a:ext cx="0" cy="0"/>
          <a:chOff x="0" y="0"/>
          <a:chExt cx="0" cy="0"/>
        </a:xfrm>
      </p:grpSpPr>
      <p:sp>
        <p:nvSpPr>
          <p:cNvPr id="548" name="Google Shape;548;p133"/>
          <p:cNvSpPr txBox="1">
            <a:spLocks noGrp="1"/>
          </p:cNvSpPr>
          <p:nvPr>
            <p:ph type="title"/>
          </p:nvPr>
        </p:nvSpPr>
        <p:spPr>
          <a:xfrm>
            <a:off x="635000" y="406400"/>
            <a:ext cx="10922000" cy="7812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49" name="Google Shape;549;p133"/>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0" name="Google Shape;550;p133"/>
          <p:cNvSpPr txBox="1">
            <a:spLocks noGrp="1"/>
          </p:cNvSpPr>
          <p:nvPr>
            <p:ph type="body" idx="2"/>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609608" lvl="0" indent="-304804" algn="l" rtl="0">
              <a:lnSpc>
                <a:spcPct val="100000"/>
              </a:lnSpc>
              <a:spcBef>
                <a:spcPts val="1200"/>
              </a:spcBef>
              <a:spcAft>
                <a:spcPts val="0"/>
              </a:spcAft>
              <a:buClr>
                <a:srgbClr val="FFFFFF"/>
              </a:buClr>
              <a:buSzPts val="2100"/>
              <a:buFont typeface="Avenir"/>
              <a:buNone/>
              <a:defRPr sz="2800"/>
            </a:lvl1pPr>
            <a:lvl2pPr marL="1219215" lvl="1" indent="-304804" algn="l" rtl="0">
              <a:lnSpc>
                <a:spcPct val="100000"/>
              </a:lnSpc>
              <a:spcBef>
                <a:spcPts val="1200"/>
              </a:spcBef>
              <a:spcAft>
                <a:spcPts val="0"/>
              </a:spcAft>
              <a:buClr>
                <a:srgbClr val="FFFFFF"/>
              </a:buClr>
              <a:buSzPts val="2100"/>
              <a:buFont typeface="Avenir"/>
              <a:buNone/>
              <a:defRPr sz="2800"/>
            </a:lvl2pPr>
            <a:lvl3pPr marL="1828823" lvl="2" indent="-304804" algn="l" rtl="0">
              <a:lnSpc>
                <a:spcPct val="100000"/>
              </a:lnSpc>
              <a:spcBef>
                <a:spcPts val="1200"/>
              </a:spcBef>
              <a:spcAft>
                <a:spcPts val="0"/>
              </a:spcAft>
              <a:buClr>
                <a:srgbClr val="FFFFFF"/>
              </a:buClr>
              <a:buSzPts val="2100"/>
              <a:buFont typeface="Avenir"/>
              <a:buNone/>
              <a:defRPr sz="2800"/>
            </a:lvl3pPr>
            <a:lvl4pPr marL="2438431" lvl="3" indent="-304804" algn="l" rtl="0">
              <a:lnSpc>
                <a:spcPct val="100000"/>
              </a:lnSpc>
              <a:spcBef>
                <a:spcPts val="1200"/>
              </a:spcBef>
              <a:spcAft>
                <a:spcPts val="0"/>
              </a:spcAft>
              <a:buClr>
                <a:srgbClr val="FFFFFF"/>
              </a:buClr>
              <a:buSzPts val="2100"/>
              <a:buFont typeface="Avenir"/>
              <a:buNone/>
              <a:defRPr sz="2800"/>
            </a:lvl4pPr>
            <a:lvl5pPr marL="3048038" lvl="4" indent="-304804" algn="l" rtl="0">
              <a:lnSpc>
                <a:spcPct val="100000"/>
              </a:lnSpc>
              <a:spcBef>
                <a:spcPts val="1200"/>
              </a:spcBef>
              <a:spcAft>
                <a:spcPts val="0"/>
              </a:spcAft>
              <a:buClr>
                <a:srgbClr val="FFFFFF"/>
              </a:buClr>
              <a:buSzPts val="2100"/>
              <a:buFont typeface="Avenir"/>
              <a:buNone/>
              <a:defRPr sz="2800"/>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1" name="Google Shape;551;p133"/>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5605650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552"/>
        <p:cNvGrpSpPr/>
        <p:nvPr/>
      </p:nvGrpSpPr>
      <p:grpSpPr>
        <a:xfrm>
          <a:off x="0" y="0"/>
          <a:ext cx="0" cy="0"/>
          <a:chOff x="0" y="0"/>
          <a:chExt cx="0" cy="0"/>
        </a:xfrm>
      </p:grpSpPr>
      <p:sp>
        <p:nvSpPr>
          <p:cNvPr id="553" name="Google Shape;553;p134"/>
          <p:cNvSpPr txBox="1">
            <a:spLocks noGrp="1"/>
          </p:cNvSpPr>
          <p:nvPr>
            <p:ph type="body" idx="1"/>
          </p:nvPr>
        </p:nvSpPr>
        <p:spPr>
          <a:xfrm>
            <a:off x="635000" y="2273300"/>
            <a:ext cx="10922000" cy="23392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1pPr>
            <a:lvl2pPr marL="1219215" lvl="1"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2pPr>
            <a:lvl3pPr marL="1828823" lvl="2"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3pPr>
            <a:lvl4pPr marL="2438431" lvl="3"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4pPr>
            <a:lvl5pPr marL="3048038" lvl="4"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4" name="Google Shape;554;p134"/>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7952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555"/>
        <p:cNvGrpSpPr/>
        <p:nvPr/>
      </p:nvGrpSpPr>
      <p:grpSpPr>
        <a:xfrm>
          <a:off x="0" y="0"/>
          <a:ext cx="0" cy="0"/>
          <a:chOff x="0" y="0"/>
          <a:chExt cx="0" cy="0"/>
        </a:xfrm>
      </p:grpSpPr>
      <p:sp>
        <p:nvSpPr>
          <p:cNvPr id="556" name="Google Shape;556;p135"/>
          <p:cNvSpPr txBox="1">
            <a:spLocks noGrp="1"/>
          </p:cNvSpPr>
          <p:nvPr>
            <p:ph type="body" idx="1"/>
          </p:nvPr>
        </p:nvSpPr>
        <p:spPr>
          <a:xfrm>
            <a:off x="635000" y="1953048"/>
            <a:ext cx="10922000" cy="2244400"/>
          </a:xfrm>
          <a:prstGeom prst="rect">
            <a:avLst/>
          </a:prstGeom>
          <a:noFill/>
          <a:ln>
            <a:noFill/>
          </a:ln>
        </p:spPr>
        <p:txBody>
          <a:bodyPr spcFirstLastPara="1" wrap="square" lIns="19050" tIns="19050" rIns="19050" bIns="19050" anchor="b" anchorCtr="0">
            <a:normAutofit/>
          </a:bodyPr>
          <a:lstStyle>
            <a:lvl1pPr marL="609608" lvl="0"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1pPr>
            <a:lvl2pPr marL="1219215" lvl="1"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2pPr>
            <a:lvl3pPr marL="1828823" lvl="2"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3pPr>
            <a:lvl4pPr marL="2438431" lvl="3"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4pPr>
            <a:lvl5pPr marL="3048038" lvl="4"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7" name="Google Shape;557;p135"/>
          <p:cNvSpPr txBox="1">
            <a:spLocks noGrp="1"/>
          </p:cNvSpPr>
          <p:nvPr>
            <p:ph type="body" idx="2"/>
          </p:nvPr>
        </p:nvSpPr>
        <p:spPr>
          <a:xfrm>
            <a:off x="635000" y="4260851"/>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1700"/>
              <a:buFont typeface="Avenir"/>
              <a:buNone/>
              <a:defRPr sz="22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8" name="Google Shape;558;p135"/>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0630166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559"/>
        <p:cNvGrpSpPr/>
        <p:nvPr/>
      </p:nvGrpSpPr>
      <p:grpSpPr>
        <a:xfrm>
          <a:off x="0" y="0"/>
          <a:ext cx="0" cy="0"/>
          <a:chOff x="0" y="0"/>
          <a:chExt cx="0" cy="0"/>
        </a:xfrm>
      </p:grpSpPr>
      <p:sp>
        <p:nvSpPr>
          <p:cNvPr id="560" name="Google Shape;560;p136"/>
          <p:cNvSpPr txBox="1">
            <a:spLocks noGrp="1"/>
          </p:cNvSpPr>
          <p:nvPr>
            <p:ph type="body" idx="1"/>
          </p:nvPr>
        </p:nvSpPr>
        <p:spPr>
          <a:xfrm>
            <a:off x="635000" y="5577543"/>
            <a:ext cx="10922000" cy="4164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100000"/>
              </a:lnSpc>
              <a:spcBef>
                <a:spcPts val="0"/>
              </a:spcBef>
              <a:spcAft>
                <a:spcPts val="0"/>
              </a:spcAft>
              <a:buClr>
                <a:srgbClr val="D5D5D5"/>
              </a:buClr>
              <a:buSzPts val="1600"/>
              <a:buFont typeface="Avenir"/>
              <a:buNone/>
              <a:defRPr sz="2134">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61" name="Google Shape;561;p136"/>
          <p:cNvSpPr txBox="1">
            <a:spLocks noGrp="1"/>
          </p:cNvSpPr>
          <p:nvPr>
            <p:ph type="body" idx="2"/>
          </p:nvPr>
        </p:nvSpPr>
        <p:spPr>
          <a:xfrm>
            <a:off x="635000" y="2329684"/>
            <a:ext cx="10922000" cy="21972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1pPr>
            <a:lvl2pPr marL="1219215" lvl="1"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2pPr>
            <a:lvl3pPr marL="1828823" lvl="2"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3pPr>
            <a:lvl4pPr marL="2438431" lvl="3"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4pPr>
            <a:lvl5pPr marL="3048038" lvl="4"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62" name="Google Shape;562;p136"/>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0498552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563"/>
        <p:cNvGrpSpPr/>
        <p:nvPr/>
      </p:nvGrpSpPr>
      <p:grpSpPr>
        <a:xfrm>
          <a:off x="0" y="0"/>
          <a:ext cx="0" cy="0"/>
          <a:chOff x="0" y="0"/>
          <a:chExt cx="0" cy="0"/>
        </a:xfrm>
      </p:grpSpPr>
      <p:sp>
        <p:nvSpPr>
          <p:cNvPr id="564" name="Google Shape;564;p137"/>
          <p:cNvSpPr>
            <a:spLocks noGrp="1"/>
          </p:cNvSpPr>
          <p:nvPr>
            <p:ph type="pic" idx="2"/>
          </p:nvPr>
        </p:nvSpPr>
        <p:spPr>
          <a:xfrm>
            <a:off x="6096000" y="3114675"/>
            <a:ext cx="6096000" cy="4064000"/>
          </a:xfrm>
          <a:prstGeom prst="rect">
            <a:avLst/>
          </a:prstGeom>
          <a:noFill/>
          <a:ln>
            <a:noFill/>
          </a:ln>
        </p:spPr>
      </p:sp>
      <p:sp>
        <p:nvSpPr>
          <p:cNvPr id="565" name="Google Shape;565;p137"/>
          <p:cNvSpPr>
            <a:spLocks noGrp="1"/>
          </p:cNvSpPr>
          <p:nvPr>
            <p:ph type="pic" idx="3"/>
          </p:nvPr>
        </p:nvSpPr>
        <p:spPr>
          <a:xfrm>
            <a:off x="6096000" y="-320676"/>
            <a:ext cx="6096000" cy="4064000"/>
          </a:xfrm>
          <a:prstGeom prst="rect">
            <a:avLst/>
          </a:prstGeom>
          <a:noFill/>
          <a:ln>
            <a:noFill/>
          </a:ln>
        </p:spPr>
      </p:sp>
      <p:sp>
        <p:nvSpPr>
          <p:cNvPr id="566" name="Google Shape;566;p137"/>
          <p:cNvSpPr>
            <a:spLocks noGrp="1"/>
          </p:cNvSpPr>
          <p:nvPr>
            <p:ph type="pic" idx="4"/>
          </p:nvPr>
        </p:nvSpPr>
        <p:spPr>
          <a:xfrm>
            <a:off x="0" y="-1129251"/>
            <a:ext cx="6083200" cy="9116400"/>
          </a:xfrm>
          <a:prstGeom prst="rect">
            <a:avLst/>
          </a:prstGeom>
          <a:noFill/>
          <a:ln>
            <a:noFill/>
          </a:ln>
        </p:spPr>
      </p:sp>
      <p:sp>
        <p:nvSpPr>
          <p:cNvPr id="567" name="Google Shape;567;p137"/>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9454825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568"/>
        <p:cNvGrpSpPr/>
        <p:nvPr/>
      </p:nvGrpSpPr>
      <p:grpSpPr>
        <a:xfrm>
          <a:off x="0" y="0"/>
          <a:ext cx="0" cy="0"/>
          <a:chOff x="0" y="0"/>
          <a:chExt cx="0" cy="0"/>
        </a:xfrm>
      </p:grpSpPr>
      <p:sp>
        <p:nvSpPr>
          <p:cNvPr id="569" name="Google Shape;569;p138"/>
          <p:cNvSpPr>
            <a:spLocks noGrp="1"/>
          </p:cNvSpPr>
          <p:nvPr>
            <p:ph type="pic" idx="2"/>
          </p:nvPr>
        </p:nvSpPr>
        <p:spPr>
          <a:xfrm>
            <a:off x="0" y="-635000"/>
            <a:ext cx="12192000" cy="8128000"/>
          </a:xfrm>
          <a:prstGeom prst="rect">
            <a:avLst/>
          </a:prstGeom>
          <a:noFill/>
          <a:ln>
            <a:noFill/>
          </a:ln>
        </p:spPr>
      </p:sp>
      <p:sp>
        <p:nvSpPr>
          <p:cNvPr id="570" name="Google Shape;570;p138"/>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220451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571"/>
        <p:cNvGrpSpPr/>
        <p:nvPr/>
      </p:nvGrpSpPr>
      <p:grpSpPr>
        <a:xfrm>
          <a:off x="0" y="0"/>
          <a:ext cx="0" cy="0"/>
          <a:chOff x="0" y="0"/>
          <a:chExt cx="0" cy="0"/>
        </a:xfrm>
      </p:grpSpPr>
      <p:sp>
        <p:nvSpPr>
          <p:cNvPr id="572" name="Google Shape;572;p139"/>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2182327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573"/>
        <p:cNvGrpSpPr/>
        <p:nvPr/>
      </p:nvGrpSpPr>
      <p:grpSpPr>
        <a:xfrm>
          <a:off x="0" y="0"/>
          <a:ext cx="0" cy="0"/>
          <a:chOff x="0" y="0"/>
          <a:chExt cx="0" cy="0"/>
        </a:xfrm>
      </p:grpSpPr>
      <p:sp>
        <p:nvSpPr>
          <p:cNvPr id="574" name="Google Shape;574;p140"/>
          <p:cNvSpPr txBox="1">
            <a:spLocks noGrp="1"/>
          </p:cNvSpPr>
          <p:nvPr>
            <p:ph type="body" idx="1"/>
          </p:nvPr>
        </p:nvSpPr>
        <p:spPr>
          <a:xfrm>
            <a:off x="715948" y="753556"/>
            <a:ext cx="5536800" cy="914321"/>
          </a:xfrm>
          <a:prstGeom prst="rect">
            <a:avLst/>
          </a:prstGeom>
          <a:noFill/>
          <a:ln>
            <a:noFill/>
          </a:ln>
        </p:spPr>
        <p:txBody>
          <a:bodyPr spcFirstLastPara="1" wrap="square" lIns="0" tIns="0" rIns="0" bIns="0" anchor="t" anchorCtr="0">
            <a:spAutoFit/>
          </a:bodyPr>
          <a:lstStyle>
            <a:lvl1pPr marL="609608" marR="0" lvl="0" indent="-304804" algn="l" rtl="0">
              <a:lnSpc>
                <a:spcPct val="100000"/>
              </a:lnSpc>
              <a:spcBef>
                <a:spcPts val="1067"/>
              </a:spcBef>
              <a:spcAft>
                <a:spcPts val="0"/>
              </a:spcAft>
              <a:buClr>
                <a:srgbClr val="53585F"/>
              </a:buClr>
              <a:buSzPts val="3800"/>
              <a:buFont typeface="Avenir"/>
              <a:buNone/>
              <a:defRPr sz="5067">
                <a:solidFill>
                  <a:srgbClr val="53585F"/>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75" name="Google Shape;575;p140"/>
          <p:cNvSpPr txBox="1">
            <a:spLocks noGrp="1"/>
          </p:cNvSpPr>
          <p:nvPr>
            <p:ph type="body" idx="2"/>
          </p:nvPr>
        </p:nvSpPr>
        <p:spPr>
          <a:xfrm>
            <a:off x="744463" y="5729928"/>
            <a:ext cx="21044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76" name="Google Shape;576;p140"/>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49229894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577"/>
        <p:cNvGrpSpPr/>
        <p:nvPr/>
      </p:nvGrpSpPr>
      <p:grpSpPr>
        <a:xfrm>
          <a:off x="0" y="0"/>
          <a:ext cx="0" cy="0"/>
          <a:chOff x="0" y="0"/>
          <a:chExt cx="0" cy="0"/>
        </a:xfrm>
      </p:grpSpPr>
      <p:sp>
        <p:nvSpPr>
          <p:cNvPr id="578" name="Google Shape;578;p141"/>
          <p:cNvSpPr txBox="1">
            <a:spLocks noGrp="1"/>
          </p:cNvSpPr>
          <p:nvPr>
            <p:ph type="title"/>
          </p:nvPr>
        </p:nvSpPr>
        <p:spPr>
          <a:xfrm>
            <a:off x="415600" y="593366"/>
            <a:ext cx="11360800" cy="7636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rgbClr val="FFFFFF"/>
              </a:buClr>
              <a:buSzPts val="3000"/>
              <a:buFont typeface="Helvetica Neue"/>
              <a:buNone/>
              <a:defRPr sz="4000" b="1">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79" name="Google Shape;579;p141"/>
          <p:cNvSpPr txBox="1">
            <a:spLocks noGrp="1"/>
          </p:cNvSpPr>
          <p:nvPr>
            <p:ph type="body" idx="1"/>
          </p:nvPr>
        </p:nvSpPr>
        <p:spPr>
          <a:xfrm>
            <a:off x="415600" y="1536634"/>
            <a:ext cx="11360800" cy="4555200"/>
          </a:xfrm>
          <a:prstGeom prst="rect">
            <a:avLst/>
          </a:prstGeom>
          <a:noFill/>
          <a:ln>
            <a:noFill/>
          </a:ln>
        </p:spPr>
        <p:txBody>
          <a:bodyPr spcFirstLastPara="1" wrap="square" lIns="91425" tIns="91425" rIns="91425" bIns="91425" anchor="t" anchorCtr="0">
            <a:normAutofit/>
          </a:bodyPr>
          <a:lstStyle>
            <a:lvl1pPr marL="609608" lvl="0"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1pPr>
            <a:lvl2pPr marL="1219215" lvl="1"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2pPr>
            <a:lvl3pPr marL="1828823" lvl="2"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3pPr>
            <a:lvl4pPr marL="2438431" lvl="3"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4pPr>
            <a:lvl5pPr marL="3048038" lvl="4"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80" name="Google Shape;580;p141"/>
          <p:cNvSpPr txBox="1">
            <a:spLocks noGrp="1"/>
          </p:cNvSpPr>
          <p:nvPr>
            <p:ph type="sldNum" idx="12"/>
          </p:nvPr>
        </p:nvSpPr>
        <p:spPr>
          <a:xfrm>
            <a:off x="11296611" y="6259335"/>
            <a:ext cx="504400" cy="471958"/>
          </a:xfrm>
          <a:prstGeom prst="rect">
            <a:avLst/>
          </a:prstGeom>
          <a:noFill/>
          <a:ln>
            <a:noFill/>
          </a:ln>
        </p:spPr>
        <p:txBody>
          <a:bodyPr spcFirstLastPara="1" wrap="square" lIns="91425" tIns="91425" rIns="91425" bIns="91425" anchor="ctr" anchorCtr="0">
            <a:spAutoFit/>
          </a:bodyPr>
          <a:lstStyle>
            <a:lvl1pPr marL="0" marR="0" lvl="0"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76327079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rgbClr val="0F0F0F"/>
        </a:solidFill>
        <a:effectLst/>
      </p:bgPr>
    </p:bg>
    <p:spTree>
      <p:nvGrpSpPr>
        <p:cNvPr id="1" name="Shape 581"/>
        <p:cNvGrpSpPr/>
        <p:nvPr/>
      </p:nvGrpSpPr>
      <p:grpSpPr>
        <a:xfrm>
          <a:off x="0" y="0"/>
          <a:ext cx="0" cy="0"/>
          <a:chOff x="0" y="0"/>
          <a:chExt cx="0" cy="0"/>
        </a:xfrm>
      </p:grpSpPr>
      <p:pic>
        <p:nvPicPr>
          <p:cNvPr id="582" name="Google Shape;582;p142" descr="Google Shape;8;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346924" y="6040828"/>
            <a:ext cx="512468" cy="512467"/>
          </a:xfrm>
          <a:prstGeom prst="rect">
            <a:avLst/>
          </a:prstGeom>
          <a:noFill/>
          <a:ln>
            <a:noFill/>
          </a:ln>
        </p:spPr>
      </p:pic>
      <p:sp>
        <p:nvSpPr>
          <p:cNvPr id="583" name="Google Shape;583;p142"/>
          <p:cNvSpPr txBox="1">
            <a:spLocks noGrp="1"/>
          </p:cNvSpPr>
          <p:nvPr>
            <p:ph type="title" hasCustomPrompt="1"/>
          </p:nvPr>
        </p:nvSpPr>
        <p:spPr>
          <a:xfrm>
            <a:off x="415600" y="1474834"/>
            <a:ext cx="11360800" cy="26180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rgbClr val="FFFFFF"/>
              </a:buClr>
              <a:buSzPts val="12000"/>
              <a:buFont typeface="Helvetica Neue"/>
              <a:buNone/>
              <a:defRPr sz="16000" b="1">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r>
              <a:t>xx%</a:t>
            </a:r>
          </a:p>
        </p:txBody>
      </p:sp>
      <p:sp>
        <p:nvSpPr>
          <p:cNvPr id="584" name="Google Shape;584;p142"/>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608" lvl="0" indent="-457206" algn="ctr" rtl="0">
              <a:lnSpc>
                <a:spcPct val="115000"/>
              </a:lnSpc>
              <a:spcBef>
                <a:spcPts val="0"/>
              </a:spcBef>
              <a:spcAft>
                <a:spcPts val="0"/>
              </a:spcAft>
              <a:buSzPts val="1800"/>
              <a:buFont typeface="Avenir"/>
              <a:buChar char="●"/>
              <a:defRPr>
                <a:latin typeface="Avenir"/>
                <a:ea typeface="Avenir"/>
                <a:cs typeface="Avenir"/>
                <a:sym typeface="Avenir"/>
              </a:defRPr>
            </a:lvl1pPr>
            <a:lvl2pPr marL="1219215" lvl="1" indent="-457206" algn="ctr" rtl="0">
              <a:lnSpc>
                <a:spcPct val="115000"/>
              </a:lnSpc>
              <a:spcBef>
                <a:spcPts val="0"/>
              </a:spcBef>
              <a:spcAft>
                <a:spcPts val="0"/>
              </a:spcAft>
              <a:buSzPts val="1800"/>
              <a:buFont typeface="Avenir"/>
              <a:buChar char="○"/>
              <a:defRPr>
                <a:latin typeface="Avenir"/>
                <a:ea typeface="Avenir"/>
                <a:cs typeface="Avenir"/>
                <a:sym typeface="Avenir"/>
              </a:defRPr>
            </a:lvl2pPr>
            <a:lvl3pPr marL="1828823" lvl="2" indent="-457206" algn="ctr" rtl="0">
              <a:lnSpc>
                <a:spcPct val="115000"/>
              </a:lnSpc>
              <a:spcBef>
                <a:spcPts val="0"/>
              </a:spcBef>
              <a:spcAft>
                <a:spcPts val="0"/>
              </a:spcAft>
              <a:buSzPts val="1800"/>
              <a:buFont typeface="Avenir"/>
              <a:buChar char="■"/>
              <a:defRPr>
                <a:latin typeface="Avenir"/>
                <a:ea typeface="Avenir"/>
                <a:cs typeface="Avenir"/>
                <a:sym typeface="Avenir"/>
              </a:defRPr>
            </a:lvl3pPr>
            <a:lvl4pPr marL="2438431" lvl="3" indent="-457206" algn="ctr" rtl="0">
              <a:lnSpc>
                <a:spcPct val="115000"/>
              </a:lnSpc>
              <a:spcBef>
                <a:spcPts val="0"/>
              </a:spcBef>
              <a:spcAft>
                <a:spcPts val="0"/>
              </a:spcAft>
              <a:buSzPts val="1800"/>
              <a:buFont typeface="Avenir"/>
              <a:buChar char="●"/>
              <a:defRPr>
                <a:latin typeface="Avenir"/>
                <a:ea typeface="Avenir"/>
                <a:cs typeface="Avenir"/>
                <a:sym typeface="Avenir"/>
              </a:defRPr>
            </a:lvl4pPr>
            <a:lvl5pPr marL="3048038" lvl="4" indent="-457206" algn="ctr" rtl="0">
              <a:lnSpc>
                <a:spcPct val="115000"/>
              </a:lnSpc>
              <a:spcBef>
                <a:spcPts val="0"/>
              </a:spcBef>
              <a:spcAft>
                <a:spcPts val="0"/>
              </a:spcAft>
              <a:buSzPts val="1800"/>
              <a:buFont typeface="Avenir"/>
              <a:buChar char="○"/>
              <a:defRPr>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85" name="Google Shape;585;p142"/>
          <p:cNvSpPr txBox="1">
            <a:spLocks noGrp="1"/>
          </p:cNvSpPr>
          <p:nvPr>
            <p:ph type="sldNum" idx="12"/>
          </p:nvPr>
        </p:nvSpPr>
        <p:spPr>
          <a:xfrm>
            <a:off x="11296611" y="6259335"/>
            <a:ext cx="504400" cy="471958"/>
          </a:xfrm>
          <a:prstGeom prst="rect">
            <a:avLst/>
          </a:prstGeom>
          <a:noFill/>
          <a:ln>
            <a:noFill/>
          </a:ln>
        </p:spPr>
        <p:txBody>
          <a:bodyPr spcFirstLastPara="1" wrap="square" lIns="91425" tIns="91425" rIns="91425" bIns="91425" anchor="ctr" anchorCtr="0">
            <a:spAutoFit/>
          </a:bodyPr>
          <a:lstStyle>
            <a:lvl1pPr marL="0" marR="0" lvl="0"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29195502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000000"/>
        </a:solidFill>
        <a:effectLst/>
      </p:bgPr>
    </p:bg>
    <p:spTree>
      <p:nvGrpSpPr>
        <p:cNvPr id="1" name="Shape 586"/>
        <p:cNvGrpSpPr/>
        <p:nvPr/>
      </p:nvGrpSpPr>
      <p:grpSpPr>
        <a:xfrm>
          <a:off x="0" y="0"/>
          <a:ext cx="0" cy="0"/>
          <a:chOff x="0" y="0"/>
          <a:chExt cx="0" cy="0"/>
        </a:xfrm>
      </p:grpSpPr>
      <p:sp>
        <p:nvSpPr>
          <p:cNvPr id="587" name="Google Shape;587;p14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297655467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Title &amp; Subtitle">
  <p:cSld name="Title &amp; Subtitle">
    <p:bg>
      <p:bgPr>
        <a:solidFill>
          <a:srgbClr val="000000"/>
        </a:solidFill>
        <a:effectLst/>
      </p:bgPr>
    </p:bg>
    <p:spTree>
      <p:nvGrpSpPr>
        <p:cNvPr id="1" name="Shape 588"/>
        <p:cNvGrpSpPr/>
        <p:nvPr/>
      </p:nvGrpSpPr>
      <p:grpSpPr>
        <a:xfrm>
          <a:off x="0" y="0"/>
          <a:ext cx="0" cy="0"/>
          <a:chOff x="0" y="0"/>
          <a:chExt cx="0" cy="0"/>
        </a:xfrm>
      </p:grpSpPr>
      <p:sp>
        <p:nvSpPr>
          <p:cNvPr id="589" name="Google Shape;589;p144"/>
          <p:cNvSpPr txBox="1">
            <a:spLocks noGrp="1"/>
          </p:cNvSpPr>
          <p:nvPr>
            <p:ph type="title"/>
          </p:nvPr>
        </p:nvSpPr>
        <p:spPr>
          <a:xfrm>
            <a:off x="3004496" y="2075524"/>
            <a:ext cx="6183200" cy="1380000"/>
          </a:xfrm>
          <a:prstGeom prst="rect">
            <a:avLst/>
          </a:prstGeom>
          <a:noFill/>
          <a:ln>
            <a:noFill/>
          </a:ln>
        </p:spPr>
        <p:txBody>
          <a:bodyPr spcFirstLastPara="1" wrap="square" lIns="11300" tIns="11300" rIns="11300" bIns="11300" anchor="b" anchorCtr="0">
            <a:normAutofit/>
          </a:bodyPr>
          <a:lstStyle>
            <a:lvl1pPr lvl="0" algn="ctr" rtl="0">
              <a:lnSpc>
                <a:spcPct val="100000"/>
              </a:lnSpc>
              <a:spcBef>
                <a:spcPts val="0"/>
              </a:spcBef>
              <a:spcAft>
                <a:spcPts val="0"/>
              </a:spcAft>
              <a:buClr>
                <a:srgbClr val="FFFFFF"/>
              </a:buClr>
              <a:buSzPts val="4100"/>
              <a:buFont typeface="Helvetica Neue"/>
              <a:buNone/>
              <a:defRPr sz="5467">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90" name="Google Shape;590;p144"/>
          <p:cNvSpPr txBox="1">
            <a:spLocks noGrp="1"/>
          </p:cNvSpPr>
          <p:nvPr>
            <p:ph type="body" idx="1"/>
          </p:nvPr>
        </p:nvSpPr>
        <p:spPr>
          <a:xfrm>
            <a:off x="3004496" y="3493092"/>
            <a:ext cx="6183200" cy="471200"/>
          </a:xfrm>
          <a:prstGeom prst="rect">
            <a:avLst/>
          </a:prstGeom>
          <a:noFill/>
          <a:ln>
            <a:noFill/>
          </a:ln>
        </p:spPr>
        <p:txBody>
          <a:bodyPr spcFirstLastPara="1" wrap="square" lIns="11300" tIns="11300" rIns="11300" bIns="11300" anchor="t" anchorCtr="0">
            <a:normAutofit/>
          </a:bodyPr>
          <a:lstStyle>
            <a:lvl1pPr marL="609608" lvl="0"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1pPr>
            <a:lvl2pPr marL="1219215" lvl="1"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2pPr>
            <a:lvl3pPr marL="1828823" lvl="2"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3pPr>
            <a:lvl4pPr marL="2438431" lvl="3"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4pPr>
            <a:lvl5pPr marL="3048038" lvl="4"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91" name="Google Shape;591;p144"/>
          <p:cNvSpPr txBox="1">
            <a:spLocks noGrp="1"/>
          </p:cNvSpPr>
          <p:nvPr>
            <p:ph type="sldNum" idx="12"/>
          </p:nvPr>
        </p:nvSpPr>
        <p:spPr>
          <a:xfrm>
            <a:off x="5998187" y="5276362"/>
            <a:ext cx="192000" cy="187033"/>
          </a:xfrm>
          <a:prstGeom prst="rect">
            <a:avLst/>
          </a:prstGeom>
          <a:noFill/>
          <a:ln>
            <a:noFill/>
          </a:ln>
        </p:spPr>
        <p:txBody>
          <a:bodyPr spcFirstLastPara="1" wrap="square" lIns="11300" tIns="11300" rIns="11300" bIns="11300" anchor="t" anchorCtr="0">
            <a:spAutoFit/>
          </a:bodyPr>
          <a:lstStyle>
            <a:lvl1pPr marL="0" marR="0" lvl="0"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 smtClean="0"/>
              <a:pPr/>
              <a:t>‹#›</a:t>
            </a:fld>
            <a:endParaRPr lang="en">
              <a:latin typeface="Avenir"/>
              <a:ea typeface="Avenir"/>
              <a:cs typeface="Avenir"/>
              <a:sym typeface="Avenir"/>
            </a:endParaRPr>
          </a:p>
        </p:txBody>
      </p:sp>
    </p:spTree>
    <p:extLst>
      <p:ext uri="{BB962C8B-B14F-4D97-AF65-F5344CB8AC3E}">
        <p14:creationId xmlns:p14="http://schemas.microsoft.com/office/powerpoint/2010/main" val="241632179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Pink">
  <p:cSld name="Pink">
    <p:bg>
      <p:bgPr>
        <a:solidFill>
          <a:srgbClr val="C6A2BF"/>
        </a:solidFill>
        <a:effectLst/>
      </p:bgPr>
    </p:bg>
    <p:spTree>
      <p:nvGrpSpPr>
        <p:cNvPr id="1" name="Shape 592"/>
        <p:cNvGrpSpPr/>
        <p:nvPr/>
      </p:nvGrpSpPr>
      <p:grpSpPr>
        <a:xfrm>
          <a:off x="0" y="0"/>
          <a:ext cx="0" cy="0"/>
          <a:chOff x="0" y="0"/>
          <a:chExt cx="0" cy="0"/>
        </a:xfrm>
      </p:grpSpPr>
      <p:sp>
        <p:nvSpPr>
          <p:cNvPr id="593" name="Google Shape;593;p145"/>
          <p:cNvSpPr/>
          <p:nvPr/>
        </p:nvSpPr>
        <p:spPr>
          <a:xfrm>
            <a:off x="2499" y="-104"/>
            <a:ext cx="12187200" cy="6858000"/>
          </a:xfrm>
          <a:prstGeom prst="rect">
            <a:avLst/>
          </a:prstGeom>
          <a:solidFill>
            <a:srgbClr val="131313"/>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C6A2BF"/>
              </a:buClr>
              <a:buSzPts val="1400"/>
              <a:buFont typeface="Helvetica Neue"/>
              <a:buNone/>
            </a:pPr>
            <a:endParaRPr sz="1867" b="0" i="0" u="none" strike="noStrike" cap="none">
              <a:solidFill>
                <a:srgbClr val="C6A2BF"/>
              </a:solidFill>
              <a:latin typeface="Helvetica Neue"/>
              <a:ea typeface="Helvetica Neue"/>
              <a:cs typeface="Helvetica Neue"/>
              <a:sym typeface="Helvetica Neue"/>
            </a:endParaRPr>
          </a:p>
        </p:txBody>
      </p:sp>
      <p:sp>
        <p:nvSpPr>
          <p:cNvPr id="594" name="Google Shape;594;p145"/>
          <p:cNvSpPr txBox="1">
            <a:spLocks noGrp="1"/>
          </p:cNvSpPr>
          <p:nvPr>
            <p:ph type="body" idx="1"/>
          </p:nvPr>
        </p:nvSpPr>
        <p:spPr>
          <a:xfrm>
            <a:off x="419299" y="359494"/>
            <a:ext cx="62920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95" name="Google Shape;595;p145"/>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96" name="Google Shape;596;p14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97" name="Google Shape;597;p145"/>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93834592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598"/>
        <p:cNvGrpSpPr/>
        <p:nvPr/>
      </p:nvGrpSpPr>
      <p:grpSpPr>
        <a:xfrm>
          <a:off x="0" y="0"/>
          <a:ext cx="0" cy="0"/>
          <a:chOff x="0" y="0"/>
          <a:chExt cx="0" cy="0"/>
        </a:xfrm>
      </p:grpSpPr>
      <p:sp>
        <p:nvSpPr>
          <p:cNvPr id="599" name="Google Shape;599;p146"/>
          <p:cNvSpPr txBox="1">
            <a:spLocks noGrp="1"/>
          </p:cNvSpPr>
          <p:nvPr>
            <p:ph type="title"/>
          </p:nvPr>
        </p:nvSpPr>
        <p:spPr>
          <a:xfrm>
            <a:off x="889000" y="1149351"/>
            <a:ext cx="10414000" cy="2324000"/>
          </a:xfrm>
          <a:prstGeom prst="rect">
            <a:avLst/>
          </a:prstGeom>
          <a:noFill/>
          <a:ln>
            <a:noFill/>
          </a:ln>
        </p:spPr>
        <p:txBody>
          <a:bodyPr spcFirstLastPara="1" wrap="square" lIns="19050" tIns="19050" rIns="19050" bIns="19050" anchor="b" anchorCtr="0">
            <a:normAutofit/>
          </a:bodyPr>
          <a:lstStyle>
            <a:lvl1pPr lvl="0" algn="ctr" rtl="0">
              <a:lnSpc>
                <a:spcPct val="100000"/>
              </a:lnSpc>
              <a:spcBef>
                <a:spcPts val="0"/>
              </a:spcBef>
              <a:spcAft>
                <a:spcPts val="0"/>
              </a:spcAft>
              <a:buClr>
                <a:srgbClr val="FFFFFF"/>
              </a:buClr>
              <a:buSzPts val="4200"/>
              <a:buFont typeface="Avenir"/>
              <a:buNone/>
              <a:defRPr sz="5600">
                <a:solidFill>
                  <a:srgbClr val="FFFFFF"/>
                </a:solidFill>
                <a:latin typeface="Avenir"/>
                <a:ea typeface="Avenir"/>
                <a:cs typeface="Avenir"/>
                <a:sym typeface="Avenir"/>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600" name="Google Shape;600;p146"/>
          <p:cNvSpPr txBox="1">
            <a:spLocks noGrp="1"/>
          </p:cNvSpPr>
          <p:nvPr>
            <p:ph type="body" idx="1"/>
          </p:nvPr>
        </p:nvSpPr>
        <p:spPr>
          <a:xfrm>
            <a:off x="889000" y="3536951"/>
            <a:ext cx="10414000" cy="794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1pPr>
            <a:lvl2pPr marL="1219215" lvl="1"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2pPr>
            <a:lvl3pPr marL="1828823" lvl="2"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3pPr>
            <a:lvl4pPr marL="2438431" lvl="3"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4pPr>
            <a:lvl5pPr marL="3048038" lvl="4"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01" name="Google Shape;601;p146"/>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211118208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000000"/>
        </a:solidFill>
        <a:effectLst/>
      </p:bgPr>
    </p:bg>
    <p:spTree>
      <p:nvGrpSpPr>
        <p:cNvPr id="1" name="Shape 602"/>
        <p:cNvGrpSpPr/>
        <p:nvPr/>
      </p:nvGrpSpPr>
      <p:grpSpPr>
        <a:xfrm>
          <a:off x="0" y="0"/>
          <a:ext cx="0" cy="0"/>
          <a:chOff x="0" y="0"/>
          <a:chExt cx="0" cy="0"/>
        </a:xfrm>
      </p:grpSpPr>
      <p:sp>
        <p:nvSpPr>
          <p:cNvPr id="603" name="Google Shape;603;p147"/>
          <p:cNvSpPr txBox="1">
            <a:spLocks noGrp="1"/>
          </p:cNvSpPr>
          <p:nvPr>
            <p:ph type="title"/>
          </p:nvPr>
        </p:nvSpPr>
        <p:spPr>
          <a:xfrm>
            <a:off x="1409700" y="1377315"/>
            <a:ext cx="9372800" cy="2091600"/>
          </a:xfrm>
          <a:prstGeom prst="rect">
            <a:avLst/>
          </a:prstGeom>
          <a:noFill/>
          <a:ln>
            <a:noFill/>
          </a:ln>
        </p:spPr>
        <p:txBody>
          <a:bodyPr spcFirstLastPara="1" wrap="square" lIns="17150" tIns="17150" rIns="17150" bIns="17150" anchor="b" anchorCtr="0">
            <a:normAutofit/>
          </a:bodyPr>
          <a:lstStyle>
            <a:lvl1pPr lvl="0" algn="ctr" rtl="0">
              <a:lnSpc>
                <a:spcPct val="100000"/>
              </a:lnSpc>
              <a:spcBef>
                <a:spcPts val="0"/>
              </a:spcBef>
              <a:spcAft>
                <a:spcPts val="0"/>
              </a:spcAft>
              <a:buClr>
                <a:srgbClr val="FFFFFF"/>
              </a:buClr>
              <a:buSzPts val="4100"/>
              <a:buFont typeface="Helvetica Neue Light"/>
              <a:buNone/>
              <a:defRPr sz="5467">
                <a:solidFill>
                  <a:srgbClr val="FFFFFF"/>
                </a:solidFill>
                <a:latin typeface="Helvetica Neue Light"/>
                <a:ea typeface="Helvetica Neue Light"/>
                <a:cs typeface="Helvetica Neue Light"/>
                <a:sym typeface="Helvetica Neue Light"/>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604" name="Google Shape;604;p147"/>
          <p:cNvSpPr txBox="1">
            <a:spLocks noGrp="1"/>
          </p:cNvSpPr>
          <p:nvPr>
            <p:ph type="body" idx="1"/>
          </p:nvPr>
        </p:nvSpPr>
        <p:spPr>
          <a:xfrm>
            <a:off x="1409700" y="3526155"/>
            <a:ext cx="9372800" cy="714400"/>
          </a:xfrm>
          <a:prstGeom prst="rect">
            <a:avLst/>
          </a:prstGeom>
          <a:noFill/>
          <a:ln>
            <a:noFill/>
          </a:ln>
        </p:spPr>
        <p:txBody>
          <a:bodyPr spcFirstLastPara="1" wrap="square" lIns="17150" tIns="17150" rIns="17150" bIns="17150" anchor="t" anchorCtr="0">
            <a:normAutofit/>
          </a:bodyPr>
          <a:lstStyle>
            <a:lvl1pPr marL="609608" lvl="0"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1pPr>
            <a:lvl2pPr marL="1219215" lvl="1"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2pPr>
            <a:lvl3pPr marL="1828823" lvl="2"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3pPr>
            <a:lvl4pPr marL="2438431" lvl="3"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4pPr>
            <a:lvl5pPr marL="3048038" lvl="4"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05" name="Google Shape;605;p147"/>
          <p:cNvSpPr txBox="1">
            <a:spLocks noGrp="1"/>
          </p:cNvSpPr>
          <p:nvPr>
            <p:ph type="sldNum" idx="12"/>
          </p:nvPr>
        </p:nvSpPr>
        <p:spPr>
          <a:xfrm>
            <a:off x="5989435" y="6229351"/>
            <a:ext cx="207600" cy="198847"/>
          </a:xfrm>
          <a:prstGeom prst="rect">
            <a:avLst/>
          </a:prstGeom>
          <a:noFill/>
          <a:ln>
            <a:noFill/>
          </a:ln>
        </p:spPr>
        <p:txBody>
          <a:bodyPr spcFirstLastPara="1" wrap="square" lIns="17150" tIns="17150" rIns="17150" bIns="17150" anchor="t" anchorCtr="0">
            <a:spAutoFit/>
          </a:bodyPr>
          <a:lstStyle>
            <a:lvl1pPr marL="0" marR="0" lvl="0"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 smtClean="0"/>
              <a:pPr/>
              <a:t>‹#›</a:t>
            </a:fld>
            <a:endParaRPr lang="en">
              <a:latin typeface="Avenir"/>
              <a:ea typeface="Avenir"/>
              <a:cs typeface="Avenir"/>
              <a:sym typeface="Avenir"/>
            </a:endParaRPr>
          </a:p>
        </p:txBody>
      </p:sp>
    </p:spTree>
    <p:extLst>
      <p:ext uri="{BB962C8B-B14F-4D97-AF65-F5344CB8AC3E}">
        <p14:creationId xmlns:p14="http://schemas.microsoft.com/office/powerpoint/2010/main" val="336840083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Green">
  <p:cSld name="1_Green">
    <p:bg>
      <p:bgPr>
        <a:solidFill>
          <a:srgbClr val="9BC9CA"/>
        </a:solidFill>
        <a:effectLst/>
      </p:bgPr>
    </p:bg>
    <p:spTree>
      <p:nvGrpSpPr>
        <p:cNvPr id="1" name="Shape 606"/>
        <p:cNvGrpSpPr/>
        <p:nvPr/>
      </p:nvGrpSpPr>
      <p:grpSpPr>
        <a:xfrm>
          <a:off x="0" y="0"/>
          <a:ext cx="0" cy="0"/>
          <a:chOff x="0" y="0"/>
          <a:chExt cx="0" cy="0"/>
        </a:xfrm>
      </p:grpSpPr>
      <p:sp>
        <p:nvSpPr>
          <p:cNvPr id="607" name="Google Shape;607;p148"/>
          <p:cNvSpPr/>
          <p:nvPr/>
        </p:nvSpPr>
        <p:spPr>
          <a:xfrm>
            <a:off x="-77119" y="-104"/>
            <a:ext cx="123464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608" name="Google Shape;608;p148"/>
          <p:cNvSpPr txBox="1">
            <a:spLocks noGrp="1"/>
          </p:cNvSpPr>
          <p:nvPr>
            <p:ph type="body" idx="1"/>
          </p:nvPr>
        </p:nvSpPr>
        <p:spPr>
          <a:xfrm>
            <a:off x="419299" y="359494"/>
            <a:ext cx="62920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09" name="Google Shape;609;p148"/>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10" name="Google Shape;610;p14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11" name="Google Shape;611;p148"/>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99229221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Pink Half">
  <p:cSld name="Pink Half">
    <p:bg>
      <p:bgPr>
        <a:solidFill>
          <a:srgbClr val="000000"/>
        </a:solidFill>
        <a:effectLst/>
      </p:bgPr>
    </p:bg>
    <p:spTree>
      <p:nvGrpSpPr>
        <p:cNvPr id="1" name="Shape 612"/>
        <p:cNvGrpSpPr/>
        <p:nvPr/>
      </p:nvGrpSpPr>
      <p:grpSpPr>
        <a:xfrm>
          <a:off x="0" y="0"/>
          <a:ext cx="0" cy="0"/>
          <a:chOff x="0" y="0"/>
          <a:chExt cx="0" cy="0"/>
        </a:xfrm>
      </p:grpSpPr>
      <p:sp>
        <p:nvSpPr>
          <p:cNvPr id="613" name="Google Shape;613;p149"/>
          <p:cNvSpPr/>
          <p:nvPr/>
        </p:nvSpPr>
        <p:spPr>
          <a:xfrm>
            <a:off x="2499" y="-104"/>
            <a:ext cx="121872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614" name="Google Shape;614;p149"/>
          <p:cNvSpPr txBox="1">
            <a:spLocks noGrp="1"/>
          </p:cNvSpPr>
          <p:nvPr>
            <p:ph type="body" idx="1"/>
          </p:nvPr>
        </p:nvSpPr>
        <p:spPr>
          <a:xfrm>
            <a:off x="419299" y="359494"/>
            <a:ext cx="62920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15" name="Google Shape;615;p149"/>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800"/>
              <a:buFont typeface="Helvetica Neue"/>
              <a:buNone/>
            </a:pPr>
            <a:r>
              <a:rPr lang="en" sz="1067" b="0" i="0" u="none" strike="noStrike" cap="none">
                <a:solidFill>
                  <a:srgbClr val="000000"/>
                </a:solidFill>
                <a:latin typeface="Helvetica Neue"/>
                <a:ea typeface="Helvetica Neue"/>
                <a:cs typeface="Helvetica Neue"/>
                <a:sym typeface="Helvetica Neue"/>
              </a:rPr>
              <a:t>make every day count.</a:t>
            </a:r>
            <a:endParaRPr sz="667"/>
          </a:p>
        </p:txBody>
      </p:sp>
      <p:pic>
        <p:nvPicPr>
          <p:cNvPr id="616" name="Google Shape;616;p14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2" y="6043651"/>
            <a:ext cx="359343" cy="359344"/>
          </a:xfrm>
          <a:prstGeom prst="rect">
            <a:avLst/>
          </a:prstGeom>
          <a:noFill/>
          <a:ln>
            <a:noFill/>
          </a:ln>
        </p:spPr>
      </p:pic>
      <p:sp>
        <p:nvSpPr>
          <p:cNvPr id="617" name="Google Shape;617;p149"/>
          <p:cNvSpPr/>
          <p:nvPr/>
        </p:nvSpPr>
        <p:spPr>
          <a:xfrm>
            <a:off x="5095126" y="-104"/>
            <a:ext cx="7094400" cy="68580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618" name="Google Shape;618;p149"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5"/>
            <a:ext cx="330002" cy="330002"/>
          </a:xfrm>
          <a:prstGeom prst="rect">
            <a:avLst/>
          </a:prstGeom>
          <a:noFill/>
          <a:ln>
            <a:noFill/>
          </a:ln>
        </p:spPr>
      </p:pic>
      <p:sp>
        <p:nvSpPr>
          <p:cNvPr id="619" name="Google Shape;619;p149"/>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800"/>
              <a:buFont typeface="Avenir"/>
              <a:buNone/>
            </a:pPr>
            <a:r>
              <a:rPr lang="en" sz="1067" b="0" i="0" u="none" strike="noStrike" cap="none">
                <a:solidFill>
                  <a:srgbClr val="000000"/>
                </a:solidFill>
                <a:latin typeface="Avenir"/>
                <a:ea typeface="Avenir"/>
                <a:cs typeface="Avenir"/>
                <a:sym typeface="Avenir"/>
              </a:rPr>
              <a:t>make every day count.</a:t>
            </a:r>
            <a:endParaRPr sz="667"/>
          </a:p>
        </p:txBody>
      </p:sp>
      <p:sp>
        <p:nvSpPr>
          <p:cNvPr id="620" name="Google Shape;620;p149"/>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3946724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Uttryck">
  <p:cSld name="1_Uttryck">
    <p:bg>
      <p:bgPr>
        <a:solidFill>
          <a:srgbClr val="000000"/>
        </a:solidFill>
        <a:effectLst/>
      </p:bgPr>
    </p:bg>
    <p:spTree>
      <p:nvGrpSpPr>
        <p:cNvPr id="1" name="Shape 621"/>
        <p:cNvGrpSpPr/>
        <p:nvPr/>
      </p:nvGrpSpPr>
      <p:grpSpPr>
        <a:xfrm>
          <a:off x="0" y="0"/>
          <a:ext cx="0" cy="0"/>
          <a:chOff x="0" y="0"/>
          <a:chExt cx="0" cy="0"/>
        </a:xfrm>
      </p:grpSpPr>
      <p:sp>
        <p:nvSpPr>
          <p:cNvPr id="622" name="Google Shape;622;p150"/>
          <p:cNvSpPr txBox="1">
            <a:spLocks noGrp="1"/>
          </p:cNvSpPr>
          <p:nvPr>
            <p:ph type="body" idx="1"/>
          </p:nvPr>
        </p:nvSpPr>
        <p:spPr>
          <a:xfrm>
            <a:off x="603251" y="2460422"/>
            <a:ext cx="10985600" cy="19372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1pPr>
            <a:lvl2pPr marL="1219215" lvl="1"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2pPr>
            <a:lvl3pPr marL="1828823" lvl="2"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3pPr>
            <a:lvl4pPr marL="2438431" lvl="3"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4pPr>
            <a:lvl5pPr marL="3048038" lvl="4"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23" name="Google Shape;623;p150"/>
          <p:cNvSpPr txBox="1">
            <a:spLocks noGrp="1"/>
          </p:cNvSpPr>
          <p:nvPr>
            <p:ph type="sldNum" idx="12"/>
          </p:nvPr>
        </p:nvSpPr>
        <p:spPr>
          <a:xfrm>
            <a:off x="6000750" y="6553073"/>
            <a:ext cx="184400" cy="182229"/>
          </a:xfrm>
          <a:prstGeom prst="rect">
            <a:avLst/>
          </a:prstGeom>
          <a:noFill/>
          <a:ln>
            <a:noFill/>
          </a:ln>
        </p:spPr>
        <p:txBody>
          <a:bodyPr spcFirstLastPara="1" wrap="square" lIns="19050" tIns="19050" rIns="19050" bIns="19050" anchor="b" anchorCtr="0">
            <a:spAutoFit/>
          </a:bodyPr>
          <a:lstStyle>
            <a:lvl1pPr marL="0" marR="0" lvl="0"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298456066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624"/>
        <p:cNvGrpSpPr/>
        <p:nvPr/>
      </p:nvGrpSpPr>
      <p:grpSpPr>
        <a:xfrm>
          <a:off x="0" y="0"/>
          <a:ext cx="0" cy="0"/>
          <a:chOff x="0" y="0"/>
          <a:chExt cx="0" cy="0"/>
        </a:xfrm>
      </p:grpSpPr>
      <p:pic>
        <p:nvPicPr>
          <p:cNvPr id="625" name="Google Shape;625;p151"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0" y="242432"/>
            <a:ext cx="761998" cy="761998"/>
          </a:xfrm>
          <a:prstGeom prst="rect">
            <a:avLst/>
          </a:prstGeom>
          <a:noFill/>
          <a:ln>
            <a:noFill/>
          </a:ln>
        </p:spPr>
      </p:pic>
      <p:sp>
        <p:nvSpPr>
          <p:cNvPr id="626" name="Google Shape;626;p151"/>
          <p:cNvSpPr txBox="1">
            <a:spLocks noGrp="1"/>
          </p:cNvSpPr>
          <p:nvPr>
            <p:ph type="sldNum" idx="12"/>
          </p:nvPr>
        </p:nvSpPr>
        <p:spPr>
          <a:xfrm>
            <a:off x="5892800" y="6187718"/>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81882670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27"/>
        <p:cNvGrpSpPr/>
        <p:nvPr/>
      </p:nvGrpSpPr>
      <p:grpSpPr>
        <a:xfrm>
          <a:off x="0" y="0"/>
          <a:ext cx="0" cy="0"/>
          <a:chOff x="0" y="0"/>
          <a:chExt cx="0" cy="0"/>
        </a:xfrm>
      </p:grpSpPr>
      <p:sp>
        <p:nvSpPr>
          <p:cNvPr id="628" name="Google Shape;628;p152"/>
          <p:cNvSpPr txBox="1">
            <a:spLocks noGrp="1"/>
          </p:cNvSpPr>
          <p:nvPr>
            <p:ph type="ctrTitle"/>
          </p:nvPr>
        </p:nvSpPr>
        <p:spPr>
          <a:xfrm>
            <a:off x="415600" y="635200"/>
            <a:ext cx="8016000" cy="1624000"/>
          </a:xfrm>
          <a:prstGeom prst="rect">
            <a:avLst/>
          </a:prstGeom>
        </p:spPr>
        <p:txBody>
          <a:bodyPr spcFirstLastPara="1" wrap="square" lIns="19050" tIns="19050" rIns="19050" bIns="19050" anchor="t" anchorCtr="0">
            <a:normAutofit/>
          </a:bodyPr>
          <a:lstStyle>
            <a:lvl1pPr lvl="0" rtl="0">
              <a:spcBef>
                <a:spcPts val="0"/>
              </a:spcBef>
              <a:spcAft>
                <a:spcPts val="0"/>
              </a:spcAft>
              <a:buSzPts val="32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629" name="Google Shape;629;p152"/>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30" name="Google Shape;630;p152"/>
          <p:cNvSpPr txBox="1">
            <a:spLocks noGrp="1"/>
          </p:cNvSpPr>
          <p:nvPr>
            <p:ph type="subTitle" idx="1"/>
          </p:nvPr>
        </p:nvSpPr>
        <p:spPr>
          <a:xfrm>
            <a:off x="415600" y="385134"/>
            <a:ext cx="8016000" cy="599600"/>
          </a:xfrm>
          <a:prstGeom prst="rect">
            <a:avLst/>
          </a:prstGeom>
        </p:spPr>
        <p:txBody>
          <a:bodyPr spcFirstLastPara="1" wrap="square" lIns="19050" tIns="19050" rIns="19050" bIns="19050" anchor="t" anchorCtr="0">
            <a:normAutofit/>
          </a:bodyPr>
          <a:lstStyle>
            <a:lvl1pPr lvl="0" rtl="0">
              <a:spcBef>
                <a:spcPts val="1200"/>
              </a:spcBef>
              <a:spcAft>
                <a:spcPts val="0"/>
              </a:spcAft>
              <a:buNone/>
              <a:defRPr sz="1334">
                <a:solidFill>
                  <a:srgbClr val="FF8400"/>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0"/>
              </a:spcAft>
              <a:buNone/>
              <a:defRPr/>
            </a:lvl9pPr>
          </a:lstStyle>
          <a:p>
            <a:endParaRPr/>
          </a:p>
        </p:txBody>
      </p:sp>
      <p:sp>
        <p:nvSpPr>
          <p:cNvPr id="631" name="Google Shape;631;p152"/>
          <p:cNvSpPr txBox="1">
            <a:spLocks noGrp="1"/>
          </p:cNvSpPr>
          <p:nvPr>
            <p:ph type="body" idx="2"/>
          </p:nvPr>
        </p:nvSpPr>
        <p:spPr>
          <a:xfrm>
            <a:off x="415600" y="1587534"/>
            <a:ext cx="8016000" cy="4044000"/>
          </a:xfrm>
          <a:prstGeom prst="rect">
            <a:avLst/>
          </a:prstGeom>
        </p:spPr>
        <p:txBody>
          <a:bodyPr spcFirstLastPara="1" wrap="square" lIns="19050" tIns="19050" rIns="19050" bIns="19050" anchor="t" anchorCtr="0">
            <a:normAutofit/>
          </a:bodyPr>
          <a:lstStyle>
            <a:lvl1pPr marL="609608" lvl="0" indent="-423339" rtl="0">
              <a:spcBef>
                <a:spcPts val="120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215" lvl="1"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2pPr>
            <a:lvl3pPr marL="1828823" lvl="2"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3pPr>
            <a:lvl4pPr marL="2438431" lvl="3"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4pPr>
            <a:lvl5pPr marL="3048038" lvl="4"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5pPr>
            <a:lvl6pPr marL="3657646" lvl="5"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6pPr>
            <a:lvl7pPr marL="4267254" lvl="6"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7pPr>
            <a:lvl8pPr marL="4876861" lvl="7"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8pPr>
            <a:lvl9pPr marL="5486469" lvl="8" indent="-457206" rtl="0">
              <a:spcBef>
                <a:spcPts val="1334"/>
              </a:spcBef>
              <a:spcAft>
                <a:spcPts val="1334"/>
              </a:spcAft>
              <a:buSzPts val="1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98465738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632"/>
        <p:cNvGrpSpPr/>
        <p:nvPr/>
      </p:nvGrpSpPr>
      <p:grpSpPr>
        <a:xfrm>
          <a:off x="0" y="0"/>
          <a:ext cx="0" cy="0"/>
          <a:chOff x="0" y="0"/>
          <a:chExt cx="0" cy="0"/>
        </a:xfrm>
      </p:grpSpPr>
      <p:sp>
        <p:nvSpPr>
          <p:cNvPr id="633" name="Google Shape;633;p15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634" name="Google Shape;634;p153"/>
          <p:cNvSpPr txBox="1">
            <a:spLocks noGrp="1"/>
          </p:cNvSpPr>
          <p:nvPr>
            <p:ph type="body" idx="1"/>
          </p:nvPr>
        </p:nvSpPr>
        <p:spPr>
          <a:xfrm>
            <a:off x="1220003" y="1417490"/>
            <a:ext cx="9603200" cy="4648400"/>
          </a:xfrm>
          <a:prstGeom prst="rect">
            <a:avLst/>
          </a:prstGeom>
          <a:noFill/>
          <a:ln>
            <a:noFill/>
          </a:ln>
        </p:spPr>
        <p:txBody>
          <a:bodyPr spcFirstLastPara="1" wrap="square" lIns="0" tIns="0" rIns="0" bIns="0" anchor="ctr" anchorCtr="0">
            <a:normAutofit/>
          </a:bodyPr>
          <a:lstStyle>
            <a:lvl1pPr marL="609608" lvl="0"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1pPr>
            <a:lvl2pPr marL="1219215" lvl="1"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2pPr>
            <a:lvl3pPr marL="1828823" lvl="2"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3pPr>
            <a:lvl4pPr marL="2438431" lvl="3"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4pPr>
            <a:lvl5pPr marL="3048038" lvl="4"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5pPr>
            <a:lvl6pPr marL="3657646" lvl="5" indent="-347138" algn="l" rtl="0">
              <a:lnSpc>
                <a:spcPct val="100000"/>
              </a:lnSpc>
              <a:spcBef>
                <a:spcPts val="2934"/>
              </a:spcBef>
              <a:spcAft>
                <a:spcPts val="0"/>
              </a:spcAft>
              <a:buClr>
                <a:srgbClr val="FFFFFF"/>
              </a:buClr>
              <a:buSzPts val="500"/>
              <a:buChar char="•"/>
              <a:defRPr/>
            </a:lvl6pPr>
            <a:lvl7pPr marL="4267254" lvl="6" indent="-347138" algn="l" rtl="0">
              <a:lnSpc>
                <a:spcPct val="100000"/>
              </a:lnSpc>
              <a:spcBef>
                <a:spcPts val="2934"/>
              </a:spcBef>
              <a:spcAft>
                <a:spcPts val="0"/>
              </a:spcAft>
              <a:buClr>
                <a:srgbClr val="FFFFFF"/>
              </a:buClr>
              <a:buSzPts val="500"/>
              <a:buChar char="•"/>
              <a:defRPr/>
            </a:lvl7pPr>
            <a:lvl8pPr marL="4876861" lvl="7" indent="-347138" algn="l" rtl="0">
              <a:lnSpc>
                <a:spcPct val="100000"/>
              </a:lnSpc>
              <a:spcBef>
                <a:spcPts val="2934"/>
              </a:spcBef>
              <a:spcAft>
                <a:spcPts val="0"/>
              </a:spcAft>
              <a:buClr>
                <a:srgbClr val="FFFFFF"/>
              </a:buClr>
              <a:buSzPts val="500"/>
              <a:buChar char="•"/>
              <a:defRPr/>
            </a:lvl8pPr>
            <a:lvl9pPr marL="5486469" lvl="8" indent="-347138" algn="l" rtl="0">
              <a:lnSpc>
                <a:spcPct val="100000"/>
              </a:lnSpc>
              <a:spcBef>
                <a:spcPts val="2934"/>
              </a:spcBef>
              <a:spcAft>
                <a:spcPts val="0"/>
              </a:spcAft>
              <a:buClr>
                <a:srgbClr val="FFFFFF"/>
              </a:buClr>
              <a:buSzPts val="500"/>
              <a:buChar char="•"/>
              <a:defRPr/>
            </a:lvl9pPr>
          </a:lstStyle>
          <a:p>
            <a:endParaRPr/>
          </a:p>
        </p:txBody>
      </p:sp>
      <p:sp>
        <p:nvSpPr>
          <p:cNvPr id="635" name="Google Shape;635;p153"/>
          <p:cNvSpPr txBox="1">
            <a:spLocks noGrp="1"/>
          </p:cNvSpPr>
          <p:nvPr>
            <p:ph type="sldNum" idx="12"/>
          </p:nvPr>
        </p:nvSpPr>
        <p:spPr>
          <a:xfrm>
            <a:off x="5892800" y="6187719"/>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6698296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636"/>
        <p:cNvGrpSpPr/>
        <p:nvPr/>
      </p:nvGrpSpPr>
      <p:grpSpPr>
        <a:xfrm>
          <a:off x="0" y="0"/>
          <a:ext cx="0" cy="0"/>
          <a:chOff x="0" y="0"/>
          <a:chExt cx="0" cy="0"/>
        </a:xfrm>
      </p:grpSpPr>
      <p:sp>
        <p:nvSpPr>
          <p:cNvPr id="637" name="Google Shape;637;p154"/>
          <p:cNvSpPr txBox="1">
            <a:spLocks noGrp="1"/>
          </p:cNvSpPr>
          <p:nvPr>
            <p:ph type="title"/>
          </p:nvPr>
        </p:nvSpPr>
        <p:spPr>
          <a:xfrm>
            <a:off x="415600" y="593366"/>
            <a:ext cx="11360800" cy="763600"/>
          </a:xfrm>
          <a:prstGeom prst="rect">
            <a:avLst/>
          </a:prstGeom>
        </p:spPr>
        <p:txBody>
          <a:bodyPr spcFirstLastPara="1" wrap="square" lIns="19050" tIns="19050" rIns="19050" bIns="19050"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38" name="Google Shape;638;p154"/>
          <p:cNvSpPr txBox="1">
            <a:spLocks noGrp="1"/>
          </p:cNvSpPr>
          <p:nvPr>
            <p:ph type="body" idx="1"/>
          </p:nvPr>
        </p:nvSpPr>
        <p:spPr>
          <a:xfrm>
            <a:off x="415600" y="1536634"/>
            <a:ext cx="11360800" cy="4555200"/>
          </a:xfrm>
          <a:prstGeom prst="rect">
            <a:avLst/>
          </a:prstGeom>
        </p:spPr>
        <p:txBody>
          <a:bodyPr spcFirstLastPara="1" wrap="square" lIns="19050" tIns="19050" rIns="19050" bIns="19050" anchor="t" anchorCtr="0">
            <a:normAutofit/>
          </a:bodyPr>
          <a:lstStyle>
            <a:lvl1pPr marL="609608" lvl="0" indent="-457206" rtl="0">
              <a:spcBef>
                <a:spcPts val="1200"/>
              </a:spcBef>
              <a:spcAft>
                <a:spcPts val="0"/>
              </a:spcAft>
              <a:buSzPts val="1800"/>
              <a:buChar char="•"/>
              <a:defRPr/>
            </a:lvl1pPr>
            <a:lvl2pPr marL="1219215" lvl="1" indent="-457206" rtl="0">
              <a:spcBef>
                <a:spcPts val="1200"/>
              </a:spcBef>
              <a:spcAft>
                <a:spcPts val="0"/>
              </a:spcAft>
              <a:buSzPts val="1800"/>
              <a:buChar char="•"/>
              <a:defRPr/>
            </a:lvl2pPr>
            <a:lvl3pPr marL="1828823" lvl="2" indent="-457206" rtl="0">
              <a:spcBef>
                <a:spcPts val="1200"/>
              </a:spcBef>
              <a:spcAft>
                <a:spcPts val="0"/>
              </a:spcAft>
              <a:buSzPts val="1800"/>
              <a:buChar char="•"/>
              <a:defRPr/>
            </a:lvl3pPr>
            <a:lvl4pPr marL="2438431" lvl="3" indent="-457206" rtl="0">
              <a:spcBef>
                <a:spcPts val="1200"/>
              </a:spcBef>
              <a:spcAft>
                <a:spcPts val="0"/>
              </a:spcAft>
              <a:buSzPts val="1800"/>
              <a:buChar char="•"/>
              <a:defRPr/>
            </a:lvl4pPr>
            <a:lvl5pPr marL="3048038" lvl="4" indent="-457206" rtl="0">
              <a:spcBef>
                <a:spcPts val="1200"/>
              </a:spcBef>
              <a:spcAft>
                <a:spcPts val="0"/>
              </a:spcAft>
              <a:buSzPts val="1800"/>
              <a:buChar char="•"/>
              <a:defRPr/>
            </a:lvl5pPr>
            <a:lvl6pPr marL="3657646" lvl="5" indent="-457206" rtl="0">
              <a:spcBef>
                <a:spcPts val="1200"/>
              </a:spcBef>
              <a:spcAft>
                <a:spcPts val="0"/>
              </a:spcAft>
              <a:buSzPts val="1800"/>
              <a:buChar char="•"/>
              <a:defRPr/>
            </a:lvl6pPr>
            <a:lvl7pPr marL="4267254" lvl="6" indent="-457206" rtl="0">
              <a:spcBef>
                <a:spcPts val="1200"/>
              </a:spcBef>
              <a:spcAft>
                <a:spcPts val="0"/>
              </a:spcAft>
              <a:buSzPts val="1800"/>
              <a:buChar char="•"/>
              <a:defRPr/>
            </a:lvl7pPr>
            <a:lvl8pPr marL="4876861" lvl="7" indent="-457206" rtl="0">
              <a:spcBef>
                <a:spcPts val="1200"/>
              </a:spcBef>
              <a:spcAft>
                <a:spcPts val="0"/>
              </a:spcAft>
              <a:buSzPts val="1800"/>
              <a:buChar char="•"/>
              <a:defRPr/>
            </a:lvl8pPr>
            <a:lvl9pPr marL="5486469" lvl="8" indent="-457206" rtl="0">
              <a:spcBef>
                <a:spcPts val="1200"/>
              </a:spcBef>
              <a:spcAft>
                <a:spcPts val="0"/>
              </a:spcAft>
              <a:buSzPts val="1800"/>
              <a:buChar char="•"/>
              <a:defRPr/>
            </a:lvl9pPr>
          </a:lstStyle>
          <a:p>
            <a:endParaRPr/>
          </a:p>
        </p:txBody>
      </p:sp>
      <p:sp>
        <p:nvSpPr>
          <p:cNvPr id="639" name="Google Shape;639;p154"/>
          <p:cNvSpPr txBox="1">
            <a:spLocks noGrp="1"/>
          </p:cNvSpPr>
          <p:nvPr>
            <p:ph type="sldNum" idx="12"/>
          </p:nvPr>
        </p:nvSpPr>
        <p:spPr>
          <a:xfrm>
            <a:off x="11296611" y="6230540"/>
            <a:ext cx="731600" cy="202684"/>
          </a:xfrm>
          <a:prstGeom prst="rect">
            <a:avLst/>
          </a:prstGeom>
        </p:spPr>
        <p:txBody>
          <a:bodyPr spcFirstLastPara="1" wrap="square" lIns="19050" tIns="19050" rIns="19050" bIns="19050" anchor="b"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4896053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640"/>
        <p:cNvGrpSpPr/>
        <p:nvPr/>
      </p:nvGrpSpPr>
      <p:grpSpPr>
        <a:xfrm>
          <a:off x="0" y="0"/>
          <a:ext cx="0" cy="0"/>
          <a:chOff x="0" y="0"/>
          <a:chExt cx="0" cy="0"/>
        </a:xfrm>
      </p:grpSpPr>
      <p:sp>
        <p:nvSpPr>
          <p:cNvPr id="641" name="Google Shape;641;p155"/>
          <p:cNvSpPr txBox="1">
            <a:spLocks noGrp="1"/>
          </p:cNvSpPr>
          <p:nvPr>
            <p:ph type="body" idx="1"/>
          </p:nvPr>
        </p:nvSpPr>
        <p:spPr>
          <a:xfrm>
            <a:off x="662651" y="5391483"/>
            <a:ext cx="6890400" cy="680411"/>
          </a:xfrm>
          <a:prstGeom prst="rect">
            <a:avLst/>
          </a:prstGeom>
          <a:noFill/>
          <a:ln>
            <a:noFill/>
          </a:ln>
        </p:spPr>
        <p:txBody>
          <a:bodyPr spcFirstLastPara="1" wrap="square" lIns="0" tIns="0" rIns="0" bIns="0" anchor="t" anchorCtr="0">
            <a:spAutoFit/>
          </a:bodyPr>
          <a:lstStyle>
            <a:lvl1pPr marL="609608" marR="0" lvl="0" indent="-304804"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42" name="Google Shape;642;p155"/>
          <p:cNvSpPr txBox="1">
            <a:spLocks noGrp="1"/>
          </p:cNvSpPr>
          <p:nvPr>
            <p:ph type="body" idx="2"/>
          </p:nvPr>
        </p:nvSpPr>
        <p:spPr>
          <a:xfrm>
            <a:off x="637866" y="4180320"/>
            <a:ext cx="1269200" cy="678423"/>
          </a:xfrm>
          <a:prstGeom prst="rect">
            <a:avLst/>
          </a:prstGeom>
          <a:noFill/>
          <a:ln>
            <a:noFill/>
          </a:ln>
        </p:spPr>
        <p:txBody>
          <a:bodyPr spcFirstLastPara="1" wrap="square" lIns="0" tIns="0" rIns="0" bIns="0" anchor="t" anchorCtr="0">
            <a:spAutoFit/>
          </a:bodyPr>
          <a:lstStyle>
            <a:lvl1pPr marL="609608" marR="0" lvl="0" indent="-304804" algn="l" rtl="0">
              <a:lnSpc>
                <a:spcPct val="50000"/>
              </a:lnSpc>
              <a:spcBef>
                <a:spcPts val="1067"/>
              </a:spcBef>
              <a:spcAft>
                <a:spcPts val="0"/>
              </a:spcAft>
              <a:buClr>
                <a:srgbClr val="FFFFFF"/>
              </a:buClr>
              <a:buSzPts val="5300"/>
              <a:buFont typeface="Avenir"/>
              <a:buNone/>
              <a:defRPr sz="7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43" name="Google Shape;643;p155"/>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44" name="Google Shape;644;p15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45" name="Google Shape;645;p155"/>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57481180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bg>
      <p:bgPr>
        <a:solidFill>
          <a:srgbClr val="312F37"/>
        </a:solidFill>
        <a:effectLst/>
      </p:bgPr>
    </p:bg>
    <p:spTree>
      <p:nvGrpSpPr>
        <p:cNvPr id="1" name="Shape 646"/>
        <p:cNvGrpSpPr/>
        <p:nvPr/>
      </p:nvGrpSpPr>
      <p:grpSpPr>
        <a:xfrm>
          <a:off x="0" y="0"/>
          <a:ext cx="0" cy="0"/>
          <a:chOff x="0" y="0"/>
          <a:chExt cx="0" cy="0"/>
        </a:xfrm>
      </p:grpSpPr>
      <p:sp>
        <p:nvSpPr>
          <p:cNvPr id="647" name="Google Shape;647;p156"/>
          <p:cNvSpPr txBox="1">
            <a:spLocks noGrp="1"/>
          </p:cNvSpPr>
          <p:nvPr>
            <p:ph type="sldNum" idx="12"/>
          </p:nvPr>
        </p:nvSpPr>
        <p:spPr>
          <a:xfrm>
            <a:off x="5892800" y="6187719"/>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666912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Rubrikbild" type="title">
  <p:cSld name="Rubrikbild">
    <p:spTree>
      <p:nvGrpSpPr>
        <p:cNvPr id="1" name="Shape 238"/>
        <p:cNvGrpSpPr/>
        <p:nvPr/>
      </p:nvGrpSpPr>
      <p:grpSpPr>
        <a:xfrm>
          <a:off x="0" y="0"/>
          <a:ext cx="0" cy="0"/>
          <a:chOff x="0" y="0"/>
          <a:chExt cx="0" cy="0"/>
        </a:xfrm>
      </p:grpSpPr>
      <p:sp>
        <p:nvSpPr>
          <p:cNvPr id="239" name="Google Shape;239;p62"/>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0" name="Google Shape;240;p62"/>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4"/>
              </a:spcBef>
              <a:spcAft>
                <a:spcPts val="0"/>
              </a:spcAft>
              <a:buClr>
                <a:schemeClr val="dk1"/>
              </a:buClr>
              <a:buSzPts val="1500"/>
              <a:buNone/>
              <a:defRPr sz="2000"/>
            </a:lvl2pPr>
            <a:lvl3pPr lvl="2" algn="ctr" rtl="0">
              <a:lnSpc>
                <a:spcPct val="90000"/>
              </a:lnSpc>
              <a:spcBef>
                <a:spcPts val="534"/>
              </a:spcBef>
              <a:spcAft>
                <a:spcPts val="0"/>
              </a:spcAft>
              <a:buClr>
                <a:schemeClr val="dk1"/>
              </a:buClr>
              <a:buSzPts val="1400"/>
              <a:buNone/>
              <a:defRPr sz="1867"/>
            </a:lvl3pPr>
            <a:lvl4pPr lvl="3" algn="ctr" rtl="0">
              <a:lnSpc>
                <a:spcPct val="90000"/>
              </a:lnSpc>
              <a:spcBef>
                <a:spcPts val="534"/>
              </a:spcBef>
              <a:spcAft>
                <a:spcPts val="0"/>
              </a:spcAft>
              <a:buClr>
                <a:schemeClr val="dk1"/>
              </a:buClr>
              <a:buSzPts val="1200"/>
              <a:buNone/>
              <a:defRPr sz="1600"/>
            </a:lvl4pPr>
            <a:lvl5pPr lvl="4" algn="ctr" rtl="0">
              <a:lnSpc>
                <a:spcPct val="90000"/>
              </a:lnSpc>
              <a:spcBef>
                <a:spcPts val="534"/>
              </a:spcBef>
              <a:spcAft>
                <a:spcPts val="0"/>
              </a:spcAft>
              <a:buClr>
                <a:schemeClr val="dk1"/>
              </a:buClr>
              <a:buSzPts val="1200"/>
              <a:buNone/>
              <a:defRPr sz="1600"/>
            </a:lvl5pPr>
            <a:lvl6pPr lvl="5" algn="ctr" rtl="0">
              <a:lnSpc>
                <a:spcPct val="90000"/>
              </a:lnSpc>
              <a:spcBef>
                <a:spcPts val="534"/>
              </a:spcBef>
              <a:spcAft>
                <a:spcPts val="0"/>
              </a:spcAft>
              <a:buClr>
                <a:schemeClr val="dk1"/>
              </a:buClr>
              <a:buSzPts val="1200"/>
              <a:buNone/>
              <a:defRPr sz="1600"/>
            </a:lvl6pPr>
            <a:lvl7pPr lvl="6" algn="ctr" rtl="0">
              <a:lnSpc>
                <a:spcPct val="90000"/>
              </a:lnSpc>
              <a:spcBef>
                <a:spcPts val="534"/>
              </a:spcBef>
              <a:spcAft>
                <a:spcPts val="0"/>
              </a:spcAft>
              <a:buClr>
                <a:schemeClr val="dk1"/>
              </a:buClr>
              <a:buSzPts val="1200"/>
              <a:buNone/>
              <a:defRPr sz="1600"/>
            </a:lvl7pPr>
            <a:lvl8pPr lvl="7" algn="ctr" rtl="0">
              <a:lnSpc>
                <a:spcPct val="90000"/>
              </a:lnSpc>
              <a:spcBef>
                <a:spcPts val="534"/>
              </a:spcBef>
              <a:spcAft>
                <a:spcPts val="0"/>
              </a:spcAft>
              <a:buClr>
                <a:schemeClr val="dk1"/>
              </a:buClr>
              <a:buSzPts val="1200"/>
              <a:buNone/>
              <a:defRPr sz="1600"/>
            </a:lvl8pPr>
            <a:lvl9pPr lvl="8" algn="ctr" rtl="0">
              <a:lnSpc>
                <a:spcPct val="90000"/>
              </a:lnSpc>
              <a:spcBef>
                <a:spcPts val="534"/>
              </a:spcBef>
              <a:spcAft>
                <a:spcPts val="0"/>
              </a:spcAft>
              <a:buClr>
                <a:schemeClr val="dk1"/>
              </a:buClr>
              <a:buSzPts val="1200"/>
              <a:buNone/>
              <a:defRPr sz="1600"/>
            </a:lvl9pPr>
          </a:lstStyle>
          <a:p>
            <a:endParaRPr/>
          </a:p>
        </p:txBody>
      </p:sp>
      <p:sp>
        <p:nvSpPr>
          <p:cNvPr id="241" name="Google Shape;241;p6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2" name="Google Shape;242;p6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3" name="Google Shape;243;p6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985145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244"/>
        <p:cNvGrpSpPr/>
        <p:nvPr/>
      </p:nvGrpSpPr>
      <p:grpSpPr>
        <a:xfrm>
          <a:off x="0" y="0"/>
          <a:ext cx="0" cy="0"/>
          <a:chOff x="0" y="0"/>
          <a:chExt cx="0" cy="0"/>
        </a:xfrm>
      </p:grpSpPr>
      <p:sp>
        <p:nvSpPr>
          <p:cNvPr id="245" name="Google Shape;245;p6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6" name="Google Shape;246;p6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247" name="Google Shape;247;p6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8" name="Google Shape;248;p6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9" name="Google Shape;249;p6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851160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250"/>
        <p:cNvGrpSpPr/>
        <p:nvPr/>
      </p:nvGrpSpPr>
      <p:grpSpPr>
        <a:xfrm>
          <a:off x="0" y="0"/>
          <a:ext cx="0" cy="0"/>
          <a:chOff x="0" y="0"/>
          <a:chExt cx="0" cy="0"/>
        </a:xfrm>
      </p:grpSpPr>
      <p:sp>
        <p:nvSpPr>
          <p:cNvPr id="251" name="Google Shape;251;p64"/>
          <p:cNvSpPr txBox="1">
            <a:spLocks noGrp="1"/>
          </p:cNvSpPr>
          <p:nvPr>
            <p:ph type="title"/>
          </p:nvPr>
        </p:nvSpPr>
        <p:spPr>
          <a:xfrm>
            <a:off x="831851" y="1709738"/>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2" name="Google Shape;252;p64"/>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608" lvl="0" indent="-304804" algn="l" rtl="0">
              <a:lnSpc>
                <a:spcPct val="90000"/>
              </a:lnSpc>
              <a:spcBef>
                <a:spcPts val="1067"/>
              </a:spcBef>
              <a:spcAft>
                <a:spcPts val="0"/>
              </a:spcAft>
              <a:buClr>
                <a:srgbClr val="888888"/>
              </a:buClr>
              <a:buSzPts val="1800"/>
              <a:buNone/>
              <a:defRPr sz="2400">
                <a:solidFill>
                  <a:srgbClr val="888888"/>
                </a:solidFill>
              </a:defRPr>
            </a:lvl1pPr>
            <a:lvl2pPr marL="1219215" lvl="1" indent="-304804" algn="l" rtl="0">
              <a:lnSpc>
                <a:spcPct val="90000"/>
              </a:lnSpc>
              <a:spcBef>
                <a:spcPts val="534"/>
              </a:spcBef>
              <a:spcAft>
                <a:spcPts val="0"/>
              </a:spcAft>
              <a:buClr>
                <a:srgbClr val="888888"/>
              </a:buClr>
              <a:buSzPts val="1500"/>
              <a:buNone/>
              <a:defRPr sz="2000">
                <a:solidFill>
                  <a:srgbClr val="888888"/>
                </a:solidFill>
              </a:defRPr>
            </a:lvl2pPr>
            <a:lvl3pPr marL="1828823" lvl="2" indent="-304804" algn="l" rtl="0">
              <a:lnSpc>
                <a:spcPct val="90000"/>
              </a:lnSpc>
              <a:spcBef>
                <a:spcPts val="534"/>
              </a:spcBef>
              <a:spcAft>
                <a:spcPts val="0"/>
              </a:spcAft>
              <a:buClr>
                <a:srgbClr val="888888"/>
              </a:buClr>
              <a:buSzPts val="1400"/>
              <a:buNone/>
              <a:defRPr sz="1867">
                <a:solidFill>
                  <a:srgbClr val="888888"/>
                </a:solidFill>
              </a:defRPr>
            </a:lvl3pPr>
            <a:lvl4pPr marL="2438431" lvl="3" indent="-304804" algn="l" rtl="0">
              <a:lnSpc>
                <a:spcPct val="90000"/>
              </a:lnSpc>
              <a:spcBef>
                <a:spcPts val="534"/>
              </a:spcBef>
              <a:spcAft>
                <a:spcPts val="0"/>
              </a:spcAft>
              <a:buClr>
                <a:srgbClr val="888888"/>
              </a:buClr>
              <a:buSzPts val="1200"/>
              <a:buNone/>
              <a:defRPr sz="1600">
                <a:solidFill>
                  <a:srgbClr val="888888"/>
                </a:solidFill>
              </a:defRPr>
            </a:lvl4pPr>
            <a:lvl5pPr marL="3048038" lvl="4" indent="-304804" algn="l" rtl="0">
              <a:lnSpc>
                <a:spcPct val="90000"/>
              </a:lnSpc>
              <a:spcBef>
                <a:spcPts val="534"/>
              </a:spcBef>
              <a:spcAft>
                <a:spcPts val="0"/>
              </a:spcAft>
              <a:buClr>
                <a:srgbClr val="888888"/>
              </a:buClr>
              <a:buSzPts val="1200"/>
              <a:buNone/>
              <a:defRPr sz="1600">
                <a:solidFill>
                  <a:srgbClr val="888888"/>
                </a:solidFill>
              </a:defRPr>
            </a:lvl5pPr>
            <a:lvl6pPr marL="3657646" lvl="5" indent="-304804" algn="l" rtl="0">
              <a:lnSpc>
                <a:spcPct val="90000"/>
              </a:lnSpc>
              <a:spcBef>
                <a:spcPts val="534"/>
              </a:spcBef>
              <a:spcAft>
                <a:spcPts val="0"/>
              </a:spcAft>
              <a:buClr>
                <a:srgbClr val="888888"/>
              </a:buClr>
              <a:buSzPts val="1200"/>
              <a:buNone/>
              <a:defRPr sz="1600">
                <a:solidFill>
                  <a:srgbClr val="888888"/>
                </a:solidFill>
              </a:defRPr>
            </a:lvl6pPr>
            <a:lvl7pPr marL="4267254" lvl="6" indent="-304804" algn="l" rtl="0">
              <a:lnSpc>
                <a:spcPct val="90000"/>
              </a:lnSpc>
              <a:spcBef>
                <a:spcPts val="534"/>
              </a:spcBef>
              <a:spcAft>
                <a:spcPts val="0"/>
              </a:spcAft>
              <a:buClr>
                <a:srgbClr val="888888"/>
              </a:buClr>
              <a:buSzPts val="1200"/>
              <a:buNone/>
              <a:defRPr sz="1600">
                <a:solidFill>
                  <a:srgbClr val="888888"/>
                </a:solidFill>
              </a:defRPr>
            </a:lvl7pPr>
            <a:lvl8pPr marL="4876861" lvl="7" indent="-304804" algn="l" rtl="0">
              <a:lnSpc>
                <a:spcPct val="90000"/>
              </a:lnSpc>
              <a:spcBef>
                <a:spcPts val="534"/>
              </a:spcBef>
              <a:spcAft>
                <a:spcPts val="0"/>
              </a:spcAft>
              <a:buClr>
                <a:srgbClr val="888888"/>
              </a:buClr>
              <a:buSzPts val="1200"/>
              <a:buNone/>
              <a:defRPr sz="1600">
                <a:solidFill>
                  <a:srgbClr val="888888"/>
                </a:solidFill>
              </a:defRPr>
            </a:lvl8pPr>
            <a:lvl9pPr marL="5486469" lvl="8" indent="-304804" algn="l" rtl="0">
              <a:lnSpc>
                <a:spcPct val="90000"/>
              </a:lnSpc>
              <a:spcBef>
                <a:spcPts val="534"/>
              </a:spcBef>
              <a:spcAft>
                <a:spcPts val="0"/>
              </a:spcAft>
              <a:buClr>
                <a:srgbClr val="888888"/>
              </a:buClr>
              <a:buSzPts val="1200"/>
              <a:buNone/>
              <a:defRPr sz="1600">
                <a:solidFill>
                  <a:srgbClr val="888888"/>
                </a:solidFill>
              </a:defRPr>
            </a:lvl9pPr>
          </a:lstStyle>
          <a:p>
            <a:endParaRPr/>
          </a:p>
        </p:txBody>
      </p:sp>
      <p:sp>
        <p:nvSpPr>
          <p:cNvPr id="253" name="Google Shape;253;p6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4" name="Google Shape;254;p6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5" name="Google Shape;255;p6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706998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Två delar" type="twoObj">
  <p:cSld name="Två delar">
    <p:spTree>
      <p:nvGrpSpPr>
        <p:cNvPr id="1" name="Shape 256"/>
        <p:cNvGrpSpPr/>
        <p:nvPr/>
      </p:nvGrpSpPr>
      <p:grpSpPr>
        <a:xfrm>
          <a:off x="0" y="0"/>
          <a:ext cx="0" cy="0"/>
          <a:chOff x="0" y="0"/>
          <a:chExt cx="0" cy="0"/>
        </a:xfrm>
      </p:grpSpPr>
      <p:sp>
        <p:nvSpPr>
          <p:cNvPr id="257" name="Google Shape;257;p6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8" name="Google Shape;258;p65"/>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259" name="Google Shape;259;p65"/>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260" name="Google Shape;260;p6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1" name="Google Shape;261;p6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2" name="Google Shape;262;p6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911367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263"/>
        <p:cNvGrpSpPr/>
        <p:nvPr/>
      </p:nvGrpSpPr>
      <p:grpSpPr>
        <a:xfrm>
          <a:off x="0" y="0"/>
          <a:ext cx="0" cy="0"/>
          <a:chOff x="0" y="0"/>
          <a:chExt cx="0" cy="0"/>
        </a:xfrm>
      </p:grpSpPr>
      <p:sp>
        <p:nvSpPr>
          <p:cNvPr id="264" name="Google Shape;264;p66"/>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5" name="Google Shape;265;p66"/>
          <p:cNvSpPr txBox="1">
            <a:spLocks noGrp="1"/>
          </p:cNvSpPr>
          <p:nvPr>
            <p:ph type="body" idx="1"/>
          </p:nvPr>
        </p:nvSpPr>
        <p:spPr>
          <a:xfrm>
            <a:off x="839788" y="1681162"/>
            <a:ext cx="5158000" cy="824000"/>
          </a:xfrm>
          <a:prstGeom prst="rect">
            <a:avLst/>
          </a:prstGeom>
          <a:noFill/>
          <a:ln>
            <a:noFill/>
          </a:ln>
        </p:spPr>
        <p:txBody>
          <a:bodyPr spcFirstLastPara="1" wrap="square" lIns="68575" tIns="34275" rIns="68575" bIns="34275" anchor="b" anchorCtr="0">
            <a:normAutofit/>
          </a:bodyPr>
          <a:lstStyle>
            <a:lvl1pPr marL="609608" lvl="0" indent="-304804" algn="l" rtl="0">
              <a:lnSpc>
                <a:spcPct val="90000"/>
              </a:lnSpc>
              <a:spcBef>
                <a:spcPts val="1067"/>
              </a:spcBef>
              <a:spcAft>
                <a:spcPts val="0"/>
              </a:spcAft>
              <a:buClr>
                <a:schemeClr val="dk1"/>
              </a:buClr>
              <a:buSzPts val="1800"/>
              <a:buNone/>
              <a:defRPr sz="2400" b="1"/>
            </a:lvl1pPr>
            <a:lvl2pPr marL="1219215" lvl="1" indent="-304804" algn="l" rtl="0">
              <a:lnSpc>
                <a:spcPct val="90000"/>
              </a:lnSpc>
              <a:spcBef>
                <a:spcPts val="534"/>
              </a:spcBef>
              <a:spcAft>
                <a:spcPts val="0"/>
              </a:spcAft>
              <a:buClr>
                <a:schemeClr val="dk1"/>
              </a:buClr>
              <a:buSzPts val="1500"/>
              <a:buNone/>
              <a:defRPr sz="2000" b="1"/>
            </a:lvl2pPr>
            <a:lvl3pPr marL="1828823" lvl="2" indent="-304804" algn="l" rtl="0">
              <a:lnSpc>
                <a:spcPct val="90000"/>
              </a:lnSpc>
              <a:spcBef>
                <a:spcPts val="534"/>
              </a:spcBef>
              <a:spcAft>
                <a:spcPts val="0"/>
              </a:spcAft>
              <a:buClr>
                <a:schemeClr val="dk1"/>
              </a:buClr>
              <a:buSzPts val="1400"/>
              <a:buNone/>
              <a:defRPr sz="1867" b="1"/>
            </a:lvl3pPr>
            <a:lvl4pPr marL="2438431" lvl="3" indent="-304804" algn="l" rtl="0">
              <a:lnSpc>
                <a:spcPct val="90000"/>
              </a:lnSpc>
              <a:spcBef>
                <a:spcPts val="534"/>
              </a:spcBef>
              <a:spcAft>
                <a:spcPts val="0"/>
              </a:spcAft>
              <a:buClr>
                <a:schemeClr val="dk1"/>
              </a:buClr>
              <a:buSzPts val="1200"/>
              <a:buNone/>
              <a:defRPr sz="1600" b="1"/>
            </a:lvl4pPr>
            <a:lvl5pPr marL="3048038" lvl="4" indent="-304804" algn="l" rtl="0">
              <a:lnSpc>
                <a:spcPct val="90000"/>
              </a:lnSpc>
              <a:spcBef>
                <a:spcPts val="534"/>
              </a:spcBef>
              <a:spcAft>
                <a:spcPts val="0"/>
              </a:spcAft>
              <a:buClr>
                <a:schemeClr val="dk1"/>
              </a:buClr>
              <a:buSzPts val="1200"/>
              <a:buNone/>
              <a:defRPr sz="1600" b="1"/>
            </a:lvl5pPr>
            <a:lvl6pPr marL="3657646" lvl="5" indent="-304804" algn="l" rtl="0">
              <a:lnSpc>
                <a:spcPct val="90000"/>
              </a:lnSpc>
              <a:spcBef>
                <a:spcPts val="534"/>
              </a:spcBef>
              <a:spcAft>
                <a:spcPts val="0"/>
              </a:spcAft>
              <a:buClr>
                <a:schemeClr val="dk1"/>
              </a:buClr>
              <a:buSzPts val="1200"/>
              <a:buNone/>
              <a:defRPr sz="1600" b="1"/>
            </a:lvl6pPr>
            <a:lvl7pPr marL="4267254" lvl="6" indent="-304804" algn="l" rtl="0">
              <a:lnSpc>
                <a:spcPct val="90000"/>
              </a:lnSpc>
              <a:spcBef>
                <a:spcPts val="534"/>
              </a:spcBef>
              <a:spcAft>
                <a:spcPts val="0"/>
              </a:spcAft>
              <a:buClr>
                <a:schemeClr val="dk1"/>
              </a:buClr>
              <a:buSzPts val="1200"/>
              <a:buNone/>
              <a:defRPr sz="1600" b="1"/>
            </a:lvl7pPr>
            <a:lvl8pPr marL="4876861" lvl="7" indent="-304804" algn="l" rtl="0">
              <a:lnSpc>
                <a:spcPct val="90000"/>
              </a:lnSpc>
              <a:spcBef>
                <a:spcPts val="534"/>
              </a:spcBef>
              <a:spcAft>
                <a:spcPts val="0"/>
              </a:spcAft>
              <a:buClr>
                <a:schemeClr val="dk1"/>
              </a:buClr>
              <a:buSzPts val="1200"/>
              <a:buNone/>
              <a:defRPr sz="1600" b="1"/>
            </a:lvl8pPr>
            <a:lvl9pPr marL="5486469" lvl="8" indent="-304804" algn="l" rtl="0">
              <a:lnSpc>
                <a:spcPct val="90000"/>
              </a:lnSpc>
              <a:spcBef>
                <a:spcPts val="534"/>
              </a:spcBef>
              <a:spcAft>
                <a:spcPts val="0"/>
              </a:spcAft>
              <a:buClr>
                <a:schemeClr val="dk1"/>
              </a:buClr>
              <a:buSzPts val="1200"/>
              <a:buNone/>
              <a:defRPr sz="1600" b="1"/>
            </a:lvl9pPr>
          </a:lstStyle>
          <a:p>
            <a:endParaRPr/>
          </a:p>
        </p:txBody>
      </p:sp>
      <p:sp>
        <p:nvSpPr>
          <p:cNvPr id="266" name="Google Shape;266;p66"/>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267" name="Google Shape;267;p66"/>
          <p:cNvSpPr txBox="1">
            <a:spLocks noGrp="1"/>
          </p:cNvSpPr>
          <p:nvPr>
            <p:ph type="body" idx="3"/>
          </p:nvPr>
        </p:nvSpPr>
        <p:spPr>
          <a:xfrm>
            <a:off x="6172200" y="1681162"/>
            <a:ext cx="5183200" cy="824000"/>
          </a:xfrm>
          <a:prstGeom prst="rect">
            <a:avLst/>
          </a:prstGeom>
          <a:noFill/>
          <a:ln>
            <a:noFill/>
          </a:ln>
        </p:spPr>
        <p:txBody>
          <a:bodyPr spcFirstLastPara="1" wrap="square" lIns="68575" tIns="34275" rIns="68575" bIns="34275" anchor="b" anchorCtr="0">
            <a:normAutofit/>
          </a:bodyPr>
          <a:lstStyle>
            <a:lvl1pPr marL="609608" lvl="0" indent="-304804" algn="l" rtl="0">
              <a:lnSpc>
                <a:spcPct val="90000"/>
              </a:lnSpc>
              <a:spcBef>
                <a:spcPts val="1067"/>
              </a:spcBef>
              <a:spcAft>
                <a:spcPts val="0"/>
              </a:spcAft>
              <a:buClr>
                <a:schemeClr val="dk1"/>
              </a:buClr>
              <a:buSzPts val="1800"/>
              <a:buNone/>
              <a:defRPr sz="2400" b="1"/>
            </a:lvl1pPr>
            <a:lvl2pPr marL="1219215" lvl="1" indent="-304804" algn="l" rtl="0">
              <a:lnSpc>
                <a:spcPct val="90000"/>
              </a:lnSpc>
              <a:spcBef>
                <a:spcPts val="534"/>
              </a:spcBef>
              <a:spcAft>
                <a:spcPts val="0"/>
              </a:spcAft>
              <a:buClr>
                <a:schemeClr val="dk1"/>
              </a:buClr>
              <a:buSzPts val="1500"/>
              <a:buNone/>
              <a:defRPr sz="2000" b="1"/>
            </a:lvl2pPr>
            <a:lvl3pPr marL="1828823" lvl="2" indent="-304804" algn="l" rtl="0">
              <a:lnSpc>
                <a:spcPct val="90000"/>
              </a:lnSpc>
              <a:spcBef>
                <a:spcPts val="534"/>
              </a:spcBef>
              <a:spcAft>
                <a:spcPts val="0"/>
              </a:spcAft>
              <a:buClr>
                <a:schemeClr val="dk1"/>
              </a:buClr>
              <a:buSzPts val="1400"/>
              <a:buNone/>
              <a:defRPr sz="1867" b="1"/>
            </a:lvl3pPr>
            <a:lvl4pPr marL="2438431" lvl="3" indent="-304804" algn="l" rtl="0">
              <a:lnSpc>
                <a:spcPct val="90000"/>
              </a:lnSpc>
              <a:spcBef>
                <a:spcPts val="534"/>
              </a:spcBef>
              <a:spcAft>
                <a:spcPts val="0"/>
              </a:spcAft>
              <a:buClr>
                <a:schemeClr val="dk1"/>
              </a:buClr>
              <a:buSzPts val="1200"/>
              <a:buNone/>
              <a:defRPr sz="1600" b="1"/>
            </a:lvl4pPr>
            <a:lvl5pPr marL="3048038" lvl="4" indent="-304804" algn="l" rtl="0">
              <a:lnSpc>
                <a:spcPct val="90000"/>
              </a:lnSpc>
              <a:spcBef>
                <a:spcPts val="534"/>
              </a:spcBef>
              <a:spcAft>
                <a:spcPts val="0"/>
              </a:spcAft>
              <a:buClr>
                <a:schemeClr val="dk1"/>
              </a:buClr>
              <a:buSzPts val="1200"/>
              <a:buNone/>
              <a:defRPr sz="1600" b="1"/>
            </a:lvl5pPr>
            <a:lvl6pPr marL="3657646" lvl="5" indent="-304804" algn="l" rtl="0">
              <a:lnSpc>
                <a:spcPct val="90000"/>
              </a:lnSpc>
              <a:spcBef>
                <a:spcPts val="534"/>
              </a:spcBef>
              <a:spcAft>
                <a:spcPts val="0"/>
              </a:spcAft>
              <a:buClr>
                <a:schemeClr val="dk1"/>
              </a:buClr>
              <a:buSzPts val="1200"/>
              <a:buNone/>
              <a:defRPr sz="1600" b="1"/>
            </a:lvl6pPr>
            <a:lvl7pPr marL="4267254" lvl="6" indent="-304804" algn="l" rtl="0">
              <a:lnSpc>
                <a:spcPct val="90000"/>
              </a:lnSpc>
              <a:spcBef>
                <a:spcPts val="534"/>
              </a:spcBef>
              <a:spcAft>
                <a:spcPts val="0"/>
              </a:spcAft>
              <a:buClr>
                <a:schemeClr val="dk1"/>
              </a:buClr>
              <a:buSzPts val="1200"/>
              <a:buNone/>
              <a:defRPr sz="1600" b="1"/>
            </a:lvl7pPr>
            <a:lvl8pPr marL="4876861" lvl="7" indent="-304804" algn="l" rtl="0">
              <a:lnSpc>
                <a:spcPct val="90000"/>
              </a:lnSpc>
              <a:spcBef>
                <a:spcPts val="534"/>
              </a:spcBef>
              <a:spcAft>
                <a:spcPts val="0"/>
              </a:spcAft>
              <a:buClr>
                <a:schemeClr val="dk1"/>
              </a:buClr>
              <a:buSzPts val="1200"/>
              <a:buNone/>
              <a:defRPr sz="1600" b="1"/>
            </a:lvl8pPr>
            <a:lvl9pPr marL="5486469" lvl="8" indent="-304804" algn="l" rtl="0">
              <a:lnSpc>
                <a:spcPct val="90000"/>
              </a:lnSpc>
              <a:spcBef>
                <a:spcPts val="534"/>
              </a:spcBef>
              <a:spcAft>
                <a:spcPts val="0"/>
              </a:spcAft>
              <a:buClr>
                <a:schemeClr val="dk1"/>
              </a:buClr>
              <a:buSzPts val="1200"/>
              <a:buNone/>
              <a:defRPr sz="1600" b="1"/>
            </a:lvl9pPr>
          </a:lstStyle>
          <a:p>
            <a:endParaRPr/>
          </a:p>
        </p:txBody>
      </p:sp>
      <p:sp>
        <p:nvSpPr>
          <p:cNvPr id="268" name="Google Shape;268;p66"/>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269" name="Google Shape;269;p6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0" name="Google Shape;270;p6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1" name="Google Shape;271;p6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002944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272"/>
        <p:cNvGrpSpPr/>
        <p:nvPr/>
      </p:nvGrpSpPr>
      <p:grpSpPr>
        <a:xfrm>
          <a:off x="0" y="0"/>
          <a:ext cx="0" cy="0"/>
          <a:chOff x="0" y="0"/>
          <a:chExt cx="0" cy="0"/>
        </a:xfrm>
      </p:grpSpPr>
      <p:sp>
        <p:nvSpPr>
          <p:cNvPr id="273" name="Google Shape;273;p67"/>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4" name="Google Shape;274;p6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5" name="Google Shape;275;p6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6" name="Google Shape;276;p6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4862625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277"/>
        <p:cNvGrpSpPr/>
        <p:nvPr/>
      </p:nvGrpSpPr>
      <p:grpSpPr>
        <a:xfrm>
          <a:off x="0" y="0"/>
          <a:ext cx="0" cy="0"/>
          <a:chOff x="0" y="0"/>
          <a:chExt cx="0" cy="0"/>
        </a:xfrm>
      </p:grpSpPr>
      <p:sp>
        <p:nvSpPr>
          <p:cNvPr id="278" name="Google Shape;278;p6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9" name="Google Shape;279;p6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0" name="Google Shape;280;p6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5745396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ext med bildtext" type="objTx">
  <p:cSld name="Text med bildtext">
    <p:spTree>
      <p:nvGrpSpPr>
        <p:cNvPr id="1" name="Shape 281"/>
        <p:cNvGrpSpPr/>
        <p:nvPr/>
      </p:nvGrpSpPr>
      <p:grpSpPr>
        <a:xfrm>
          <a:off x="0" y="0"/>
          <a:ext cx="0" cy="0"/>
          <a:chOff x="0" y="0"/>
          <a:chExt cx="0" cy="0"/>
        </a:xfrm>
      </p:grpSpPr>
      <p:sp>
        <p:nvSpPr>
          <p:cNvPr id="282" name="Google Shape;282;p6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3" name="Google Shape;283;p69"/>
          <p:cNvSpPr txBox="1">
            <a:spLocks noGrp="1"/>
          </p:cNvSpPr>
          <p:nvPr>
            <p:ph type="body" idx="1"/>
          </p:nvPr>
        </p:nvSpPr>
        <p:spPr>
          <a:xfrm>
            <a:off x="5183188" y="987426"/>
            <a:ext cx="6172400" cy="4873600"/>
          </a:xfrm>
          <a:prstGeom prst="rect">
            <a:avLst/>
          </a:prstGeom>
          <a:noFill/>
          <a:ln>
            <a:noFill/>
          </a:ln>
        </p:spPr>
        <p:txBody>
          <a:bodyPr spcFirstLastPara="1" wrap="square" lIns="68575" tIns="34275" rIns="68575" bIns="34275" anchor="t" anchorCtr="0">
            <a:normAutofit/>
          </a:bodyPr>
          <a:lstStyle>
            <a:lvl1pPr marL="609608" lvl="0" indent="-508007" algn="l" rtl="0">
              <a:lnSpc>
                <a:spcPct val="90000"/>
              </a:lnSpc>
              <a:spcBef>
                <a:spcPts val="1067"/>
              </a:spcBef>
              <a:spcAft>
                <a:spcPts val="0"/>
              </a:spcAft>
              <a:buClr>
                <a:schemeClr val="dk1"/>
              </a:buClr>
              <a:buSzPts val="2400"/>
              <a:buChar char="•"/>
              <a:defRPr sz="3200"/>
            </a:lvl1pPr>
            <a:lvl2pPr marL="1219215" lvl="1" indent="-482606" algn="l" rtl="0">
              <a:lnSpc>
                <a:spcPct val="90000"/>
              </a:lnSpc>
              <a:spcBef>
                <a:spcPts val="534"/>
              </a:spcBef>
              <a:spcAft>
                <a:spcPts val="0"/>
              </a:spcAft>
              <a:buClr>
                <a:schemeClr val="dk1"/>
              </a:buClr>
              <a:buSzPts val="2100"/>
              <a:buChar char="•"/>
              <a:defRPr sz="2800"/>
            </a:lvl2pPr>
            <a:lvl3pPr marL="1828823" lvl="2" indent="-457206" algn="l" rtl="0">
              <a:lnSpc>
                <a:spcPct val="90000"/>
              </a:lnSpc>
              <a:spcBef>
                <a:spcPts val="534"/>
              </a:spcBef>
              <a:spcAft>
                <a:spcPts val="0"/>
              </a:spcAft>
              <a:buClr>
                <a:schemeClr val="dk1"/>
              </a:buClr>
              <a:buSzPts val="1800"/>
              <a:buChar char="•"/>
              <a:defRPr sz="2400"/>
            </a:lvl3pPr>
            <a:lvl4pPr marL="2438431" lvl="3" indent="-431806" algn="l" rtl="0">
              <a:lnSpc>
                <a:spcPct val="90000"/>
              </a:lnSpc>
              <a:spcBef>
                <a:spcPts val="534"/>
              </a:spcBef>
              <a:spcAft>
                <a:spcPts val="0"/>
              </a:spcAft>
              <a:buClr>
                <a:schemeClr val="dk1"/>
              </a:buClr>
              <a:buSzPts val="1500"/>
              <a:buChar char="•"/>
              <a:defRPr sz="2000"/>
            </a:lvl4pPr>
            <a:lvl5pPr marL="3048038" lvl="4" indent="-431806" algn="l" rtl="0">
              <a:lnSpc>
                <a:spcPct val="90000"/>
              </a:lnSpc>
              <a:spcBef>
                <a:spcPts val="534"/>
              </a:spcBef>
              <a:spcAft>
                <a:spcPts val="0"/>
              </a:spcAft>
              <a:buClr>
                <a:schemeClr val="dk1"/>
              </a:buClr>
              <a:buSzPts val="1500"/>
              <a:buChar char="•"/>
              <a:defRPr sz="2000"/>
            </a:lvl5pPr>
            <a:lvl6pPr marL="3657646" lvl="5" indent="-431806" algn="l" rtl="0">
              <a:lnSpc>
                <a:spcPct val="90000"/>
              </a:lnSpc>
              <a:spcBef>
                <a:spcPts val="534"/>
              </a:spcBef>
              <a:spcAft>
                <a:spcPts val="0"/>
              </a:spcAft>
              <a:buClr>
                <a:schemeClr val="dk1"/>
              </a:buClr>
              <a:buSzPts val="1500"/>
              <a:buChar char="•"/>
              <a:defRPr sz="2000"/>
            </a:lvl6pPr>
            <a:lvl7pPr marL="4267254" lvl="6" indent="-431806" algn="l" rtl="0">
              <a:lnSpc>
                <a:spcPct val="90000"/>
              </a:lnSpc>
              <a:spcBef>
                <a:spcPts val="534"/>
              </a:spcBef>
              <a:spcAft>
                <a:spcPts val="0"/>
              </a:spcAft>
              <a:buClr>
                <a:schemeClr val="dk1"/>
              </a:buClr>
              <a:buSzPts val="1500"/>
              <a:buChar char="•"/>
              <a:defRPr sz="2000"/>
            </a:lvl7pPr>
            <a:lvl8pPr marL="4876861" lvl="7" indent="-431806" algn="l" rtl="0">
              <a:lnSpc>
                <a:spcPct val="90000"/>
              </a:lnSpc>
              <a:spcBef>
                <a:spcPts val="534"/>
              </a:spcBef>
              <a:spcAft>
                <a:spcPts val="0"/>
              </a:spcAft>
              <a:buClr>
                <a:schemeClr val="dk1"/>
              </a:buClr>
              <a:buSzPts val="1500"/>
              <a:buChar char="•"/>
              <a:defRPr sz="2000"/>
            </a:lvl8pPr>
            <a:lvl9pPr marL="5486469" lvl="8" indent="-431806" algn="l" rtl="0">
              <a:lnSpc>
                <a:spcPct val="90000"/>
              </a:lnSpc>
              <a:spcBef>
                <a:spcPts val="534"/>
              </a:spcBef>
              <a:spcAft>
                <a:spcPts val="0"/>
              </a:spcAft>
              <a:buClr>
                <a:schemeClr val="dk1"/>
              </a:buClr>
              <a:buSzPts val="1500"/>
              <a:buChar char="•"/>
              <a:defRPr sz="2000"/>
            </a:lvl9pPr>
          </a:lstStyle>
          <a:p>
            <a:endParaRPr/>
          </a:p>
        </p:txBody>
      </p:sp>
      <p:sp>
        <p:nvSpPr>
          <p:cNvPr id="284" name="Google Shape;284;p6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608" lvl="0" indent="-304804" algn="l" rtl="0">
              <a:lnSpc>
                <a:spcPct val="90000"/>
              </a:lnSpc>
              <a:spcBef>
                <a:spcPts val="1067"/>
              </a:spcBef>
              <a:spcAft>
                <a:spcPts val="0"/>
              </a:spcAft>
              <a:buClr>
                <a:schemeClr val="dk1"/>
              </a:buClr>
              <a:buSzPts val="1200"/>
              <a:buNone/>
              <a:defRPr sz="1600"/>
            </a:lvl1pPr>
            <a:lvl2pPr marL="1219215" lvl="1" indent="-304804" algn="l" rtl="0">
              <a:lnSpc>
                <a:spcPct val="90000"/>
              </a:lnSpc>
              <a:spcBef>
                <a:spcPts val="534"/>
              </a:spcBef>
              <a:spcAft>
                <a:spcPts val="0"/>
              </a:spcAft>
              <a:buClr>
                <a:schemeClr val="dk1"/>
              </a:buClr>
              <a:buSzPts val="1100"/>
              <a:buNone/>
              <a:defRPr sz="1467"/>
            </a:lvl2pPr>
            <a:lvl3pPr marL="1828823" lvl="2" indent="-304804" algn="l" rtl="0">
              <a:lnSpc>
                <a:spcPct val="90000"/>
              </a:lnSpc>
              <a:spcBef>
                <a:spcPts val="534"/>
              </a:spcBef>
              <a:spcAft>
                <a:spcPts val="0"/>
              </a:spcAft>
              <a:buClr>
                <a:schemeClr val="dk1"/>
              </a:buClr>
              <a:buSzPts val="900"/>
              <a:buNone/>
              <a:defRPr sz="1200"/>
            </a:lvl3pPr>
            <a:lvl4pPr marL="2438431" lvl="3" indent="-304804" algn="l" rtl="0">
              <a:lnSpc>
                <a:spcPct val="90000"/>
              </a:lnSpc>
              <a:spcBef>
                <a:spcPts val="534"/>
              </a:spcBef>
              <a:spcAft>
                <a:spcPts val="0"/>
              </a:spcAft>
              <a:buClr>
                <a:schemeClr val="dk1"/>
              </a:buClr>
              <a:buSzPts val="800"/>
              <a:buNone/>
              <a:defRPr sz="1067"/>
            </a:lvl4pPr>
            <a:lvl5pPr marL="3048038" lvl="4" indent="-304804" algn="l" rtl="0">
              <a:lnSpc>
                <a:spcPct val="90000"/>
              </a:lnSpc>
              <a:spcBef>
                <a:spcPts val="534"/>
              </a:spcBef>
              <a:spcAft>
                <a:spcPts val="0"/>
              </a:spcAft>
              <a:buClr>
                <a:schemeClr val="dk1"/>
              </a:buClr>
              <a:buSzPts val="800"/>
              <a:buNone/>
              <a:defRPr sz="1067"/>
            </a:lvl5pPr>
            <a:lvl6pPr marL="3657646" lvl="5" indent="-304804" algn="l" rtl="0">
              <a:lnSpc>
                <a:spcPct val="90000"/>
              </a:lnSpc>
              <a:spcBef>
                <a:spcPts val="534"/>
              </a:spcBef>
              <a:spcAft>
                <a:spcPts val="0"/>
              </a:spcAft>
              <a:buClr>
                <a:schemeClr val="dk1"/>
              </a:buClr>
              <a:buSzPts val="800"/>
              <a:buNone/>
              <a:defRPr sz="1067"/>
            </a:lvl6pPr>
            <a:lvl7pPr marL="4267254" lvl="6" indent="-304804" algn="l" rtl="0">
              <a:lnSpc>
                <a:spcPct val="90000"/>
              </a:lnSpc>
              <a:spcBef>
                <a:spcPts val="534"/>
              </a:spcBef>
              <a:spcAft>
                <a:spcPts val="0"/>
              </a:spcAft>
              <a:buClr>
                <a:schemeClr val="dk1"/>
              </a:buClr>
              <a:buSzPts val="800"/>
              <a:buNone/>
              <a:defRPr sz="1067"/>
            </a:lvl7pPr>
            <a:lvl8pPr marL="4876861" lvl="7" indent="-304804" algn="l" rtl="0">
              <a:lnSpc>
                <a:spcPct val="90000"/>
              </a:lnSpc>
              <a:spcBef>
                <a:spcPts val="534"/>
              </a:spcBef>
              <a:spcAft>
                <a:spcPts val="0"/>
              </a:spcAft>
              <a:buClr>
                <a:schemeClr val="dk1"/>
              </a:buClr>
              <a:buSzPts val="800"/>
              <a:buNone/>
              <a:defRPr sz="1067"/>
            </a:lvl8pPr>
            <a:lvl9pPr marL="5486469" lvl="8" indent="-304804" algn="l" rtl="0">
              <a:lnSpc>
                <a:spcPct val="90000"/>
              </a:lnSpc>
              <a:spcBef>
                <a:spcPts val="534"/>
              </a:spcBef>
              <a:spcAft>
                <a:spcPts val="0"/>
              </a:spcAft>
              <a:buClr>
                <a:schemeClr val="dk1"/>
              </a:buClr>
              <a:buSzPts val="800"/>
              <a:buNone/>
              <a:defRPr sz="1067"/>
            </a:lvl9pPr>
          </a:lstStyle>
          <a:p>
            <a:endParaRPr/>
          </a:p>
        </p:txBody>
      </p:sp>
      <p:sp>
        <p:nvSpPr>
          <p:cNvPr id="285" name="Google Shape;285;p6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6" name="Google Shape;286;p6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7" name="Google Shape;287;p6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3826763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288"/>
        <p:cNvGrpSpPr/>
        <p:nvPr/>
      </p:nvGrpSpPr>
      <p:grpSpPr>
        <a:xfrm>
          <a:off x="0" y="0"/>
          <a:ext cx="0" cy="0"/>
          <a:chOff x="0" y="0"/>
          <a:chExt cx="0" cy="0"/>
        </a:xfrm>
      </p:grpSpPr>
      <p:sp>
        <p:nvSpPr>
          <p:cNvPr id="289" name="Google Shape;289;p70"/>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0" name="Google Shape;290;p70"/>
          <p:cNvSpPr>
            <a:spLocks noGrp="1"/>
          </p:cNvSpPr>
          <p:nvPr>
            <p:ph type="pic" idx="2"/>
          </p:nvPr>
        </p:nvSpPr>
        <p:spPr>
          <a:xfrm>
            <a:off x="5183188" y="987426"/>
            <a:ext cx="6172400" cy="4873600"/>
          </a:xfrm>
          <a:prstGeom prst="rect">
            <a:avLst/>
          </a:prstGeom>
          <a:noFill/>
          <a:ln>
            <a:noFill/>
          </a:ln>
        </p:spPr>
      </p:sp>
      <p:sp>
        <p:nvSpPr>
          <p:cNvPr id="291" name="Google Shape;291;p70"/>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608" lvl="0" indent="-304804" algn="l" rtl="0">
              <a:lnSpc>
                <a:spcPct val="90000"/>
              </a:lnSpc>
              <a:spcBef>
                <a:spcPts val="1067"/>
              </a:spcBef>
              <a:spcAft>
                <a:spcPts val="0"/>
              </a:spcAft>
              <a:buClr>
                <a:schemeClr val="dk1"/>
              </a:buClr>
              <a:buSzPts val="1200"/>
              <a:buNone/>
              <a:defRPr sz="1600"/>
            </a:lvl1pPr>
            <a:lvl2pPr marL="1219215" lvl="1" indent="-304804" algn="l" rtl="0">
              <a:lnSpc>
                <a:spcPct val="90000"/>
              </a:lnSpc>
              <a:spcBef>
                <a:spcPts val="534"/>
              </a:spcBef>
              <a:spcAft>
                <a:spcPts val="0"/>
              </a:spcAft>
              <a:buClr>
                <a:schemeClr val="dk1"/>
              </a:buClr>
              <a:buSzPts val="1100"/>
              <a:buNone/>
              <a:defRPr sz="1467"/>
            </a:lvl2pPr>
            <a:lvl3pPr marL="1828823" lvl="2" indent="-304804" algn="l" rtl="0">
              <a:lnSpc>
                <a:spcPct val="90000"/>
              </a:lnSpc>
              <a:spcBef>
                <a:spcPts val="534"/>
              </a:spcBef>
              <a:spcAft>
                <a:spcPts val="0"/>
              </a:spcAft>
              <a:buClr>
                <a:schemeClr val="dk1"/>
              </a:buClr>
              <a:buSzPts val="900"/>
              <a:buNone/>
              <a:defRPr sz="1200"/>
            </a:lvl3pPr>
            <a:lvl4pPr marL="2438431" lvl="3" indent="-304804" algn="l" rtl="0">
              <a:lnSpc>
                <a:spcPct val="90000"/>
              </a:lnSpc>
              <a:spcBef>
                <a:spcPts val="534"/>
              </a:spcBef>
              <a:spcAft>
                <a:spcPts val="0"/>
              </a:spcAft>
              <a:buClr>
                <a:schemeClr val="dk1"/>
              </a:buClr>
              <a:buSzPts val="800"/>
              <a:buNone/>
              <a:defRPr sz="1067"/>
            </a:lvl4pPr>
            <a:lvl5pPr marL="3048038" lvl="4" indent="-304804" algn="l" rtl="0">
              <a:lnSpc>
                <a:spcPct val="90000"/>
              </a:lnSpc>
              <a:spcBef>
                <a:spcPts val="534"/>
              </a:spcBef>
              <a:spcAft>
                <a:spcPts val="0"/>
              </a:spcAft>
              <a:buClr>
                <a:schemeClr val="dk1"/>
              </a:buClr>
              <a:buSzPts val="800"/>
              <a:buNone/>
              <a:defRPr sz="1067"/>
            </a:lvl5pPr>
            <a:lvl6pPr marL="3657646" lvl="5" indent="-304804" algn="l" rtl="0">
              <a:lnSpc>
                <a:spcPct val="90000"/>
              </a:lnSpc>
              <a:spcBef>
                <a:spcPts val="534"/>
              </a:spcBef>
              <a:spcAft>
                <a:spcPts val="0"/>
              </a:spcAft>
              <a:buClr>
                <a:schemeClr val="dk1"/>
              </a:buClr>
              <a:buSzPts val="800"/>
              <a:buNone/>
              <a:defRPr sz="1067"/>
            </a:lvl6pPr>
            <a:lvl7pPr marL="4267254" lvl="6" indent="-304804" algn="l" rtl="0">
              <a:lnSpc>
                <a:spcPct val="90000"/>
              </a:lnSpc>
              <a:spcBef>
                <a:spcPts val="534"/>
              </a:spcBef>
              <a:spcAft>
                <a:spcPts val="0"/>
              </a:spcAft>
              <a:buClr>
                <a:schemeClr val="dk1"/>
              </a:buClr>
              <a:buSzPts val="800"/>
              <a:buNone/>
              <a:defRPr sz="1067"/>
            </a:lvl7pPr>
            <a:lvl8pPr marL="4876861" lvl="7" indent="-304804" algn="l" rtl="0">
              <a:lnSpc>
                <a:spcPct val="90000"/>
              </a:lnSpc>
              <a:spcBef>
                <a:spcPts val="534"/>
              </a:spcBef>
              <a:spcAft>
                <a:spcPts val="0"/>
              </a:spcAft>
              <a:buClr>
                <a:schemeClr val="dk1"/>
              </a:buClr>
              <a:buSzPts val="800"/>
              <a:buNone/>
              <a:defRPr sz="1067"/>
            </a:lvl8pPr>
            <a:lvl9pPr marL="5486469" lvl="8" indent="-304804" algn="l" rtl="0">
              <a:lnSpc>
                <a:spcPct val="90000"/>
              </a:lnSpc>
              <a:spcBef>
                <a:spcPts val="534"/>
              </a:spcBef>
              <a:spcAft>
                <a:spcPts val="0"/>
              </a:spcAft>
              <a:buClr>
                <a:schemeClr val="dk1"/>
              </a:buClr>
              <a:buSzPts val="800"/>
              <a:buNone/>
              <a:defRPr sz="1067"/>
            </a:lvl9pPr>
          </a:lstStyle>
          <a:p>
            <a:endParaRPr/>
          </a:p>
        </p:txBody>
      </p:sp>
      <p:sp>
        <p:nvSpPr>
          <p:cNvPr id="292" name="Google Shape;292;p7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3" name="Google Shape;293;p7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4" name="Google Shape;294;p7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3852967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295"/>
        <p:cNvGrpSpPr/>
        <p:nvPr/>
      </p:nvGrpSpPr>
      <p:grpSpPr>
        <a:xfrm>
          <a:off x="0" y="0"/>
          <a:ext cx="0" cy="0"/>
          <a:chOff x="0" y="0"/>
          <a:chExt cx="0" cy="0"/>
        </a:xfrm>
      </p:grpSpPr>
      <p:sp>
        <p:nvSpPr>
          <p:cNvPr id="296" name="Google Shape;296;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7" name="Google Shape;297;p71"/>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298" name="Google Shape;298;p7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9" name="Google Shape;299;p7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0" name="Google Shape;300;p7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6739674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301"/>
        <p:cNvGrpSpPr/>
        <p:nvPr/>
      </p:nvGrpSpPr>
      <p:grpSpPr>
        <a:xfrm>
          <a:off x="0" y="0"/>
          <a:ext cx="0" cy="0"/>
          <a:chOff x="0" y="0"/>
          <a:chExt cx="0" cy="0"/>
        </a:xfrm>
      </p:grpSpPr>
      <p:sp>
        <p:nvSpPr>
          <p:cNvPr id="302" name="Google Shape;302;p72"/>
          <p:cNvSpPr txBox="1">
            <a:spLocks noGrp="1"/>
          </p:cNvSpPr>
          <p:nvPr>
            <p:ph type="title"/>
          </p:nvPr>
        </p:nvSpPr>
        <p:spPr>
          <a:xfrm rot="5400000">
            <a:off x="7133400" y="1956726"/>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3" name="Google Shape;303;p72"/>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608" lvl="0" indent="-423339" algn="l" rtl="0">
              <a:lnSpc>
                <a:spcPct val="90000"/>
              </a:lnSpc>
              <a:spcBef>
                <a:spcPts val="1067"/>
              </a:spcBef>
              <a:spcAft>
                <a:spcPts val="0"/>
              </a:spcAft>
              <a:buClr>
                <a:schemeClr val="dk1"/>
              </a:buClr>
              <a:buSzPts val="1400"/>
              <a:buChar char="•"/>
              <a:defRPr/>
            </a:lvl1pPr>
            <a:lvl2pPr marL="1219215" lvl="1" indent="-423339" algn="l" rtl="0">
              <a:lnSpc>
                <a:spcPct val="90000"/>
              </a:lnSpc>
              <a:spcBef>
                <a:spcPts val="534"/>
              </a:spcBef>
              <a:spcAft>
                <a:spcPts val="0"/>
              </a:spcAft>
              <a:buClr>
                <a:schemeClr val="dk1"/>
              </a:buClr>
              <a:buSzPts val="1400"/>
              <a:buChar char="•"/>
              <a:defRPr/>
            </a:lvl2pPr>
            <a:lvl3pPr marL="1828823" lvl="2" indent="-423339" algn="l" rtl="0">
              <a:lnSpc>
                <a:spcPct val="90000"/>
              </a:lnSpc>
              <a:spcBef>
                <a:spcPts val="534"/>
              </a:spcBef>
              <a:spcAft>
                <a:spcPts val="0"/>
              </a:spcAft>
              <a:buClr>
                <a:schemeClr val="dk1"/>
              </a:buClr>
              <a:buSzPts val="1400"/>
              <a:buChar char="•"/>
              <a:defRPr/>
            </a:lvl3pPr>
            <a:lvl4pPr marL="2438431" lvl="3" indent="-423339" algn="l" rtl="0">
              <a:lnSpc>
                <a:spcPct val="90000"/>
              </a:lnSpc>
              <a:spcBef>
                <a:spcPts val="534"/>
              </a:spcBef>
              <a:spcAft>
                <a:spcPts val="0"/>
              </a:spcAft>
              <a:buClr>
                <a:schemeClr val="dk1"/>
              </a:buClr>
              <a:buSzPts val="1400"/>
              <a:buChar char="•"/>
              <a:defRPr/>
            </a:lvl4pPr>
            <a:lvl5pPr marL="3048038" lvl="4" indent="-423339" algn="l" rtl="0">
              <a:lnSpc>
                <a:spcPct val="90000"/>
              </a:lnSpc>
              <a:spcBef>
                <a:spcPts val="534"/>
              </a:spcBef>
              <a:spcAft>
                <a:spcPts val="0"/>
              </a:spcAft>
              <a:buClr>
                <a:schemeClr val="dk1"/>
              </a:buClr>
              <a:buSzPts val="1400"/>
              <a:buChar char="•"/>
              <a:defRPr/>
            </a:lvl5pPr>
            <a:lvl6pPr marL="3657646" lvl="5" indent="-423339" algn="l" rtl="0">
              <a:lnSpc>
                <a:spcPct val="90000"/>
              </a:lnSpc>
              <a:spcBef>
                <a:spcPts val="534"/>
              </a:spcBef>
              <a:spcAft>
                <a:spcPts val="0"/>
              </a:spcAft>
              <a:buClr>
                <a:schemeClr val="dk1"/>
              </a:buClr>
              <a:buSzPts val="1400"/>
              <a:buChar char="•"/>
              <a:defRPr/>
            </a:lvl6pPr>
            <a:lvl7pPr marL="4267254" lvl="6" indent="-423339" algn="l" rtl="0">
              <a:lnSpc>
                <a:spcPct val="90000"/>
              </a:lnSpc>
              <a:spcBef>
                <a:spcPts val="534"/>
              </a:spcBef>
              <a:spcAft>
                <a:spcPts val="0"/>
              </a:spcAft>
              <a:buClr>
                <a:schemeClr val="dk1"/>
              </a:buClr>
              <a:buSzPts val="1400"/>
              <a:buChar char="•"/>
              <a:defRPr/>
            </a:lvl7pPr>
            <a:lvl8pPr marL="4876861" lvl="7" indent="-423339" algn="l" rtl="0">
              <a:lnSpc>
                <a:spcPct val="90000"/>
              </a:lnSpc>
              <a:spcBef>
                <a:spcPts val="534"/>
              </a:spcBef>
              <a:spcAft>
                <a:spcPts val="0"/>
              </a:spcAft>
              <a:buClr>
                <a:schemeClr val="dk1"/>
              </a:buClr>
              <a:buSzPts val="1400"/>
              <a:buChar char="•"/>
              <a:defRPr/>
            </a:lvl8pPr>
            <a:lvl9pPr marL="5486469" lvl="8" indent="-423339" algn="l" rtl="0">
              <a:lnSpc>
                <a:spcPct val="90000"/>
              </a:lnSpc>
              <a:spcBef>
                <a:spcPts val="534"/>
              </a:spcBef>
              <a:spcAft>
                <a:spcPts val="0"/>
              </a:spcAft>
              <a:buClr>
                <a:schemeClr val="dk1"/>
              </a:buClr>
              <a:buSzPts val="1400"/>
              <a:buChar char="•"/>
              <a:defRPr/>
            </a:lvl9pPr>
          </a:lstStyle>
          <a:p>
            <a:endParaRPr/>
          </a:p>
        </p:txBody>
      </p:sp>
      <p:sp>
        <p:nvSpPr>
          <p:cNvPr id="304" name="Google Shape;304;p7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5" name="Google Shape;305;p7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6" name="Google Shape;306;p7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443407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4"/>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4"/>
            </a:lvl1pPr>
            <a:lvl2pPr lvl="1" algn="ctr">
              <a:lnSpc>
                <a:spcPct val="100000"/>
              </a:lnSpc>
              <a:spcBef>
                <a:spcPts val="0"/>
              </a:spcBef>
              <a:spcAft>
                <a:spcPts val="0"/>
              </a:spcAft>
              <a:buSzPts val="2800"/>
              <a:buNone/>
              <a:defRPr sz="3734"/>
            </a:lvl2pPr>
            <a:lvl3pPr lvl="2" algn="ctr">
              <a:lnSpc>
                <a:spcPct val="100000"/>
              </a:lnSpc>
              <a:spcBef>
                <a:spcPts val="0"/>
              </a:spcBef>
              <a:spcAft>
                <a:spcPts val="0"/>
              </a:spcAft>
              <a:buSzPts val="2800"/>
              <a:buNone/>
              <a:defRPr sz="3734"/>
            </a:lvl3pPr>
            <a:lvl4pPr lvl="3" algn="ctr">
              <a:lnSpc>
                <a:spcPct val="100000"/>
              </a:lnSpc>
              <a:spcBef>
                <a:spcPts val="0"/>
              </a:spcBef>
              <a:spcAft>
                <a:spcPts val="0"/>
              </a:spcAft>
              <a:buSzPts val="2800"/>
              <a:buNone/>
              <a:defRPr sz="3734"/>
            </a:lvl4pPr>
            <a:lvl5pPr lvl="4" algn="ctr">
              <a:lnSpc>
                <a:spcPct val="100000"/>
              </a:lnSpc>
              <a:spcBef>
                <a:spcPts val="0"/>
              </a:spcBef>
              <a:spcAft>
                <a:spcPts val="0"/>
              </a:spcAft>
              <a:buSzPts val="2800"/>
              <a:buNone/>
              <a:defRPr sz="3734"/>
            </a:lvl5pPr>
            <a:lvl6pPr lvl="5" algn="ctr">
              <a:lnSpc>
                <a:spcPct val="100000"/>
              </a:lnSpc>
              <a:spcBef>
                <a:spcPts val="0"/>
              </a:spcBef>
              <a:spcAft>
                <a:spcPts val="0"/>
              </a:spcAft>
              <a:buSzPts val="2800"/>
              <a:buNone/>
              <a:defRPr sz="3734"/>
            </a:lvl6pPr>
            <a:lvl7pPr lvl="6" algn="ctr">
              <a:lnSpc>
                <a:spcPct val="100000"/>
              </a:lnSpc>
              <a:spcBef>
                <a:spcPts val="0"/>
              </a:spcBef>
              <a:spcAft>
                <a:spcPts val="0"/>
              </a:spcAft>
              <a:buSzPts val="2800"/>
              <a:buNone/>
              <a:defRPr sz="3734"/>
            </a:lvl7pPr>
            <a:lvl8pPr lvl="7" algn="ctr">
              <a:lnSpc>
                <a:spcPct val="100000"/>
              </a:lnSpc>
              <a:spcBef>
                <a:spcPts val="0"/>
              </a:spcBef>
              <a:spcAft>
                <a:spcPts val="0"/>
              </a:spcAft>
              <a:buSzPts val="2800"/>
              <a:buNone/>
              <a:defRPr sz="3734"/>
            </a:lvl8pPr>
            <a:lvl9pPr lvl="8" algn="ctr">
              <a:lnSpc>
                <a:spcPct val="100000"/>
              </a:lnSpc>
              <a:spcBef>
                <a:spcPts val="0"/>
              </a:spcBef>
              <a:spcAft>
                <a:spcPts val="0"/>
              </a:spcAft>
              <a:buSzPts val="2800"/>
              <a:buNone/>
              <a:defRPr sz="3734"/>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1529815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6"/>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4"/>
            <a:ext cx="11360800" cy="4555200"/>
          </a:xfrm>
          <a:prstGeom prst="rect">
            <a:avLst/>
          </a:prstGeom>
        </p:spPr>
        <p:txBody>
          <a:bodyPr spcFirstLastPara="1" wrap="square" lIns="91425" tIns="91425" rIns="91425" bIns="91425" anchor="t" anchorCtr="0">
            <a:normAutofit/>
          </a:bodyPr>
          <a:lstStyle>
            <a:lvl1pPr marL="609608" lvl="0" indent="-457206">
              <a:spcBef>
                <a:spcPts val="0"/>
              </a:spcBef>
              <a:spcAft>
                <a:spcPts val="0"/>
              </a:spcAft>
              <a:buSzPts val="1800"/>
              <a:buChar char="●"/>
              <a:defRPr/>
            </a:lvl1pPr>
            <a:lvl2pPr marL="1219215" lvl="1" indent="-423339">
              <a:spcBef>
                <a:spcPts val="0"/>
              </a:spcBef>
              <a:spcAft>
                <a:spcPts val="0"/>
              </a:spcAft>
              <a:buSzPts val="1400"/>
              <a:buChar char="○"/>
              <a:defRPr/>
            </a:lvl2pPr>
            <a:lvl3pPr marL="1828823" lvl="2" indent="-423339">
              <a:spcBef>
                <a:spcPts val="0"/>
              </a:spcBef>
              <a:spcAft>
                <a:spcPts val="0"/>
              </a:spcAft>
              <a:buSzPts val="1400"/>
              <a:buChar char="■"/>
              <a:defRPr/>
            </a:lvl3pPr>
            <a:lvl4pPr marL="2438431" lvl="3" indent="-423339">
              <a:spcBef>
                <a:spcPts val="0"/>
              </a:spcBef>
              <a:spcAft>
                <a:spcPts val="0"/>
              </a:spcAft>
              <a:buSzPts val="1400"/>
              <a:buChar char="●"/>
              <a:defRPr/>
            </a:lvl4pPr>
            <a:lvl5pPr marL="3048038" lvl="4" indent="-423339">
              <a:spcBef>
                <a:spcPts val="0"/>
              </a:spcBef>
              <a:spcAft>
                <a:spcPts val="0"/>
              </a:spcAft>
              <a:buSzPts val="1400"/>
              <a:buChar char="○"/>
              <a:defRPr/>
            </a:lvl5pPr>
            <a:lvl6pPr marL="3657646" lvl="5" indent="-423339">
              <a:spcBef>
                <a:spcPts val="0"/>
              </a:spcBef>
              <a:spcAft>
                <a:spcPts val="0"/>
              </a:spcAft>
              <a:buSzPts val="1400"/>
              <a:buChar char="■"/>
              <a:defRPr/>
            </a:lvl6pPr>
            <a:lvl7pPr marL="4267254" lvl="6" indent="-423339">
              <a:spcBef>
                <a:spcPts val="0"/>
              </a:spcBef>
              <a:spcAft>
                <a:spcPts val="0"/>
              </a:spcAft>
              <a:buSzPts val="1400"/>
              <a:buChar char="●"/>
              <a:defRPr/>
            </a:lvl7pPr>
            <a:lvl8pPr marL="4876861" lvl="7" indent="-423339">
              <a:spcBef>
                <a:spcPts val="0"/>
              </a:spcBef>
              <a:spcAft>
                <a:spcPts val="0"/>
              </a:spcAft>
              <a:buSzPts val="1400"/>
              <a:buChar char="○"/>
              <a:defRPr/>
            </a:lvl8pPr>
            <a:lvl9pPr marL="5486469" lvl="8" indent="-423339">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367850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6"/>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4"/>
            <a:ext cx="5333200" cy="4555200"/>
          </a:xfrm>
          <a:prstGeom prst="rect">
            <a:avLst/>
          </a:prstGeom>
        </p:spPr>
        <p:txBody>
          <a:bodyPr spcFirstLastPara="1" wrap="square" lIns="91425" tIns="91425" rIns="91425" bIns="91425" anchor="t" anchorCtr="0">
            <a:normAutofit/>
          </a:bodyPr>
          <a:lstStyle>
            <a:lvl1pPr marL="609608" lvl="0" indent="-423339">
              <a:spcBef>
                <a:spcPts val="0"/>
              </a:spcBef>
              <a:spcAft>
                <a:spcPts val="0"/>
              </a:spcAft>
              <a:buSzPts val="1400"/>
              <a:buChar char="●"/>
              <a:defRPr sz="1867"/>
            </a:lvl1pPr>
            <a:lvl2pPr marL="1219215" lvl="1" indent="-406405">
              <a:spcBef>
                <a:spcPts val="0"/>
              </a:spcBef>
              <a:spcAft>
                <a:spcPts val="0"/>
              </a:spcAft>
              <a:buSzPts val="1200"/>
              <a:buChar char="○"/>
              <a:defRPr sz="1600"/>
            </a:lvl2pPr>
            <a:lvl3pPr marL="1828823" lvl="2" indent="-406405">
              <a:spcBef>
                <a:spcPts val="0"/>
              </a:spcBef>
              <a:spcAft>
                <a:spcPts val="0"/>
              </a:spcAft>
              <a:buSzPts val="1200"/>
              <a:buChar char="■"/>
              <a:defRPr sz="1600"/>
            </a:lvl3pPr>
            <a:lvl4pPr marL="2438431" lvl="3" indent="-406405">
              <a:spcBef>
                <a:spcPts val="0"/>
              </a:spcBef>
              <a:spcAft>
                <a:spcPts val="0"/>
              </a:spcAft>
              <a:buSzPts val="1200"/>
              <a:buChar char="●"/>
              <a:defRPr sz="1600"/>
            </a:lvl4pPr>
            <a:lvl5pPr marL="3048038" lvl="4" indent="-406405">
              <a:spcBef>
                <a:spcPts val="0"/>
              </a:spcBef>
              <a:spcAft>
                <a:spcPts val="0"/>
              </a:spcAft>
              <a:buSzPts val="1200"/>
              <a:buChar char="○"/>
              <a:defRPr sz="1600"/>
            </a:lvl5pPr>
            <a:lvl6pPr marL="3657646" lvl="5" indent="-406405">
              <a:spcBef>
                <a:spcPts val="0"/>
              </a:spcBef>
              <a:spcAft>
                <a:spcPts val="0"/>
              </a:spcAft>
              <a:buSzPts val="1200"/>
              <a:buChar char="■"/>
              <a:defRPr sz="1600"/>
            </a:lvl6pPr>
            <a:lvl7pPr marL="4267254" lvl="6" indent="-406405">
              <a:spcBef>
                <a:spcPts val="0"/>
              </a:spcBef>
              <a:spcAft>
                <a:spcPts val="0"/>
              </a:spcAft>
              <a:buSzPts val="1200"/>
              <a:buChar char="●"/>
              <a:defRPr sz="1600"/>
            </a:lvl7pPr>
            <a:lvl8pPr marL="4876861" lvl="7" indent="-406405">
              <a:spcBef>
                <a:spcPts val="0"/>
              </a:spcBef>
              <a:spcAft>
                <a:spcPts val="0"/>
              </a:spcAft>
              <a:buSzPts val="1200"/>
              <a:buChar char="○"/>
              <a:defRPr sz="1600"/>
            </a:lvl8pPr>
            <a:lvl9pPr marL="5486469" lvl="8" indent="-406405">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4"/>
            <a:ext cx="5333200" cy="4555200"/>
          </a:xfrm>
          <a:prstGeom prst="rect">
            <a:avLst/>
          </a:prstGeom>
        </p:spPr>
        <p:txBody>
          <a:bodyPr spcFirstLastPara="1" wrap="square" lIns="91425" tIns="91425" rIns="91425" bIns="91425" anchor="t" anchorCtr="0">
            <a:normAutofit/>
          </a:bodyPr>
          <a:lstStyle>
            <a:lvl1pPr marL="609608" lvl="0" indent="-423339">
              <a:spcBef>
                <a:spcPts val="0"/>
              </a:spcBef>
              <a:spcAft>
                <a:spcPts val="0"/>
              </a:spcAft>
              <a:buSzPts val="1400"/>
              <a:buChar char="●"/>
              <a:defRPr sz="1867"/>
            </a:lvl1pPr>
            <a:lvl2pPr marL="1219215" lvl="1" indent="-406405">
              <a:spcBef>
                <a:spcPts val="0"/>
              </a:spcBef>
              <a:spcAft>
                <a:spcPts val="0"/>
              </a:spcAft>
              <a:buSzPts val="1200"/>
              <a:buChar char="○"/>
              <a:defRPr sz="1600"/>
            </a:lvl2pPr>
            <a:lvl3pPr marL="1828823" lvl="2" indent="-406405">
              <a:spcBef>
                <a:spcPts val="0"/>
              </a:spcBef>
              <a:spcAft>
                <a:spcPts val="0"/>
              </a:spcAft>
              <a:buSzPts val="1200"/>
              <a:buChar char="■"/>
              <a:defRPr sz="1600"/>
            </a:lvl3pPr>
            <a:lvl4pPr marL="2438431" lvl="3" indent="-406405">
              <a:spcBef>
                <a:spcPts val="0"/>
              </a:spcBef>
              <a:spcAft>
                <a:spcPts val="0"/>
              </a:spcAft>
              <a:buSzPts val="1200"/>
              <a:buChar char="●"/>
              <a:defRPr sz="1600"/>
            </a:lvl4pPr>
            <a:lvl5pPr marL="3048038" lvl="4" indent="-406405">
              <a:spcBef>
                <a:spcPts val="0"/>
              </a:spcBef>
              <a:spcAft>
                <a:spcPts val="0"/>
              </a:spcAft>
              <a:buSzPts val="1200"/>
              <a:buChar char="○"/>
              <a:defRPr sz="1600"/>
            </a:lvl5pPr>
            <a:lvl6pPr marL="3657646" lvl="5" indent="-406405">
              <a:spcBef>
                <a:spcPts val="0"/>
              </a:spcBef>
              <a:spcAft>
                <a:spcPts val="0"/>
              </a:spcAft>
              <a:buSzPts val="1200"/>
              <a:buChar char="■"/>
              <a:defRPr sz="1600"/>
            </a:lvl6pPr>
            <a:lvl7pPr marL="4267254" lvl="6" indent="-406405">
              <a:spcBef>
                <a:spcPts val="0"/>
              </a:spcBef>
              <a:spcAft>
                <a:spcPts val="0"/>
              </a:spcAft>
              <a:buSzPts val="1200"/>
              <a:buChar char="●"/>
              <a:defRPr sz="1600"/>
            </a:lvl7pPr>
            <a:lvl8pPr marL="4876861" lvl="7" indent="-406405">
              <a:spcBef>
                <a:spcPts val="0"/>
              </a:spcBef>
              <a:spcAft>
                <a:spcPts val="0"/>
              </a:spcAft>
              <a:buSzPts val="1200"/>
              <a:buChar char="○"/>
              <a:defRPr sz="1600"/>
            </a:lvl8pPr>
            <a:lvl9pPr marL="5486469" lvl="8" indent="-406405">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2695032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6"/>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560459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608" lvl="0" indent="-406405">
              <a:spcBef>
                <a:spcPts val="0"/>
              </a:spcBef>
              <a:spcAft>
                <a:spcPts val="0"/>
              </a:spcAft>
              <a:buSzPts val="1200"/>
              <a:buChar char="●"/>
              <a:defRPr sz="1600"/>
            </a:lvl1pPr>
            <a:lvl2pPr marL="1219215" lvl="1" indent="-406405">
              <a:spcBef>
                <a:spcPts val="0"/>
              </a:spcBef>
              <a:spcAft>
                <a:spcPts val="0"/>
              </a:spcAft>
              <a:buSzPts val="1200"/>
              <a:buChar char="○"/>
              <a:defRPr sz="1600"/>
            </a:lvl2pPr>
            <a:lvl3pPr marL="1828823" lvl="2" indent="-406405">
              <a:spcBef>
                <a:spcPts val="0"/>
              </a:spcBef>
              <a:spcAft>
                <a:spcPts val="0"/>
              </a:spcAft>
              <a:buSzPts val="1200"/>
              <a:buChar char="■"/>
              <a:defRPr sz="1600"/>
            </a:lvl3pPr>
            <a:lvl4pPr marL="2438431" lvl="3" indent="-406405">
              <a:spcBef>
                <a:spcPts val="0"/>
              </a:spcBef>
              <a:spcAft>
                <a:spcPts val="0"/>
              </a:spcAft>
              <a:buSzPts val="1200"/>
              <a:buChar char="●"/>
              <a:defRPr sz="1600"/>
            </a:lvl4pPr>
            <a:lvl5pPr marL="3048038" lvl="4" indent="-406405">
              <a:spcBef>
                <a:spcPts val="0"/>
              </a:spcBef>
              <a:spcAft>
                <a:spcPts val="0"/>
              </a:spcAft>
              <a:buSzPts val="1200"/>
              <a:buChar char="○"/>
              <a:defRPr sz="1600"/>
            </a:lvl5pPr>
            <a:lvl6pPr marL="3657646" lvl="5" indent="-406405">
              <a:spcBef>
                <a:spcPts val="0"/>
              </a:spcBef>
              <a:spcAft>
                <a:spcPts val="0"/>
              </a:spcAft>
              <a:buSzPts val="1200"/>
              <a:buChar char="■"/>
              <a:defRPr sz="1600"/>
            </a:lvl6pPr>
            <a:lvl7pPr marL="4267254" lvl="6" indent="-406405">
              <a:spcBef>
                <a:spcPts val="0"/>
              </a:spcBef>
              <a:spcAft>
                <a:spcPts val="0"/>
              </a:spcAft>
              <a:buSzPts val="1200"/>
              <a:buChar char="●"/>
              <a:defRPr sz="1600"/>
            </a:lvl7pPr>
            <a:lvl8pPr marL="4876861" lvl="7" indent="-406405">
              <a:spcBef>
                <a:spcPts val="0"/>
              </a:spcBef>
              <a:spcAft>
                <a:spcPts val="0"/>
              </a:spcAft>
              <a:buSzPts val="1200"/>
              <a:buChar char="○"/>
              <a:defRPr sz="1600"/>
            </a:lvl8pPr>
            <a:lvl9pPr marL="5486469" lvl="8" indent="-406405">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2246579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7207954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7" name="Google Shape;37;p9"/>
          <p:cNvSpPr txBox="1">
            <a:spLocks noGrp="1"/>
          </p:cNvSpPr>
          <p:nvPr>
            <p:ph type="title"/>
          </p:nvPr>
        </p:nvSpPr>
        <p:spPr>
          <a:xfrm>
            <a:off x="354000" y="1644234"/>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4"/>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4"/>
            <a:ext cx="5116000" cy="4926800"/>
          </a:xfrm>
          <a:prstGeom prst="rect">
            <a:avLst/>
          </a:prstGeom>
        </p:spPr>
        <p:txBody>
          <a:bodyPr spcFirstLastPara="1" wrap="square" lIns="91425" tIns="91425" rIns="91425" bIns="91425" anchor="ctr" anchorCtr="0">
            <a:normAutofit/>
          </a:bodyPr>
          <a:lstStyle>
            <a:lvl1pPr marL="609608" lvl="0" indent="-457206">
              <a:spcBef>
                <a:spcPts val="0"/>
              </a:spcBef>
              <a:spcAft>
                <a:spcPts val="0"/>
              </a:spcAft>
              <a:buSzPts val="1800"/>
              <a:buChar char="●"/>
              <a:defRPr/>
            </a:lvl1pPr>
            <a:lvl2pPr marL="1219215" lvl="1" indent="-423339">
              <a:spcBef>
                <a:spcPts val="0"/>
              </a:spcBef>
              <a:spcAft>
                <a:spcPts val="0"/>
              </a:spcAft>
              <a:buSzPts val="1400"/>
              <a:buChar char="○"/>
              <a:defRPr/>
            </a:lvl2pPr>
            <a:lvl3pPr marL="1828823" lvl="2" indent="-423339">
              <a:spcBef>
                <a:spcPts val="0"/>
              </a:spcBef>
              <a:spcAft>
                <a:spcPts val="0"/>
              </a:spcAft>
              <a:buSzPts val="1400"/>
              <a:buChar char="■"/>
              <a:defRPr/>
            </a:lvl3pPr>
            <a:lvl4pPr marL="2438431" lvl="3" indent="-423339">
              <a:spcBef>
                <a:spcPts val="0"/>
              </a:spcBef>
              <a:spcAft>
                <a:spcPts val="0"/>
              </a:spcAft>
              <a:buSzPts val="1400"/>
              <a:buChar char="●"/>
              <a:defRPr/>
            </a:lvl4pPr>
            <a:lvl5pPr marL="3048038" lvl="4" indent="-423339">
              <a:spcBef>
                <a:spcPts val="0"/>
              </a:spcBef>
              <a:spcAft>
                <a:spcPts val="0"/>
              </a:spcAft>
              <a:buSzPts val="1400"/>
              <a:buChar char="○"/>
              <a:defRPr/>
            </a:lvl5pPr>
            <a:lvl6pPr marL="3657646" lvl="5" indent="-423339">
              <a:spcBef>
                <a:spcPts val="0"/>
              </a:spcBef>
              <a:spcAft>
                <a:spcPts val="0"/>
              </a:spcAft>
              <a:buSzPts val="1400"/>
              <a:buChar char="■"/>
              <a:defRPr/>
            </a:lvl6pPr>
            <a:lvl7pPr marL="4267254" lvl="6" indent="-423339">
              <a:spcBef>
                <a:spcPts val="0"/>
              </a:spcBef>
              <a:spcAft>
                <a:spcPts val="0"/>
              </a:spcAft>
              <a:buSzPts val="1400"/>
              <a:buChar char="●"/>
              <a:defRPr/>
            </a:lvl7pPr>
            <a:lvl8pPr marL="4876861" lvl="7" indent="-423339">
              <a:spcBef>
                <a:spcPts val="0"/>
              </a:spcBef>
              <a:spcAft>
                <a:spcPts val="0"/>
              </a:spcAft>
              <a:buSzPts val="1400"/>
              <a:buChar char="○"/>
              <a:defRPr/>
            </a:lvl8pPr>
            <a:lvl9pPr marL="5486469" lvl="8" indent="-423339">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3607424"/>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608" lvl="0" indent="-30480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6375192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4"/>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608" lvl="0" indent="-457206" algn="ctr">
              <a:spcBef>
                <a:spcPts val="0"/>
              </a:spcBef>
              <a:spcAft>
                <a:spcPts val="0"/>
              </a:spcAft>
              <a:buSzPts val="1800"/>
              <a:buChar char="●"/>
              <a:defRPr/>
            </a:lvl1pPr>
            <a:lvl2pPr marL="1219215" lvl="1" indent="-423339" algn="ctr">
              <a:spcBef>
                <a:spcPts val="0"/>
              </a:spcBef>
              <a:spcAft>
                <a:spcPts val="0"/>
              </a:spcAft>
              <a:buSzPts val="1400"/>
              <a:buChar char="○"/>
              <a:defRPr/>
            </a:lvl2pPr>
            <a:lvl3pPr marL="1828823" lvl="2" indent="-423339" algn="ctr">
              <a:spcBef>
                <a:spcPts val="0"/>
              </a:spcBef>
              <a:spcAft>
                <a:spcPts val="0"/>
              </a:spcAft>
              <a:buSzPts val="1400"/>
              <a:buChar char="■"/>
              <a:defRPr/>
            </a:lvl3pPr>
            <a:lvl4pPr marL="2438431" lvl="3" indent="-423339" algn="ctr">
              <a:spcBef>
                <a:spcPts val="0"/>
              </a:spcBef>
              <a:spcAft>
                <a:spcPts val="0"/>
              </a:spcAft>
              <a:buSzPts val="1400"/>
              <a:buChar char="●"/>
              <a:defRPr/>
            </a:lvl4pPr>
            <a:lvl5pPr marL="3048038" lvl="4" indent="-423339" algn="ctr">
              <a:spcBef>
                <a:spcPts val="0"/>
              </a:spcBef>
              <a:spcAft>
                <a:spcPts val="0"/>
              </a:spcAft>
              <a:buSzPts val="1400"/>
              <a:buChar char="○"/>
              <a:defRPr/>
            </a:lvl5pPr>
            <a:lvl6pPr marL="3657646" lvl="5" indent="-423339" algn="ctr">
              <a:spcBef>
                <a:spcPts val="0"/>
              </a:spcBef>
              <a:spcAft>
                <a:spcPts val="0"/>
              </a:spcAft>
              <a:buSzPts val="1400"/>
              <a:buChar char="■"/>
              <a:defRPr/>
            </a:lvl6pPr>
            <a:lvl7pPr marL="4267254" lvl="6" indent="-423339" algn="ctr">
              <a:spcBef>
                <a:spcPts val="0"/>
              </a:spcBef>
              <a:spcAft>
                <a:spcPts val="0"/>
              </a:spcAft>
              <a:buSzPts val="1400"/>
              <a:buChar char="●"/>
              <a:defRPr/>
            </a:lvl7pPr>
            <a:lvl8pPr marL="4876861" lvl="7" indent="-423339" algn="ctr">
              <a:spcBef>
                <a:spcPts val="0"/>
              </a:spcBef>
              <a:spcAft>
                <a:spcPts val="0"/>
              </a:spcAft>
              <a:buSzPts val="1400"/>
              <a:buChar char="○"/>
              <a:defRPr/>
            </a:lvl8pPr>
            <a:lvl9pPr marL="5486469" lvl="8" indent="-423339"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1799078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7441409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662651" y="5391483"/>
            <a:ext cx="6890400" cy="680411"/>
          </a:xfrm>
          <a:prstGeom prst="rect">
            <a:avLst/>
          </a:prstGeom>
          <a:noFill/>
          <a:ln>
            <a:noFill/>
          </a:ln>
        </p:spPr>
        <p:txBody>
          <a:bodyPr spcFirstLastPara="1" wrap="square" lIns="0" tIns="0" rIns="0" bIns="0" anchor="t" anchorCtr="0">
            <a:spAutoFit/>
          </a:bodyPr>
          <a:lstStyle>
            <a:lvl1pPr marL="609608" marR="0" lvl="0" indent="-304804"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2" name="Google Shape;52;p13"/>
          <p:cNvSpPr txBox="1">
            <a:spLocks noGrp="1"/>
          </p:cNvSpPr>
          <p:nvPr>
            <p:ph type="body" idx="2"/>
          </p:nvPr>
        </p:nvSpPr>
        <p:spPr>
          <a:xfrm>
            <a:off x="637866" y="4180320"/>
            <a:ext cx="1269200" cy="678423"/>
          </a:xfrm>
          <a:prstGeom prst="rect">
            <a:avLst/>
          </a:prstGeom>
          <a:noFill/>
          <a:ln>
            <a:noFill/>
          </a:ln>
        </p:spPr>
        <p:txBody>
          <a:bodyPr spcFirstLastPara="1" wrap="square" lIns="0" tIns="0" rIns="0" bIns="0" anchor="t" anchorCtr="0">
            <a:spAutoFit/>
          </a:bodyPr>
          <a:lstStyle>
            <a:lvl1pPr marL="609608" marR="0" lvl="0" indent="-304804" algn="l" rtl="0">
              <a:lnSpc>
                <a:spcPct val="50000"/>
              </a:lnSpc>
              <a:spcBef>
                <a:spcPts val="1067"/>
              </a:spcBef>
              <a:spcAft>
                <a:spcPts val="0"/>
              </a:spcAft>
              <a:buClr>
                <a:srgbClr val="FFFFFF"/>
              </a:buClr>
              <a:buSzPts val="5300"/>
              <a:buFont typeface="Avenir"/>
              <a:buNone/>
              <a:defRPr sz="7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 name="Google Shape;53;p13"/>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4" name="Google Shape;54;p13"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5" name="Google Shape;55;p13"/>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4">
              <a:solidFill>
                <a:schemeClr val="dk2"/>
              </a:solidFill>
              <a:latin typeface="Arial"/>
              <a:ea typeface="Arial"/>
              <a:cs typeface="Arial"/>
              <a:sym typeface="Arial"/>
            </a:endParaRPr>
          </a:p>
        </p:txBody>
      </p:sp>
    </p:spTree>
    <p:extLst>
      <p:ext uri="{BB962C8B-B14F-4D97-AF65-F5344CB8AC3E}">
        <p14:creationId xmlns:p14="http://schemas.microsoft.com/office/powerpoint/2010/main" val="252719235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body" idx="1"/>
          </p:nvPr>
        </p:nvSpPr>
        <p:spPr>
          <a:xfrm>
            <a:off x="662651" y="5391483"/>
            <a:ext cx="6890400" cy="680411"/>
          </a:xfrm>
          <a:prstGeom prst="rect">
            <a:avLst/>
          </a:prstGeom>
          <a:noFill/>
          <a:ln>
            <a:noFill/>
          </a:ln>
        </p:spPr>
        <p:txBody>
          <a:bodyPr spcFirstLastPara="1" wrap="square" lIns="0" tIns="0" rIns="0" bIns="0" anchor="t" anchorCtr="0">
            <a:spAutoFit/>
          </a:bodyPr>
          <a:lstStyle>
            <a:lvl1pPr marL="609608" marR="0" lvl="0" indent="-304804"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8" name="Google Shape;58;p14"/>
          <p:cNvSpPr txBox="1">
            <a:spLocks noGrp="1"/>
          </p:cNvSpPr>
          <p:nvPr>
            <p:ph type="body" idx="2"/>
          </p:nvPr>
        </p:nvSpPr>
        <p:spPr>
          <a:xfrm>
            <a:off x="637866" y="4180320"/>
            <a:ext cx="1269200" cy="678423"/>
          </a:xfrm>
          <a:prstGeom prst="rect">
            <a:avLst/>
          </a:prstGeom>
          <a:noFill/>
          <a:ln>
            <a:noFill/>
          </a:ln>
        </p:spPr>
        <p:txBody>
          <a:bodyPr spcFirstLastPara="1" wrap="square" lIns="0" tIns="0" rIns="0" bIns="0" anchor="t" anchorCtr="0">
            <a:spAutoFit/>
          </a:bodyPr>
          <a:lstStyle>
            <a:lvl1pPr marL="609608" marR="0" lvl="0" indent="-304804" algn="l" rtl="0">
              <a:lnSpc>
                <a:spcPct val="50000"/>
              </a:lnSpc>
              <a:spcBef>
                <a:spcPts val="1067"/>
              </a:spcBef>
              <a:spcAft>
                <a:spcPts val="0"/>
              </a:spcAft>
              <a:buClr>
                <a:srgbClr val="FFFFFF"/>
              </a:buClr>
              <a:buSzPts val="5300"/>
              <a:buFont typeface="Avenir"/>
              <a:buNone/>
              <a:defRPr sz="7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9" name="Google Shape;59;p1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0" name="Google Shape;60;p1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1" name="Google Shape;61;p1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4">
              <a:solidFill>
                <a:schemeClr val="dk2"/>
              </a:solidFill>
              <a:latin typeface="Arial"/>
              <a:ea typeface="Arial"/>
              <a:cs typeface="Arial"/>
              <a:sym typeface="Arial"/>
            </a:endParaRPr>
          </a:p>
        </p:txBody>
      </p:sp>
    </p:spTree>
    <p:extLst>
      <p:ext uri="{BB962C8B-B14F-4D97-AF65-F5344CB8AC3E}">
        <p14:creationId xmlns:p14="http://schemas.microsoft.com/office/powerpoint/2010/main" val="236995211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62"/>
        <p:cNvGrpSpPr/>
        <p:nvPr/>
      </p:nvGrpSpPr>
      <p:grpSpPr>
        <a:xfrm>
          <a:off x="0" y="0"/>
          <a:ext cx="0" cy="0"/>
          <a:chOff x="0" y="0"/>
          <a:chExt cx="0" cy="0"/>
        </a:xfrm>
      </p:grpSpPr>
      <p:pic>
        <p:nvPicPr>
          <p:cNvPr id="63" name="Google Shape;63;p1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0" y="242432"/>
            <a:ext cx="761998" cy="761998"/>
          </a:xfrm>
          <a:prstGeom prst="rect">
            <a:avLst/>
          </a:prstGeom>
          <a:noFill/>
          <a:ln>
            <a:noFill/>
          </a:ln>
        </p:spPr>
      </p:pic>
      <p:sp>
        <p:nvSpPr>
          <p:cNvPr id="64" name="Google Shape;64;p15"/>
          <p:cNvSpPr txBox="1">
            <a:spLocks noGrp="1"/>
          </p:cNvSpPr>
          <p:nvPr>
            <p:ph type="sldNum" idx="12"/>
          </p:nvPr>
        </p:nvSpPr>
        <p:spPr>
          <a:xfrm>
            <a:off x="5892800" y="6187718"/>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334">
              <a:latin typeface="Arial"/>
              <a:ea typeface="Arial"/>
              <a:cs typeface="Arial"/>
              <a:sym typeface="Arial"/>
            </a:endParaRPr>
          </a:p>
        </p:txBody>
      </p:sp>
    </p:spTree>
    <p:extLst>
      <p:ext uri="{BB962C8B-B14F-4D97-AF65-F5344CB8AC3E}">
        <p14:creationId xmlns:p14="http://schemas.microsoft.com/office/powerpoint/2010/main" val="119435199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3"/>
        <p:cNvGrpSpPr/>
        <p:nvPr/>
      </p:nvGrpSpPr>
      <p:grpSpPr>
        <a:xfrm>
          <a:off x="0" y="0"/>
          <a:ext cx="0" cy="0"/>
          <a:chOff x="0" y="0"/>
          <a:chExt cx="0" cy="0"/>
        </a:xfrm>
      </p:grpSpPr>
      <p:sp>
        <p:nvSpPr>
          <p:cNvPr id="314" name="Google Shape;314;p71"/>
          <p:cNvSpPr txBox="1">
            <a:spLocks noGrp="1"/>
          </p:cNvSpPr>
          <p:nvPr>
            <p:ph type="ctrTitle"/>
          </p:nvPr>
        </p:nvSpPr>
        <p:spPr>
          <a:xfrm>
            <a:off x="415611" y="992767"/>
            <a:ext cx="11360850" cy="27367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3900"/>
              <a:buNone/>
              <a:defRPr sz="6950"/>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15" name="Google Shape;315;p71"/>
          <p:cNvSpPr txBox="1">
            <a:spLocks noGrp="1"/>
          </p:cNvSpPr>
          <p:nvPr>
            <p:ph type="subTitle" idx="1"/>
          </p:nvPr>
        </p:nvSpPr>
        <p:spPr>
          <a:xfrm>
            <a:off x="415600" y="3778834"/>
            <a:ext cx="11360850" cy="10567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Clr>
                <a:srgbClr val="FFFFFF"/>
              </a:buClr>
              <a:buSzPts val="7500"/>
              <a:buNone/>
              <a:defRPr sz="3750">
                <a:solidFill>
                  <a:srgbClr val="FFFFFF"/>
                </a:solidFill>
              </a:defRPr>
            </a:lvl1pPr>
            <a:lvl2pPr lvl="1" algn="ctr" rtl="0">
              <a:lnSpc>
                <a:spcPct val="100000"/>
              </a:lnSpc>
              <a:spcBef>
                <a:spcPts val="0"/>
              </a:spcBef>
              <a:spcAft>
                <a:spcPts val="0"/>
              </a:spcAft>
              <a:buSzPts val="7500"/>
              <a:buNone/>
              <a:defRPr sz="3750"/>
            </a:lvl2pPr>
            <a:lvl3pPr lvl="2" algn="ctr" rtl="0">
              <a:lnSpc>
                <a:spcPct val="100000"/>
              </a:lnSpc>
              <a:spcBef>
                <a:spcPts val="0"/>
              </a:spcBef>
              <a:spcAft>
                <a:spcPts val="0"/>
              </a:spcAft>
              <a:buSzPts val="7500"/>
              <a:buNone/>
              <a:defRPr sz="3750"/>
            </a:lvl3pPr>
            <a:lvl4pPr lvl="3" algn="ctr" rtl="0">
              <a:lnSpc>
                <a:spcPct val="100000"/>
              </a:lnSpc>
              <a:spcBef>
                <a:spcPts val="0"/>
              </a:spcBef>
              <a:spcAft>
                <a:spcPts val="0"/>
              </a:spcAft>
              <a:buSzPts val="7500"/>
              <a:buNone/>
              <a:defRPr sz="3750"/>
            </a:lvl4pPr>
            <a:lvl5pPr lvl="4" algn="ctr" rtl="0">
              <a:lnSpc>
                <a:spcPct val="100000"/>
              </a:lnSpc>
              <a:spcBef>
                <a:spcPts val="0"/>
              </a:spcBef>
              <a:spcAft>
                <a:spcPts val="0"/>
              </a:spcAft>
              <a:buSzPts val="7500"/>
              <a:buNone/>
              <a:defRPr sz="3750"/>
            </a:lvl5pPr>
            <a:lvl6pPr lvl="5" algn="ctr" rtl="0">
              <a:lnSpc>
                <a:spcPct val="100000"/>
              </a:lnSpc>
              <a:spcBef>
                <a:spcPts val="0"/>
              </a:spcBef>
              <a:spcAft>
                <a:spcPts val="0"/>
              </a:spcAft>
              <a:buSzPts val="7500"/>
              <a:buNone/>
              <a:defRPr sz="3750"/>
            </a:lvl6pPr>
            <a:lvl7pPr lvl="6" algn="ctr" rtl="0">
              <a:lnSpc>
                <a:spcPct val="100000"/>
              </a:lnSpc>
              <a:spcBef>
                <a:spcPts val="0"/>
              </a:spcBef>
              <a:spcAft>
                <a:spcPts val="0"/>
              </a:spcAft>
              <a:buSzPts val="7500"/>
              <a:buNone/>
              <a:defRPr sz="3750"/>
            </a:lvl7pPr>
            <a:lvl8pPr lvl="7" algn="ctr" rtl="0">
              <a:lnSpc>
                <a:spcPct val="100000"/>
              </a:lnSpc>
              <a:spcBef>
                <a:spcPts val="0"/>
              </a:spcBef>
              <a:spcAft>
                <a:spcPts val="0"/>
              </a:spcAft>
              <a:buSzPts val="7500"/>
              <a:buNone/>
              <a:defRPr sz="3750"/>
            </a:lvl8pPr>
            <a:lvl9pPr lvl="8" algn="ctr" rtl="0">
              <a:lnSpc>
                <a:spcPct val="100000"/>
              </a:lnSpc>
              <a:spcBef>
                <a:spcPts val="0"/>
              </a:spcBef>
              <a:spcAft>
                <a:spcPts val="0"/>
              </a:spcAft>
              <a:buSzPts val="7500"/>
              <a:buNone/>
              <a:defRPr sz="3750"/>
            </a:lvl9pPr>
          </a:lstStyle>
          <a:p>
            <a:endParaRPr/>
          </a:p>
        </p:txBody>
      </p:sp>
      <p:sp>
        <p:nvSpPr>
          <p:cNvPr id="316" name="Google Shape;316;p7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9814915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26"/>
        <p:cNvGrpSpPr/>
        <p:nvPr/>
      </p:nvGrpSpPr>
      <p:grpSpPr>
        <a:xfrm>
          <a:off x="0" y="0"/>
          <a:ext cx="0" cy="0"/>
          <a:chOff x="0" y="0"/>
          <a:chExt cx="0" cy="0"/>
        </a:xfrm>
      </p:grpSpPr>
      <p:sp>
        <p:nvSpPr>
          <p:cNvPr id="327" name="Google Shape;327;p75"/>
          <p:cNvSpPr txBox="1">
            <a:spLocks noGrp="1"/>
          </p:cNvSpPr>
          <p:nvPr>
            <p:ph type="title"/>
          </p:nvPr>
        </p:nvSpPr>
        <p:spPr>
          <a:xfrm>
            <a:off x="415600" y="5933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8" name="Google Shape;328;p75"/>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29" name="Google Shape;329;p75"/>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0" name="Google Shape;330;p75"/>
          <p:cNvSpPr txBox="1">
            <a:spLocks noGrp="1"/>
          </p:cNvSpPr>
          <p:nvPr>
            <p:ph type="body" idx="1"/>
          </p:nvPr>
        </p:nvSpPr>
        <p:spPr>
          <a:xfrm>
            <a:off x="415600" y="1989500"/>
            <a:ext cx="5333250" cy="410235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101641333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6477400" y="6797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3" name="Google Shape;333;p76"/>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34" name="Google Shape;334;p7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5" name="Google Shape;335;p76"/>
          <p:cNvSpPr txBox="1">
            <a:spLocks noGrp="1"/>
          </p:cNvSpPr>
          <p:nvPr>
            <p:ph type="body" idx="1"/>
          </p:nvPr>
        </p:nvSpPr>
        <p:spPr>
          <a:xfrm>
            <a:off x="6477400" y="2066000"/>
            <a:ext cx="5333250" cy="41124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377959847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6"/>
        <p:cNvGrpSpPr/>
        <p:nvPr/>
      </p:nvGrpSpPr>
      <p:grpSpPr>
        <a:xfrm>
          <a:off x="0" y="0"/>
          <a:ext cx="0" cy="0"/>
          <a:chOff x="0" y="0"/>
          <a:chExt cx="0" cy="0"/>
        </a:xfrm>
      </p:grpSpPr>
      <p:sp>
        <p:nvSpPr>
          <p:cNvPr id="337" name="Google Shape;337;p77"/>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8" name="Google Shape;338;p77"/>
          <p:cNvSpPr txBox="1">
            <a:spLocks noGrp="1"/>
          </p:cNvSpPr>
          <p:nvPr>
            <p:ph type="body" idx="1"/>
          </p:nvPr>
        </p:nvSpPr>
        <p:spPr>
          <a:xfrm>
            <a:off x="4156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39" name="Google Shape;339;p77"/>
          <p:cNvSpPr txBox="1">
            <a:spLocks noGrp="1"/>
          </p:cNvSpPr>
          <p:nvPr>
            <p:ph type="body" idx="2"/>
          </p:nvPr>
        </p:nvSpPr>
        <p:spPr>
          <a:xfrm>
            <a:off x="64432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0" name="Google Shape;340;p77"/>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7769969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1"/>
        <p:cNvGrpSpPr/>
        <p:nvPr/>
      </p:nvGrpSpPr>
      <p:grpSpPr>
        <a:xfrm>
          <a:off x="0" y="0"/>
          <a:ext cx="0" cy="0"/>
          <a:chOff x="0" y="0"/>
          <a:chExt cx="0" cy="0"/>
        </a:xfrm>
      </p:grpSpPr>
      <p:sp>
        <p:nvSpPr>
          <p:cNvPr id="342" name="Google Shape;342;p78"/>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43" name="Google Shape;343;p78"/>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8695017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4"/>
        <p:cNvGrpSpPr/>
        <p:nvPr/>
      </p:nvGrpSpPr>
      <p:grpSpPr>
        <a:xfrm>
          <a:off x="0" y="0"/>
          <a:ext cx="0" cy="0"/>
          <a:chOff x="0" y="0"/>
          <a:chExt cx="0" cy="0"/>
        </a:xfrm>
      </p:grpSpPr>
      <p:sp>
        <p:nvSpPr>
          <p:cNvPr id="345" name="Google Shape;345;p79"/>
          <p:cNvSpPr txBox="1">
            <a:spLocks noGrp="1"/>
          </p:cNvSpPr>
          <p:nvPr>
            <p:ph type="title"/>
          </p:nvPr>
        </p:nvSpPr>
        <p:spPr>
          <a:xfrm>
            <a:off x="415600" y="740800"/>
            <a:ext cx="3744000" cy="100755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3200"/>
            </a:lvl1pPr>
            <a:lvl2pPr lvl="1" rtl="0">
              <a:spcBef>
                <a:spcPts val="0"/>
              </a:spcBef>
              <a:spcAft>
                <a:spcPts val="0"/>
              </a:spcAft>
              <a:buSzPts val="6400"/>
              <a:buNone/>
              <a:defRPr sz="3200"/>
            </a:lvl2pPr>
            <a:lvl3pPr lvl="2" rtl="0">
              <a:spcBef>
                <a:spcPts val="0"/>
              </a:spcBef>
              <a:spcAft>
                <a:spcPts val="0"/>
              </a:spcAft>
              <a:buSzPts val="6400"/>
              <a:buNone/>
              <a:defRPr sz="3200"/>
            </a:lvl3pPr>
            <a:lvl4pPr lvl="3" rtl="0">
              <a:spcBef>
                <a:spcPts val="0"/>
              </a:spcBef>
              <a:spcAft>
                <a:spcPts val="0"/>
              </a:spcAft>
              <a:buSzPts val="6400"/>
              <a:buNone/>
              <a:defRPr sz="3200"/>
            </a:lvl4pPr>
            <a:lvl5pPr lvl="4" rtl="0">
              <a:spcBef>
                <a:spcPts val="0"/>
              </a:spcBef>
              <a:spcAft>
                <a:spcPts val="0"/>
              </a:spcAft>
              <a:buSzPts val="6400"/>
              <a:buNone/>
              <a:defRPr sz="3200"/>
            </a:lvl5pPr>
            <a:lvl6pPr lvl="5" rtl="0">
              <a:spcBef>
                <a:spcPts val="0"/>
              </a:spcBef>
              <a:spcAft>
                <a:spcPts val="0"/>
              </a:spcAft>
              <a:buSzPts val="6400"/>
              <a:buNone/>
              <a:defRPr sz="3200"/>
            </a:lvl6pPr>
            <a:lvl7pPr lvl="6" rtl="0">
              <a:spcBef>
                <a:spcPts val="0"/>
              </a:spcBef>
              <a:spcAft>
                <a:spcPts val="0"/>
              </a:spcAft>
              <a:buSzPts val="6400"/>
              <a:buNone/>
              <a:defRPr sz="3200"/>
            </a:lvl7pPr>
            <a:lvl8pPr lvl="7" rtl="0">
              <a:spcBef>
                <a:spcPts val="0"/>
              </a:spcBef>
              <a:spcAft>
                <a:spcPts val="0"/>
              </a:spcAft>
              <a:buSzPts val="6400"/>
              <a:buNone/>
              <a:defRPr sz="3200"/>
            </a:lvl8pPr>
            <a:lvl9pPr lvl="8" rtl="0">
              <a:spcBef>
                <a:spcPts val="0"/>
              </a:spcBef>
              <a:spcAft>
                <a:spcPts val="0"/>
              </a:spcAft>
              <a:buSzPts val="6400"/>
              <a:buNone/>
              <a:defRPr sz="3200"/>
            </a:lvl9pPr>
          </a:lstStyle>
          <a:p>
            <a:endParaRPr/>
          </a:p>
        </p:txBody>
      </p:sp>
      <p:sp>
        <p:nvSpPr>
          <p:cNvPr id="346" name="Google Shape;346;p79"/>
          <p:cNvSpPr txBox="1">
            <a:spLocks noGrp="1"/>
          </p:cNvSpPr>
          <p:nvPr>
            <p:ph type="body" idx="1"/>
          </p:nvPr>
        </p:nvSpPr>
        <p:spPr>
          <a:xfrm>
            <a:off x="415600" y="1852800"/>
            <a:ext cx="3744000" cy="4239150"/>
          </a:xfrm>
          <a:prstGeom prst="rect">
            <a:avLst/>
          </a:prstGeom>
        </p:spPr>
        <p:txBody>
          <a:bodyPr spcFirstLastPara="1" wrap="square" lIns="243800" tIns="243800" rIns="243800" bIns="243800" anchor="t" anchorCtr="0">
            <a:noAutofit/>
          </a:bodyPr>
          <a:lstStyle>
            <a:lvl1pPr marL="228600" lvl="0" indent="-215900" rtl="0">
              <a:spcBef>
                <a:spcPts val="0"/>
              </a:spcBef>
              <a:spcAft>
                <a:spcPts val="0"/>
              </a:spcAft>
              <a:buSzPts val="3200"/>
              <a:buChar char="●"/>
              <a:defRPr sz="160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7" name="Google Shape;347;p79"/>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48" name="Google Shape;348;p79"/>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Tree>
    <p:extLst>
      <p:ext uri="{BB962C8B-B14F-4D97-AF65-F5344CB8AC3E}">
        <p14:creationId xmlns:p14="http://schemas.microsoft.com/office/powerpoint/2010/main" val="133742779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9"/>
        <p:cNvGrpSpPr/>
        <p:nvPr/>
      </p:nvGrpSpPr>
      <p:grpSpPr>
        <a:xfrm>
          <a:off x="0" y="0"/>
          <a:ext cx="0" cy="0"/>
          <a:chOff x="0" y="0"/>
          <a:chExt cx="0" cy="0"/>
        </a:xfrm>
      </p:grpSpPr>
      <p:sp>
        <p:nvSpPr>
          <p:cNvPr id="350" name="Google Shape;350;p80"/>
          <p:cNvSpPr txBox="1">
            <a:spLocks noGrp="1"/>
          </p:cNvSpPr>
          <p:nvPr>
            <p:ph type="title"/>
          </p:nvPr>
        </p:nvSpPr>
        <p:spPr>
          <a:xfrm>
            <a:off x="653667" y="600200"/>
            <a:ext cx="8490450" cy="5454450"/>
          </a:xfrm>
          <a:prstGeom prst="rect">
            <a:avLst/>
          </a:prstGeom>
        </p:spPr>
        <p:txBody>
          <a:bodyPr spcFirstLastPara="1" wrap="square" lIns="243800" tIns="243800" rIns="243800" bIns="243800" anchor="ctr" anchorCtr="0">
            <a:noAutofit/>
          </a:bodyPr>
          <a:lstStyle>
            <a:lvl1pPr lvl="0" rtl="0">
              <a:spcBef>
                <a:spcPts val="0"/>
              </a:spcBef>
              <a:spcAft>
                <a:spcPts val="0"/>
              </a:spcAft>
              <a:buSzPts val="12800"/>
              <a:buNone/>
              <a:defRPr sz="6400"/>
            </a:lvl1pPr>
            <a:lvl2pPr lvl="1" rtl="0">
              <a:spcBef>
                <a:spcPts val="0"/>
              </a:spcBef>
              <a:spcAft>
                <a:spcPts val="0"/>
              </a:spcAft>
              <a:buSzPts val="12800"/>
              <a:buNone/>
              <a:defRPr sz="6400"/>
            </a:lvl2pPr>
            <a:lvl3pPr lvl="2" rtl="0">
              <a:spcBef>
                <a:spcPts val="0"/>
              </a:spcBef>
              <a:spcAft>
                <a:spcPts val="0"/>
              </a:spcAft>
              <a:buSzPts val="12800"/>
              <a:buNone/>
              <a:defRPr sz="6400"/>
            </a:lvl3pPr>
            <a:lvl4pPr lvl="3" rtl="0">
              <a:spcBef>
                <a:spcPts val="0"/>
              </a:spcBef>
              <a:spcAft>
                <a:spcPts val="0"/>
              </a:spcAft>
              <a:buSzPts val="12800"/>
              <a:buNone/>
              <a:defRPr sz="6400"/>
            </a:lvl4pPr>
            <a:lvl5pPr lvl="4" rtl="0">
              <a:spcBef>
                <a:spcPts val="0"/>
              </a:spcBef>
              <a:spcAft>
                <a:spcPts val="0"/>
              </a:spcAft>
              <a:buSzPts val="12800"/>
              <a:buNone/>
              <a:defRPr sz="6400"/>
            </a:lvl5pPr>
            <a:lvl6pPr lvl="5" rtl="0">
              <a:spcBef>
                <a:spcPts val="0"/>
              </a:spcBef>
              <a:spcAft>
                <a:spcPts val="0"/>
              </a:spcAft>
              <a:buSzPts val="12800"/>
              <a:buNone/>
              <a:defRPr sz="6400"/>
            </a:lvl6pPr>
            <a:lvl7pPr lvl="6" rtl="0">
              <a:spcBef>
                <a:spcPts val="0"/>
              </a:spcBef>
              <a:spcAft>
                <a:spcPts val="0"/>
              </a:spcAft>
              <a:buSzPts val="12800"/>
              <a:buNone/>
              <a:defRPr sz="6400"/>
            </a:lvl7pPr>
            <a:lvl8pPr lvl="7" rtl="0">
              <a:spcBef>
                <a:spcPts val="0"/>
              </a:spcBef>
              <a:spcAft>
                <a:spcPts val="0"/>
              </a:spcAft>
              <a:buSzPts val="12800"/>
              <a:buNone/>
              <a:defRPr sz="6400"/>
            </a:lvl8pPr>
            <a:lvl9pPr lvl="8" rtl="0">
              <a:spcBef>
                <a:spcPts val="0"/>
              </a:spcBef>
              <a:spcAft>
                <a:spcPts val="0"/>
              </a:spcAft>
              <a:buSzPts val="12800"/>
              <a:buNone/>
              <a:defRPr sz="6400"/>
            </a:lvl9pPr>
          </a:lstStyle>
          <a:p>
            <a:endParaRPr/>
          </a:p>
        </p:txBody>
      </p:sp>
      <p:sp>
        <p:nvSpPr>
          <p:cNvPr id="351" name="Google Shape;351;p80"/>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0746273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81"/>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54" name="Google Shape;354;p81"/>
          <p:cNvSpPr txBox="1">
            <a:spLocks noGrp="1"/>
          </p:cNvSpPr>
          <p:nvPr>
            <p:ph type="title"/>
          </p:nvPr>
        </p:nvSpPr>
        <p:spPr>
          <a:xfrm>
            <a:off x="354000" y="1644234"/>
            <a:ext cx="5393550" cy="197640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1200"/>
              <a:buNone/>
              <a:defRPr sz="5600"/>
            </a:lvl1pPr>
            <a:lvl2pPr lvl="1" algn="ctr" rtl="0">
              <a:spcBef>
                <a:spcPts val="0"/>
              </a:spcBef>
              <a:spcAft>
                <a:spcPts val="0"/>
              </a:spcAft>
              <a:buSzPts val="11200"/>
              <a:buNone/>
              <a:defRPr sz="5600"/>
            </a:lvl2pPr>
            <a:lvl3pPr lvl="2" algn="ctr" rtl="0">
              <a:spcBef>
                <a:spcPts val="0"/>
              </a:spcBef>
              <a:spcAft>
                <a:spcPts val="0"/>
              </a:spcAft>
              <a:buSzPts val="11200"/>
              <a:buNone/>
              <a:defRPr sz="5600"/>
            </a:lvl3pPr>
            <a:lvl4pPr lvl="3" algn="ctr" rtl="0">
              <a:spcBef>
                <a:spcPts val="0"/>
              </a:spcBef>
              <a:spcAft>
                <a:spcPts val="0"/>
              </a:spcAft>
              <a:buSzPts val="11200"/>
              <a:buNone/>
              <a:defRPr sz="5600"/>
            </a:lvl4pPr>
            <a:lvl5pPr lvl="4" algn="ctr" rtl="0">
              <a:spcBef>
                <a:spcPts val="0"/>
              </a:spcBef>
              <a:spcAft>
                <a:spcPts val="0"/>
              </a:spcAft>
              <a:buSzPts val="11200"/>
              <a:buNone/>
              <a:defRPr sz="5600"/>
            </a:lvl5pPr>
            <a:lvl6pPr lvl="5" algn="ctr" rtl="0">
              <a:spcBef>
                <a:spcPts val="0"/>
              </a:spcBef>
              <a:spcAft>
                <a:spcPts val="0"/>
              </a:spcAft>
              <a:buSzPts val="11200"/>
              <a:buNone/>
              <a:defRPr sz="5600"/>
            </a:lvl6pPr>
            <a:lvl7pPr lvl="6" algn="ctr" rtl="0">
              <a:spcBef>
                <a:spcPts val="0"/>
              </a:spcBef>
              <a:spcAft>
                <a:spcPts val="0"/>
              </a:spcAft>
              <a:buSzPts val="11200"/>
              <a:buNone/>
              <a:defRPr sz="5600"/>
            </a:lvl7pPr>
            <a:lvl8pPr lvl="7" algn="ctr" rtl="0">
              <a:spcBef>
                <a:spcPts val="0"/>
              </a:spcBef>
              <a:spcAft>
                <a:spcPts val="0"/>
              </a:spcAft>
              <a:buSzPts val="11200"/>
              <a:buNone/>
              <a:defRPr sz="5600"/>
            </a:lvl8pPr>
            <a:lvl9pPr lvl="8" algn="ctr" rtl="0">
              <a:spcBef>
                <a:spcPts val="0"/>
              </a:spcBef>
              <a:spcAft>
                <a:spcPts val="0"/>
              </a:spcAft>
              <a:buSzPts val="11200"/>
              <a:buNone/>
              <a:defRPr sz="5600"/>
            </a:lvl9pPr>
          </a:lstStyle>
          <a:p>
            <a:endParaRPr/>
          </a:p>
        </p:txBody>
      </p:sp>
      <p:sp>
        <p:nvSpPr>
          <p:cNvPr id="355" name="Google Shape;355;p81"/>
          <p:cNvSpPr txBox="1">
            <a:spLocks noGrp="1"/>
          </p:cNvSpPr>
          <p:nvPr>
            <p:ph type="subTitle" idx="1"/>
          </p:nvPr>
        </p:nvSpPr>
        <p:spPr>
          <a:xfrm>
            <a:off x="354000" y="3737434"/>
            <a:ext cx="5393550" cy="16468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2800"/>
            </a:lvl1pPr>
            <a:lvl2pPr lvl="1" algn="ctr" rtl="0">
              <a:lnSpc>
                <a:spcPct val="100000"/>
              </a:lnSpc>
              <a:spcBef>
                <a:spcPts val="0"/>
              </a:spcBef>
              <a:spcAft>
                <a:spcPts val="0"/>
              </a:spcAft>
              <a:buSzPts val="5600"/>
              <a:buNone/>
              <a:defRPr sz="2800"/>
            </a:lvl2pPr>
            <a:lvl3pPr lvl="2" algn="ctr" rtl="0">
              <a:lnSpc>
                <a:spcPct val="100000"/>
              </a:lnSpc>
              <a:spcBef>
                <a:spcPts val="0"/>
              </a:spcBef>
              <a:spcAft>
                <a:spcPts val="0"/>
              </a:spcAft>
              <a:buSzPts val="5600"/>
              <a:buNone/>
              <a:defRPr sz="2800"/>
            </a:lvl3pPr>
            <a:lvl4pPr lvl="3" algn="ctr" rtl="0">
              <a:lnSpc>
                <a:spcPct val="100000"/>
              </a:lnSpc>
              <a:spcBef>
                <a:spcPts val="0"/>
              </a:spcBef>
              <a:spcAft>
                <a:spcPts val="0"/>
              </a:spcAft>
              <a:buSzPts val="5600"/>
              <a:buNone/>
              <a:defRPr sz="2800"/>
            </a:lvl4pPr>
            <a:lvl5pPr lvl="4" algn="ctr" rtl="0">
              <a:lnSpc>
                <a:spcPct val="100000"/>
              </a:lnSpc>
              <a:spcBef>
                <a:spcPts val="0"/>
              </a:spcBef>
              <a:spcAft>
                <a:spcPts val="0"/>
              </a:spcAft>
              <a:buSzPts val="5600"/>
              <a:buNone/>
              <a:defRPr sz="2800"/>
            </a:lvl5pPr>
            <a:lvl6pPr lvl="5" algn="ctr" rtl="0">
              <a:lnSpc>
                <a:spcPct val="100000"/>
              </a:lnSpc>
              <a:spcBef>
                <a:spcPts val="0"/>
              </a:spcBef>
              <a:spcAft>
                <a:spcPts val="0"/>
              </a:spcAft>
              <a:buSzPts val="5600"/>
              <a:buNone/>
              <a:defRPr sz="2800"/>
            </a:lvl6pPr>
            <a:lvl7pPr lvl="6" algn="ctr" rtl="0">
              <a:lnSpc>
                <a:spcPct val="100000"/>
              </a:lnSpc>
              <a:spcBef>
                <a:spcPts val="0"/>
              </a:spcBef>
              <a:spcAft>
                <a:spcPts val="0"/>
              </a:spcAft>
              <a:buSzPts val="5600"/>
              <a:buNone/>
              <a:defRPr sz="2800"/>
            </a:lvl7pPr>
            <a:lvl8pPr lvl="7" algn="ctr" rtl="0">
              <a:lnSpc>
                <a:spcPct val="100000"/>
              </a:lnSpc>
              <a:spcBef>
                <a:spcPts val="0"/>
              </a:spcBef>
              <a:spcAft>
                <a:spcPts val="0"/>
              </a:spcAft>
              <a:buSzPts val="5600"/>
              <a:buNone/>
              <a:defRPr sz="2800"/>
            </a:lvl8pPr>
            <a:lvl9pPr lvl="8" algn="ctr" rtl="0">
              <a:lnSpc>
                <a:spcPct val="100000"/>
              </a:lnSpc>
              <a:spcBef>
                <a:spcPts val="0"/>
              </a:spcBef>
              <a:spcAft>
                <a:spcPts val="0"/>
              </a:spcAft>
              <a:buSzPts val="5600"/>
              <a:buNone/>
              <a:defRPr sz="2800"/>
            </a:lvl9pPr>
          </a:lstStyle>
          <a:p>
            <a:endParaRPr/>
          </a:p>
        </p:txBody>
      </p:sp>
      <p:sp>
        <p:nvSpPr>
          <p:cNvPr id="356" name="Google Shape;356;p81"/>
          <p:cNvSpPr txBox="1">
            <a:spLocks noGrp="1"/>
          </p:cNvSpPr>
          <p:nvPr>
            <p:ph type="body" idx="2"/>
          </p:nvPr>
        </p:nvSpPr>
        <p:spPr>
          <a:xfrm>
            <a:off x="6586000" y="965600"/>
            <a:ext cx="5116050" cy="4926750"/>
          </a:xfrm>
          <a:prstGeom prst="rect">
            <a:avLst/>
          </a:prstGeom>
        </p:spPr>
        <p:txBody>
          <a:bodyPr spcFirstLastPara="1" wrap="square" lIns="243800" tIns="243800" rIns="243800" bIns="243800" anchor="ctr" anchorCtr="0">
            <a:noAutofit/>
          </a:bodyPr>
          <a:lstStyle>
            <a:lvl1pPr marL="228600" lvl="0" indent="-266700" rtl="0">
              <a:spcBef>
                <a:spcPts val="0"/>
              </a:spcBef>
              <a:spcAft>
                <a:spcPts val="0"/>
              </a:spcAft>
              <a:buClr>
                <a:srgbClr val="0F0F0F"/>
              </a:buClr>
              <a:buSzPts val="4800"/>
              <a:buChar char="●"/>
              <a:defRPr>
                <a:solidFill>
                  <a:srgbClr val="0F0F0F"/>
                </a:solidFill>
              </a:defRPr>
            </a:lvl1pPr>
            <a:lvl2pPr marL="457200" lvl="1" indent="-231775" rtl="0">
              <a:spcBef>
                <a:spcPts val="2150"/>
              </a:spcBef>
              <a:spcAft>
                <a:spcPts val="0"/>
              </a:spcAft>
              <a:buClr>
                <a:srgbClr val="0F0F0F"/>
              </a:buClr>
              <a:buSzPts val="3700"/>
              <a:buChar char="○"/>
              <a:defRPr>
                <a:solidFill>
                  <a:srgbClr val="0F0F0F"/>
                </a:solidFill>
              </a:defRPr>
            </a:lvl2pPr>
            <a:lvl3pPr marL="685800" lvl="2" indent="-231775" rtl="0">
              <a:spcBef>
                <a:spcPts val="2150"/>
              </a:spcBef>
              <a:spcAft>
                <a:spcPts val="0"/>
              </a:spcAft>
              <a:buClr>
                <a:srgbClr val="0F0F0F"/>
              </a:buClr>
              <a:buSzPts val="3700"/>
              <a:buChar char="■"/>
              <a:defRPr>
                <a:solidFill>
                  <a:srgbClr val="0F0F0F"/>
                </a:solidFill>
              </a:defRPr>
            </a:lvl3pPr>
            <a:lvl4pPr marL="914400" lvl="3" indent="-231775" rtl="0">
              <a:spcBef>
                <a:spcPts val="2150"/>
              </a:spcBef>
              <a:spcAft>
                <a:spcPts val="0"/>
              </a:spcAft>
              <a:buClr>
                <a:srgbClr val="0F0F0F"/>
              </a:buClr>
              <a:buSzPts val="3700"/>
              <a:buChar char="●"/>
              <a:defRPr>
                <a:solidFill>
                  <a:srgbClr val="0F0F0F"/>
                </a:solidFill>
              </a:defRPr>
            </a:lvl4pPr>
            <a:lvl5pPr marL="1143000" lvl="4" indent="-231775" rtl="0">
              <a:spcBef>
                <a:spcPts val="2150"/>
              </a:spcBef>
              <a:spcAft>
                <a:spcPts val="0"/>
              </a:spcAft>
              <a:buClr>
                <a:srgbClr val="0F0F0F"/>
              </a:buClr>
              <a:buSzPts val="3700"/>
              <a:buChar char="○"/>
              <a:defRPr>
                <a:solidFill>
                  <a:srgbClr val="0F0F0F"/>
                </a:solidFill>
              </a:defRPr>
            </a:lvl5pPr>
            <a:lvl6pPr marL="1371600" lvl="5" indent="-231775" rtl="0">
              <a:spcBef>
                <a:spcPts val="2150"/>
              </a:spcBef>
              <a:spcAft>
                <a:spcPts val="0"/>
              </a:spcAft>
              <a:buClr>
                <a:srgbClr val="0F0F0F"/>
              </a:buClr>
              <a:buSzPts val="3700"/>
              <a:buChar char="■"/>
              <a:defRPr>
                <a:solidFill>
                  <a:srgbClr val="0F0F0F"/>
                </a:solidFill>
              </a:defRPr>
            </a:lvl6pPr>
            <a:lvl7pPr marL="1600200" lvl="6" indent="-231775" rtl="0">
              <a:spcBef>
                <a:spcPts val="2150"/>
              </a:spcBef>
              <a:spcAft>
                <a:spcPts val="0"/>
              </a:spcAft>
              <a:buClr>
                <a:srgbClr val="0F0F0F"/>
              </a:buClr>
              <a:buSzPts val="3700"/>
              <a:buChar char="●"/>
              <a:defRPr>
                <a:solidFill>
                  <a:srgbClr val="0F0F0F"/>
                </a:solidFill>
              </a:defRPr>
            </a:lvl7pPr>
            <a:lvl8pPr marL="1828800" lvl="7" indent="-231775" rtl="0">
              <a:spcBef>
                <a:spcPts val="2150"/>
              </a:spcBef>
              <a:spcAft>
                <a:spcPts val="0"/>
              </a:spcAft>
              <a:buClr>
                <a:srgbClr val="0F0F0F"/>
              </a:buClr>
              <a:buSzPts val="3700"/>
              <a:buChar char="○"/>
              <a:defRPr>
                <a:solidFill>
                  <a:srgbClr val="0F0F0F"/>
                </a:solidFill>
              </a:defRPr>
            </a:lvl8pPr>
            <a:lvl9pPr marL="2057400" lvl="8" indent="-231775" rtl="0">
              <a:spcBef>
                <a:spcPts val="2150"/>
              </a:spcBef>
              <a:spcAft>
                <a:spcPts val="2150"/>
              </a:spcAft>
              <a:buClr>
                <a:srgbClr val="0F0F0F"/>
              </a:buClr>
              <a:buSzPts val="3700"/>
              <a:buChar char="■"/>
              <a:defRPr>
                <a:solidFill>
                  <a:srgbClr val="0F0F0F"/>
                </a:solidFill>
              </a:defRPr>
            </a:lvl9pPr>
          </a:lstStyle>
          <a:p>
            <a:endParaRPr/>
          </a:p>
        </p:txBody>
      </p:sp>
      <p:sp>
        <p:nvSpPr>
          <p:cNvPr id="357" name="Google Shape;357;p8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0915630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8"/>
        <p:cNvGrpSpPr/>
        <p:nvPr/>
      </p:nvGrpSpPr>
      <p:grpSpPr>
        <a:xfrm>
          <a:off x="0" y="0"/>
          <a:ext cx="0" cy="0"/>
          <a:chOff x="0" y="0"/>
          <a:chExt cx="0" cy="0"/>
        </a:xfrm>
      </p:grpSpPr>
      <p:sp>
        <p:nvSpPr>
          <p:cNvPr id="359" name="Google Shape;359;p82"/>
          <p:cNvSpPr txBox="1">
            <a:spLocks noGrp="1"/>
          </p:cNvSpPr>
          <p:nvPr>
            <p:ph type="body" idx="1"/>
          </p:nvPr>
        </p:nvSpPr>
        <p:spPr>
          <a:xfrm>
            <a:off x="415600" y="5640767"/>
            <a:ext cx="7998450" cy="806850"/>
          </a:xfrm>
          <a:prstGeom prst="rect">
            <a:avLst/>
          </a:prstGeom>
        </p:spPr>
        <p:txBody>
          <a:bodyPr spcFirstLastPara="1" wrap="square" lIns="243800" tIns="243800" rIns="243800" bIns="243800" anchor="ctr" anchorCtr="0">
            <a:noAutofit/>
          </a:bodyPr>
          <a:lstStyle>
            <a:lvl1pPr marL="228600" lvl="0" indent="-114300" rtl="0">
              <a:lnSpc>
                <a:spcPct val="100000"/>
              </a:lnSpc>
              <a:spcBef>
                <a:spcPts val="0"/>
              </a:spcBef>
              <a:spcAft>
                <a:spcPts val="0"/>
              </a:spcAft>
              <a:buSzPts val="4800"/>
              <a:buNone/>
              <a:defRPr/>
            </a:lvl1pPr>
          </a:lstStyle>
          <a:p>
            <a:endParaRPr/>
          </a:p>
        </p:txBody>
      </p:sp>
      <p:sp>
        <p:nvSpPr>
          <p:cNvPr id="360" name="Google Shape;360;p82"/>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5563776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1"/>
        <p:cNvGrpSpPr/>
        <p:nvPr/>
      </p:nvGrpSpPr>
      <p:grpSpPr>
        <a:xfrm>
          <a:off x="0" y="0"/>
          <a:ext cx="0" cy="0"/>
          <a:chOff x="0" y="0"/>
          <a:chExt cx="0" cy="0"/>
        </a:xfrm>
      </p:grpSpPr>
      <p:sp>
        <p:nvSpPr>
          <p:cNvPr id="362" name="Google Shape;362;p83"/>
          <p:cNvSpPr txBox="1">
            <a:spLocks noGrp="1"/>
          </p:cNvSpPr>
          <p:nvPr>
            <p:ph type="title" hasCustomPrompt="1"/>
          </p:nvPr>
        </p:nvSpPr>
        <p:spPr>
          <a:xfrm>
            <a:off x="415600" y="1474834"/>
            <a:ext cx="11360850" cy="26179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32000"/>
              <a:buNone/>
              <a:defRPr sz="16000"/>
            </a:lvl1pPr>
            <a:lvl2pPr lvl="1" algn="ctr" rtl="0">
              <a:spcBef>
                <a:spcPts val="0"/>
              </a:spcBef>
              <a:spcAft>
                <a:spcPts val="0"/>
              </a:spcAft>
              <a:buSzPts val="32000"/>
              <a:buNone/>
              <a:defRPr sz="16000"/>
            </a:lvl2pPr>
            <a:lvl3pPr lvl="2" algn="ctr" rtl="0">
              <a:spcBef>
                <a:spcPts val="0"/>
              </a:spcBef>
              <a:spcAft>
                <a:spcPts val="0"/>
              </a:spcAft>
              <a:buSzPts val="32000"/>
              <a:buNone/>
              <a:defRPr sz="16000"/>
            </a:lvl3pPr>
            <a:lvl4pPr lvl="3" algn="ctr" rtl="0">
              <a:spcBef>
                <a:spcPts val="0"/>
              </a:spcBef>
              <a:spcAft>
                <a:spcPts val="0"/>
              </a:spcAft>
              <a:buSzPts val="32000"/>
              <a:buNone/>
              <a:defRPr sz="16000"/>
            </a:lvl4pPr>
            <a:lvl5pPr lvl="4" algn="ctr" rtl="0">
              <a:spcBef>
                <a:spcPts val="0"/>
              </a:spcBef>
              <a:spcAft>
                <a:spcPts val="0"/>
              </a:spcAft>
              <a:buSzPts val="32000"/>
              <a:buNone/>
              <a:defRPr sz="16000"/>
            </a:lvl5pPr>
            <a:lvl6pPr lvl="5" algn="ctr" rtl="0">
              <a:spcBef>
                <a:spcPts val="0"/>
              </a:spcBef>
              <a:spcAft>
                <a:spcPts val="0"/>
              </a:spcAft>
              <a:buSzPts val="32000"/>
              <a:buNone/>
              <a:defRPr sz="16000"/>
            </a:lvl6pPr>
            <a:lvl7pPr lvl="6" algn="ctr" rtl="0">
              <a:spcBef>
                <a:spcPts val="0"/>
              </a:spcBef>
              <a:spcAft>
                <a:spcPts val="0"/>
              </a:spcAft>
              <a:buSzPts val="32000"/>
              <a:buNone/>
              <a:defRPr sz="16000"/>
            </a:lvl7pPr>
            <a:lvl8pPr lvl="7" algn="ctr" rtl="0">
              <a:spcBef>
                <a:spcPts val="0"/>
              </a:spcBef>
              <a:spcAft>
                <a:spcPts val="0"/>
              </a:spcAft>
              <a:buSzPts val="32000"/>
              <a:buNone/>
              <a:defRPr sz="16000"/>
            </a:lvl8pPr>
            <a:lvl9pPr lvl="8" algn="ctr" rtl="0">
              <a:spcBef>
                <a:spcPts val="0"/>
              </a:spcBef>
              <a:spcAft>
                <a:spcPts val="0"/>
              </a:spcAft>
              <a:buSzPts val="32000"/>
              <a:buNone/>
              <a:defRPr sz="16000"/>
            </a:lvl9pPr>
          </a:lstStyle>
          <a:p>
            <a:r>
              <a:t>xx%</a:t>
            </a:r>
          </a:p>
        </p:txBody>
      </p:sp>
      <p:sp>
        <p:nvSpPr>
          <p:cNvPr id="363" name="Google Shape;363;p83"/>
          <p:cNvSpPr txBox="1">
            <a:spLocks noGrp="1"/>
          </p:cNvSpPr>
          <p:nvPr>
            <p:ph type="body" idx="1"/>
          </p:nvPr>
        </p:nvSpPr>
        <p:spPr>
          <a:xfrm>
            <a:off x="415600" y="4202967"/>
            <a:ext cx="11360850" cy="1734450"/>
          </a:xfrm>
          <a:prstGeom prst="rect">
            <a:avLst/>
          </a:prstGeom>
        </p:spPr>
        <p:txBody>
          <a:bodyPr spcFirstLastPara="1" wrap="square" lIns="243800" tIns="243800" rIns="243800" bIns="243800" anchor="t" anchorCtr="0">
            <a:noAutofit/>
          </a:bodyPr>
          <a:lstStyle>
            <a:lvl1pPr marL="228600" lvl="0" indent="-266700" algn="ctr" rtl="0">
              <a:spcBef>
                <a:spcPts val="0"/>
              </a:spcBef>
              <a:spcAft>
                <a:spcPts val="0"/>
              </a:spcAft>
              <a:buSzPts val="4800"/>
              <a:buChar char="●"/>
              <a:defRPr/>
            </a:lvl1pPr>
            <a:lvl2pPr marL="457200" lvl="1" indent="-231775" algn="ctr" rtl="0">
              <a:spcBef>
                <a:spcPts val="2150"/>
              </a:spcBef>
              <a:spcAft>
                <a:spcPts val="0"/>
              </a:spcAft>
              <a:buSzPts val="3700"/>
              <a:buChar char="○"/>
              <a:defRPr/>
            </a:lvl2pPr>
            <a:lvl3pPr marL="685800" lvl="2" indent="-231775" algn="ctr" rtl="0">
              <a:spcBef>
                <a:spcPts val="2150"/>
              </a:spcBef>
              <a:spcAft>
                <a:spcPts val="0"/>
              </a:spcAft>
              <a:buSzPts val="3700"/>
              <a:buChar char="■"/>
              <a:defRPr/>
            </a:lvl3pPr>
            <a:lvl4pPr marL="914400" lvl="3" indent="-231775" algn="ctr" rtl="0">
              <a:spcBef>
                <a:spcPts val="2150"/>
              </a:spcBef>
              <a:spcAft>
                <a:spcPts val="0"/>
              </a:spcAft>
              <a:buSzPts val="3700"/>
              <a:buChar char="●"/>
              <a:defRPr/>
            </a:lvl4pPr>
            <a:lvl5pPr marL="1143000" lvl="4" indent="-231775" algn="ctr" rtl="0">
              <a:spcBef>
                <a:spcPts val="2150"/>
              </a:spcBef>
              <a:spcAft>
                <a:spcPts val="0"/>
              </a:spcAft>
              <a:buSzPts val="3700"/>
              <a:buChar char="○"/>
              <a:defRPr/>
            </a:lvl5pPr>
            <a:lvl6pPr marL="1371600" lvl="5" indent="-231775" algn="ctr" rtl="0">
              <a:spcBef>
                <a:spcPts val="2150"/>
              </a:spcBef>
              <a:spcAft>
                <a:spcPts val="0"/>
              </a:spcAft>
              <a:buSzPts val="3700"/>
              <a:buChar char="■"/>
              <a:defRPr/>
            </a:lvl6pPr>
            <a:lvl7pPr marL="1600200" lvl="6" indent="-231775" algn="ctr" rtl="0">
              <a:spcBef>
                <a:spcPts val="2150"/>
              </a:spcBef>
              <a:spcAft>
                <a:spcPts val="0"/>
              </a:spcAft>
              <a:buSzPts val="3700"/>
              <a:buChar char="●"/>
              <a:defRPr/>
            </a:lvl7pPr>
            <a:lvl8pPr marL="1828800" lvl="7" indent="-231775" algn="ctr" rtl="0">
              <a:spcBef>
                <a:spcPts val="2150"/>
              </a:spcBef>
              <a:spcAft>
                <a:spcPts val="0"/>
              </a:spcAft>
              <a:buSzPts val="3700"/>
              <a:buChar char="○"/>
              <a:defRPr/>
            </a:lvl8pPr>
            <a:lvl9pPr marL="2057400" lvl="8" indent="-231775" algn="ctr" rtl="0">
              <a:spcBef>
                <a:spcPts val="2150"/>
              </a:spcBef>
              <a:spcAft>
                <a:spcPts val="2150"/>
              </a:spcAft>
              <a:buSzPts val="3700"/>
              <a:buChar char="■"/>
              <a:defRPr/>
            </a:lvl9pPr>
          </a:lstStyle>
          <a:p>
            <a:endParaRPr/>
          </a:p>
        </p:txBody>
      </p:sp>
      <p:sp>
        <p:nvSpPr>
          <p:cNvPr id="364" name="Google Shape;364;p83"/>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2687005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5"/>
        <p:cNvGrpSpPr/>
        <p:nvPr/>
      </p:nvGrpSpPr>
      <p:grpSpPr>
        <a:xfrm>
          <a:off x="0" y="0"/>
          <a:ext cx="0" cy="0"/>
          <a:chOff x="0" y="0"/>
          <a:chExt cx="0" cy="0"/>
        </a:xfrm>
      </p:grpSpPr>
      <p:sp>
        <p:nvSpPr>
          <p:cNvPr id="366" name="Google Shape;366;p8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3660219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367"/>
        <p:cNvGrpSpPr/>
        <p:nvPr/>
      </p:nvGrpSpPr>
      <p:grpSpPr>
        <a:xfrm>
          <a:off x="0" y="0"/>
          <a:ext cx="0" cy="0"/>
          <a:chOff x="0" y="0"/>
          <a:chExt cx="0" cy="0"/>
        </a:xfrm>
      </p:grpSpPr>
      <p:sp>
        <p:nvSpPr>
          <p:cNvPr id="368" name="Google Shape;368;p85"/>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69" name="Google Shape;369;p85"/>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Tree>
    <p:extLst>
      <p:ext uri="{BB962C8B-B14F-4D97-AF65-F5344CB8AC3E}">
        <p14:creationId xmlns:p14="http://schemas.microsoft.com/office/powerpoint/2010/main" val="387424464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370"/>
        <p:cNvGrpSpPr/>
        <p:nvPr/>
      </p:nvGrpSpPr>
      <p:grpSpPr>
        <a:xfrm>
          <a:off x="0" y="0"/>
          <a:ext cx="0" cy="0"/>
          <a:chOff x="0" y="0"/>
          <a:chExt cx="0" cy="0"/>
        </a:xfrm>
      </p:grpSpPr>
      <p:sp>
        <p:nvSpPr>
          <p:cNvPr id="371" name="Google Shape;371;p86"/>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72" name="Google Shape;372;p86"/>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a:p>
        </p:txBody>
      </p:sp>
      <p:sp>
        <p:nvSpPr>
          <p:cNvPr id="373" name="Google Shape;373;p86"/>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
        <p:nvSpPr>
          <p:cNvPr id="374" name="Google Shape;374;p86"/>
          <p:cNvSpPr txBox="1">
            <a:spLocks noGrp="1"/>
          </p:cNvSpPr>
          <p:nvPr>
            <p:ph type="body" idx="2"/>
          </p:nvPr>
        </p:nvSpPr>
        <p:spPr>
          <a:xfrm>
            <a:off x="415600" y="1587534"/>
            <a:ext cx="8016000" cy="40440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2pPr>
            <a:lvl3pPr marL="685800" lvl="2"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3pPr>
            <a:lvl4pPr marL="914400" lvl="3"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4pPr>
            <a:lvl5pPr marL="1143000" lvl="4"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5pPr>
            <a:lvl6pPr marL="1371600" lvl="5"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6pPr>
            <a:lvl7pPr marL="1600200" lvl="6"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7pPr>
            <a:lvl8pPr marL="1828800" lvl="7"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8pPr>
            <a:lvl9pPr marL="2057400" lvl="8" indent="-231775" rtl="0">
              <a:spcBef>
                <a:spcPts val="1350"/>
              </a:spcBef>
              <a:spcAft>
                <a:spcPts val="1350"/>
              </a:spcAft>
              <a:buSzPts val="37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217350489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375"/>
        <p:cNvGrpSpPr/>
        <p:nvPr/>
      </p:nvGrpSpPr>
      <p:grpSpPr>
        <a:xfrm>
          <a:off x="0" y="0"/>
          <a:ext cx="0" cy="0"/>
          <a:chOff x="0" y="0"/>
          <a:chExt cx="0" cy="0"/>
        </a:xfrm>
      </p:grpSpPr>
      <p:sp>
        <p:nvSpPr>
          <p:cNvPr id="376" name="Google Shape;376;p87"/>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3451728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377"/>
        <p:cNvGrpSpPr/>
        <p:nvPr/>
      </p:nvGrpSpPr>
      <p:grpSpPr>
        <a:xfrm>
          <a:off x="0" y="0"/>
          <a:ext cx="0" cy="0"/>
          <a:chOff x="0" y="0"/>
          <a:chExt cx="0" cy="0"/>
        </a:xfrm>
      </p:grpSpPr>
      <p:sp>
        <p:nvSpPr>
          <p:cNvPr id="378" name="Google Shape;378;p88"/>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069494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79"/>
        <p:cNvGrpSpPr/>
        <p:nvPr/>
      </p:nvGrpSpPr>
      <p:grpSpPr>
        <a:xfrm>
          <a:off x="0" y="0"/>
          <a:ext cx="0" cy="0"/>
          <a:chOff x="0" y="0"/>
          <a:chExt cx="0" cy="0"/>
        </a:xfrm>
      </p:grpSpPr>
      <p:sp>
        <p:nvSpPr>
          <p:cNvPr id="380" name="Google Shape;380;p89"/>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900"/>
              <a:buNone/>
              <a:defRPr/>
            </a:lvl2pPr>
            <a:lvl3pPr lvl="2" algn="ctr" rtl="0">
              <a:lnSpc>
                <a:spcPct val="100000"/>
              </a:lnSpc>
              <a:spcBef>
                <a:spcPts val="0"/>
              </a:spcBef>
              <a:spcAft>
                <a:spcPts val="0"/>
              </a:spcAft>
              <a:buClr>
                <a:srgbClr val="FFFFFF"/>
              </a:buClr>
              <a:buSzPts val="1900"/>
              <a:buNone/>
              <a:defRPr/>
            </a:lvl3pPr>
            <a:lvl4pPr lvl="3" algn="ctr" rtl="0">
              <a:lnSpc>
                <a:spcPct val="100000"/>
              </a:lnSpc>
              <a:spcBef>
                <a:spcPts val="0"/>
              </a:spcBef>
              <a:spcAft>
                <a:spcPts val="0"/>
              </a:spcAft>
              <a:buClr>
                <a:srgbClr val="FFFFFF"/>
              </a:buClr>
              <a:buSzPts val="1900"/>
              <a:buNone/>
              <a:defRPr/>
            </a:lvl4pPr>
            <a:lvl5pPr lvl="4" algn="ctr" rtl="0">
              <a:lnSpc>
                <a:spcPct val="100000"/>
              </a:lnSpc>
              <a:spcBef>
                <a:spcPts val="0"/>
              </a:spcBef>
              <a:spcAft>
                <a:spcPts val="0"/>
              </a:spcAft>
              <a:buClr>
                <a:srgbClr val="FFFFFF"/>
              </a:buClr>
              <a:buSzPts val="1900"/>
              <a:buNone/>
              <a:defRPr/>
            </a:lvl5pPr>
            <a:lvl6pPr lvl="5" algn="ctr" rtl="0">
              <a:lnSpc>
                <a:spcPct val="100000"/>
              </a:lnSpc>
              <a:spcBef>
                <a:spcPts val="0"/>
              </a:spcBef>
              <a:spcAft>
                <a:spcPts val="0"/>
              </a:spcAft>
              <a:buClr>
                <a:srgbClr val="FFFFFF"/>
              </a:buClr>
              <a:buSzPts val="1900"/>
              <a:buNone/>
              <a:defRPr/>
            </a:lvl6pPr>
            <a:lvl7pPr lvl="6" algn="ctr" rtl="0">
              <a:lnSpc>
                <a:spcPct val="100000"/>
              </a:lnSpc>
              <a:spcBef>
                <a:spcPts val="0"/>
              </a:spcBef>
              <a:spcAft>
                <a:spcPts val="0"/>
              </a:spcAft>
              <a:buClr>
                <a:srgbClr val="FFFFFF"/>
              </a:buClr>
              <a:buSzPts val="1900"/>
              <a:buNone/>
              <a:defRPr/>
            </a:lvl7pPr>
            <a:lvl8pPr lvl="7" algn="ctr" rtl="0">
              <a:lnSpc>
                <a:spcPct val="100000"/>
              </a:lnSpc>
              <a:spcBef>
                <a:spcPts val="0"/>
              </a:spcBef>
              <a:spcAft>
                <a:spcPts val="0"/>
              </a:spcAft>
              <a:buClr>
                <a:srgbClr val="FFFFFF"/>
              </a:buClr>
              <a:buSzPts val="1900"/>
              <a:buNone/>
              <a:defRPr/>
            </a:lvl8pPr>
            <a:lvl9pPr lvl="8" algn="ctr" rtl="0">
              <a:lnSpc>
                <a:spcPct val="100000"/>
              </a:lnSpc>
              <a:spcBef>
                <a:spcPts val="0"/>
              </a:spcBef>
              <a:spcAft>
                <a:spcPts val="0"/>
              </a:spcAft>
              <a:buClr>
                <a:srgbClr val="FFFFFF"/>
              </a:buClr>
              <a:buSzPts val="1900"/>
              <a:buNone/>
              <a:defRPr/>
            </a:lvl9pPr>
          </a:lstStyle>
          <a:p>
            <a:endParaRPr/>
          </a:p>
        </p:txBody>
      </p:sp>
      <p:sp>
        <p:nvSpPr>
          <p:cNvPr id="381" name="Google Shape;381;p89"/>
          <p:cNvSpPr txBox="1">
            <a:spLocks noGrp="1"/>
          </p:cNvSpPr>
          <p:nvPr>
            <p:ph type="body" idx="1"/>
          </p:nvPr>
        </p:nvSpPr>
        <p:spPr>
          <a:xfrm>
            <a:off x="1220003" y="1417491"/>
            <a:ext cx="9603150" cy="4648350"/>
          </a:xfrm>
          <a:prstGeom prst="rect">
            <a:avLst/>
          </a:prstGeom>
          <a:noFill/>
          <a:ln>
            <a:noFill/>
          </a:ln>
        </p:spPr>
        <p:txBody>
          <a:bodyPr spcFirstLastPara="1" wrap="square" lIns="0" tIns="0" rIns="0" bIns="0" anchor="ctr" anchorCtr="0">
            <a:noAutofit/>
          </a:bodyPr>
          <a:lstStyle>
            <a:lvl1pPr marL="228600" lvl="0"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5pPr>
            <a:lvl6pPr marL="1371600" lvl="5" indent="-155575" algn="l" rtl="0">
              <a:lnSpc>
                <a:spcPct val="100000"/>
              </a:lnSpc>
              <a:spcBef>
                <a:spcPts val="2950"/>
              </a:spcBef>
              <a:spcAft>
                <a:spcPts val="0"/>
              </a:spcAft>
              <a:buClr>
                <a:srgbClr val="FFFFFF"/>
              </a:buClr>
              <a:buSzPts val="1300"/>
              <a:buChar char="•"/>
              <a:defRPr/>
            </a:lvl6pPr>
            <a:lvl7pPr marL="1600200" lvl="6" indent="-155575" algn="l" rtl="0">
              <a:lnSpc>
                <a:spcPct val="100000"/>
              </a:lnSpc>
              <a:spcBef>
                <a:spcPts val="2950"/>
              </a:spcBef>
              <a:spcAft>
                <a:spcPts val="0"/>
              </a:spcAft>
              <a:buClr>
                <a:srgbClr val="FFFFFF"/>
              </a:buClr>
              <a:buSzPts val="1300"/>
              <a:buChar char="•"/>
              <a:defRPr/>
            </a:lvl7pPr>
            <a:lvl8pPr marL="1828800" lvl="7" indent="-155575" algn="l" rtl="0">
              <a:lnSpc>
                <a:spcPct val="100000"/>
              </a:lnSpc>
              <a:spcBef>
                <a:spcPts val="2950"/>
              </a:spcBef>
              <a:spcAft>
                <a:spcPts val="0"/>
              </a:spcAft>
              <a:buClr>
                <a:srgbClr val="FFFFFF"/>
              </a:buClr>
              <a:buSzPts val="1300"/>
              <a:buChar char="•"/>
              <a:defRPr/>
            </a:lvl8pPr>
            <a:lvl9pPr marL="2057400" lvl="8" indent="-155575" algn="l" rtl="0">
              <a:lnSpc>
                <a:spcPct val="100000"/>
              </a:lnSpc>
              <a:spcBef>
                <a:spcPts val="2950"/>
              </a:spcBef>
              <a:spcAft>
                <a:spcPts val="0"/>
              </a:spcAft>
              <a:buClr>
                <a:srgbClr val="FFFFFF"/>
              </a:buClr>
              <a:buSzPts val="1300"/>
              <a:buChar char="•"/>
              <a:defRPr/>
            </a:lvl9pPr>
          </a:lstStyle>
          <a:p>
            <a:endParaRPr/>
          </a:p>
        </p:txBody>
      </p:sp>
      <p:sp>
        <p:nvSpPr>
          <p:cNvPr id="382" name="Google Shape;382;p89"/>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0375312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383"/>
        <p:cNvGrpSpPr/>
        <p:nvPr/>
      </p:nvGrpSpPr>
      <p:grpSpPr>
        <a:xfrm>
          <a:off x="0" y="0"/>
          <a:ext cx="0" cy="0"/>
          <a:chOff x="0" y="0"/>
          <a:chExt cx="0" cy="0"/>
        </a:xfrm>
      </p:grpSpPr>
      <p:sp>
        <p:nvSpPr>
          <p:cNvPr id="384" name="Google Shape;384;p90"/>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7790525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385"/>
        <p:cNvGrpSpPr/>
        <p:nvPr/>
      </p:nvGrpSpPr>
      <p:grpSpPr>
        <a:xfrm>
          <a:off x="0" y="0"/>
          <a:ext cx="0" cy="0"/>
          <a:chOff x="0" y="0"/>
          <a:chExt cx="0" cy="0"/>
        </a:xfrm>
      </p:grpSpPr>
      <p:sp>
        <p:nvSpPr>
          <p:cNvPr id="386" name="Google Shape;386;p91"/>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87" name="Google Shape;387;p91"/>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88" name="Google Shape;388;p9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3993326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2"/>
        <p:cNvGrpSpPr/>
        <p:nvPr/>
      </p:nvGrpSpPr>
      <p:grpSpPr>
        <a:xfrm>
          <a:off x="0" y="0"/>
          <a:ext cx="0" cy="0"/>
          <a:chOff x="0" y="0"/>
          <a:chExt cx="0" cy="0"/>
        </a:xfrm>
      </p:grpSpPr>
      <p:sp>
        <p:nvSpPr>
          <p:cNvPr id="323" name="Google Shape;323;p74"/>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4" name="Google Shape;324;p74"/>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25" name="Google Shape;325;p7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defTabSz="457200">
              <a:buClr>
                <a:srgbClr val="000000"/>
              </a:buClr>
              <a:defRPr/>
            </a:pPr>
            <a:fld id="{00000000-1234-1234-1234-123412341234}" type="slidenum">
              <a:rPr lang="en-US" kern="0" smtClean="0">
                <a:solidFill>
                  <a:srgbClr val="ADADAD"/>
                </a:solidFill>
                <a:cs typeface="Arial"/>
                <a:sym typeface="Arial"/>
              </a:rPr>
              <a:pPr defTabSz="457200">
                <a:buClr>
                  <a:srgbClr val="000000"/>
                </a:buClr>
                <a:defRPr/>
              </a:pPr>
              <a:t>‹#›</a:t>
            </a:fld>
            <a:endParaRPr lang="en-US" kern="0">
              <a:solidFill>
                <a:srgbClr val="ADADAD"/>
              </a:solidFill>
              <a:cs typeface="Arial"/>
              <a:sym typeface="Arial"/>
            </a:endParaRPr>
          </a:p>
        </p:txBody>
      </p:sp>
    </p:spTree>
    <p:extLst>
      <p:ext uri="{BB962C8B-B14F-4D97-AF65-F5344CB8AC3E}">
        <p14:creationId xmlns:p14="http://schemas.microsoft.com/office/powerpoint/2010/main" val="1040057654"/>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3" name="Google Shape;23;p4"/>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25887134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7" name="Google Shape;27;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8" name="Google Shape;28;p5"/>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27954820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39230552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4" name="Google Shape;34;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5" name="Google Shape;35;p7"/>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10781255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701800"/>
            <a:ext cx="8302800" cy="5454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6400">
                <a:solidFill>
                  <a:schemeClr val="lt1"/>
                </a:solidFill>
              </a:defRPr>
            </a:lvl1pPr>
            <a:lvl2pPr lvl="1">
              <a:spcBef>
                <a:spcPts val="0"/>
              </a:spcBef>
              <a:spcAft>
                <a:spcPts val="0"/>
              </a:spcAft>
              <a:buClr>
                <a:schemeClr val="lt1"/>
              </a:buClr>
              <a:buSzPts val="4800"/>
              <a:buNone/>
              <a:defRPr sz="6400">
                <a:solidFill>
                  <a:schemeClr val="lt1"/>
                </a:solidFill>
              </a:defRPr>
            </a:lvl2pPr>
            <a:lvl3pPr lvl="2">
              <a:spcBef>
                <a:spcPts val="0"/>
              </a:spcBef>
              <a:spcAft>
                <a:spcPts val="0"/>
              </a:spcAft>
              <a:buClr>
                <a:schemeClr val="lt1"/>
              </a:buClr>
              <a:buSzPts val="4800"/>
              <a:buNone/>
              <a:defRPr sz="6400">
                <a:solidFill>
                  <a:schemeClr val="lt1"/>
                </a:solidFill>
              </a:defRPr>
            </a:lvl3pPr>
            <a:lvl4pPr lvl="3">
              <a:spcBef>
                <a:spcPts val="0"/>
              </a:spcBef>
              <a:spcAft>
                <a:spcPts val="0"/>
              </a:spcAft>
              <a:buClr>
                <a:schemeClr val="lt1"/>
              </a:buClr>
              <a:buSzPts val="4800"/>
              <a:buNone/>
              <a:defRPr sz="6400">
                <a:solidFill>
                  <a:schemeClr val="lt1"/>
                </a:solidFill>
              </a:defRPr>
            </a:lvl4pPr>
            <a:lvl5pPr lvl="4">
              <a:spcBef>
                <a:spcPts val="0"/>
              </a:spcBef>
              <a:spcAft>
                <a:spcPts val="0"/>
              </a:spcAft>
              <a:buClr>
                <a:schemeClr val="lt1"/>
              </a:buClr>
              <a:buSzPts val="4800"/>
              <a:buNone/>
              <a:defRPr sz="6400">
                <a:solidFill>
                  <a:schemeClr val="lt1"/>
                </a:solidFill>
              </a:defRPr>
            </a:lvl5pPr>
            <a:lvl6pPr lvl="5">
              <a:spcBef>
                <a:spcPts val="0"/>
              </a:spcBef>
              <a:spcAft>
                <a:spcPts val="0"/>
              </a:spcAft>
              <a:buClr>
                <a:schemeClr val="lt1"/>
              </a:buClr>
              <a:buSzPts val="4800"/>
              <a:buNone/>
              <a:defRPr sz="6400">
                <a:solidFill>
                  <a:schemeClr val="lt1"/>
                </a:solidFill>
              </a:defRPr>
            </a:lvl6pPr>
            <a:lvl7pPr lvl="6">
              <a:spcBef>
                <a:spcPts val="0"/>
              </a:spcBef>
              <a:spcAft>
                <a:spcPts val="0"/>
              </a:spcAft>
              <a:buClr>
                <a:schemeClr val="lt1"/>
              </a:buClr>
              <a:buSzPts val="4800"/>
              <a:buNone/>
              <a:defRPr sz="6400">
                <a:solidFill>
                  <a:schemeClr val="lt1"/>
                </a:solidFill>
              </a:defRPr>
            </a:lvl7pPr>
            <a:lvl8pPr lvl="7">
              <a:spcBef>
                <a:spcPts val="0"/>
              </a:spcBef>
              <a:spcAft>
                <a:spcPts val="0"/>
              </a:spcAft>
              <a:buClr>
                <a:schemeClr val="lt1"/>
              </a:buClr>
              <a:buSzPts val="4800"/>
              <a:buNone/>
              <a:defRPr sz="6400">
                <a:solidFill>
                  <a:schemeClr val="lt1"/>
                </a:solidFill>
              </a:defRPr>
            </a:lvl8pPr>
            <a:lvl9pPr lvl="8">
              <a:spcBef>
                <a:spcPts val="0"/>
              </a:spcBef>
              <a:spcAft>
                <a:spcPts val="0"/>
              </a:spcAft>
              <a:buClr>
                <a:schemeClr val="lt1"/>
              </a:buClr>
              <a:buSzPts val="4800"/>
              <a:buNone/>
              <a:defRPr sz="6400">
                <a:solidFill>
                  <a:schemeClr val="lt1"/>
                </a:solidFill>
              </a:defRPr>
            </a:lvl9pPr>
          </a:lstStyle>
          <a:p>
            <a:endParaRPr/>
          </a:p>
        </p:txBody>
      </p:sp>
      <p:sp>
        <p:nvSpPr>
          <p:cNvPr id="38" name="Google Shape;38;p8"/>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17428921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9"/>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41" name="Google Shape;41;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354000" y="1441867"/>
            <a:ext cx="5393600" cy="2280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3" name="Google Shape;43;p9"/>
          <p:cNvSpPr txBox="1">
            <a:spLocks noGrp="1"/>
          </p:cNvSpPr>
          <p:nvPr>
            <p:ph type="subTitle" idx="1"/>
          </p:nvPr>
        </p:nvSpPr>
        <p:spPr>
          <a:xfrm>
            <a:off x="354000" y="3793601"/>
            <a:ext cx="5393600" cy="17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800">
                <a:solidFill>
                  <a:schemeClr val="dk1"/>
                </a:solidFill>
              </a:defRPr>
            </a:lvl1pPr>
            <a:lvl2pPr lvl="1" algn="ctr">
              <a:lnSpc>
                <a:spcPct val="100000"/>
              </a:lnSpc>
              <a:spcBef>
                <a:spcPts val="0"/>
              </a:spcBef>
              <a:spcAft>
                <a:spcPts val="0"/>
              </a:spcAft>
              <a:buClr>
                <a:schemeClr val="dk1"/>
              </a:buClr>
              <a:buSzPts val="2100"/>
              <a:buNone/>
              <a:defRPr sz="2800">
                <a:solidFill>
                  <a:schemeClr val="dk1"/>
                </a:solidFill>
              </a:defRPr>
            </a:lvl2pPr>
            <a:lvl3pPr lvl="2" algn="ctr">
              <a:lnSpc>
                <a:spcPct val="100000"/>
              </a:lnSpc>
              <a:spcBef>
                <a:spcPts val="0"/>
              </a:spcBef>
              <a:spcAft>
                <a:spcPts val="0"/>
              </a:spcAft>
              <a:buClr>
                <a:schemeClr val="dk1"/>
              </a:buClr>
              <a:buSzPts val="2100"/>
              <a:buNone/>
              <a:defRPr sz="2800">
                <a:solidFill>
                  <a:schemeClr val="dk1"/>
                </a:solidFill>
              </a:defRPr>
            </a:lvl3pPr>
            <a:lvl4pPr lvl="3" algn="ctr">
              <a:lnSpc>
                <a:spcPct val="100000"/>
              </a:lnSpc>
              <a:spcBef>
                <a:spcPts val="0"/>
              </a:spcBef>
              <a:spcAft>
                <a:spcPts val="0"/>
              </a:spcAft>
              <a:buClr>
                <a:schemeClr val="dk1"/>
              </a:buClr>
              <a:buSzPts val="2100"/>
              <a:buNone/>
              <a:defRPr sz="2800">
                <a:solidFill>
                  <a:schemeClr val="dk1"/>
                </a:solidFill>
              </a:defRPr>
            </a:lvl4pPr>
            <a:lvl5pPr lvl="4" algn="ctr">
              <a:lnSpc>
                <a:spcPct val="100000"/>
              </a:lnSpc>
              <a:spcBef>
                <a:spcPts val="0"/>
              </a:spcBef>
              <a:spcAft>
                <a:spcPts val="0"/>
              </a:spcAft>
              <a:buClr>
                <a:schemeClr val="dk1"/>
              </a:buClr>
              <a:buSzPts val="2100"/>
              <a:buNone/>
              <a:defRPr sz="2800">
                <a:solidFill>
                  <a:schemeClr val="dk1"/>
                </a:solidFill>
              </a:defRPr>
            </a:lvl5pPr>
            <a:lvl6pPr lvl="5" algn="ctr">
              <a:lnSpc>
                <a:spcPct val="100000"/>
              </a:lnSpc>
              <a:spcBef>
                <a:spcPts val="0"/>
              </a:spcBef>
              <a:spcAft>
                <a:spcPts val="0"/>
              </a:spcAft>
              <a:buClr>
                <a:schemeClr val="dk1"/>
              </a:buClr>
              <a:buSzPts val="2100"/>
              <a:buNone/>
              <a:defRPr sz="2800">
                <a:solidFill>
                  <a:schemeClr val="dk1"/>
                </a:solidFill>
              </a:defRPr>
            </a:lvl6pPr>
            <a:lvl7pPr lvl="6" algn="ctr">
              <a:lnSpc>
                <a:spcPct val="100000"/>
              </a:lnSpc>
              <a:spcBef>
                <a:spcPts val="0"/>
              </a:spcBef>
              <a:spcAft>
                <a:spcPts val="0"/>
              </a:spcAft>
              <a:buClr>
                <a:schemeClr val="dk1"/>
              </a:buClr>
              <a:buSzPts val="2100"/>
              <a:buNone/>
              <a:defRPr sz="2800">
                <a:solidFill>
                  <a:schemeClr val="dk1"/>
                </a:solidFill>
              </a:defRPr>
            </a:lvl7pPr>
            <a:lvl8pPr lvl="7" algn="ctr">
              <a:lnSpc>
                <a:spcPct val="100000"/>
              </a:lnSpc>
              <a:spcBef>
                <a:spcPts val="0"/>
              </a:spcBef>
              <a:spcAft>
                <a:spcPts val="0"/>
              </a:spcAft>
              <a:buClr>
                <a:schemeClr val="dk1"/>
              </a:buClr>
              <a:buSzPts val="2100"/>
              <a:buNone/>
              <a:defRPr sz="2800">
                <a:solidFill>
                  <a:schemeClr val="dk1"/>
                </a:solidFill>
              </a:defRPr>
            </a:lvl8pPr>
            <a:lvl9pPr lvl="8" algn="ctr">
              <a:lnSpc>
                <a:spcPct val="100000"/>
              </a:lnSpc>
              <a:spcBef>
                <a:spcPts val="0"/>
              </a:spcBef>
              <a:spcAft>
                <a:spcPts val="0"/>
              </a:spcAft>
              <a:buClr>
                <a:schemeClr val="dk1"/>
              </a:buClr>
              <a:buSzPts val="2100"/>
              <a:buNone/>
              <a:defRPr sz="2800">
                <a:solidFill>
                  <a:schemeClr val="dk1"/>
                </a:solidFill>
              </a:defRPr>
            </a:lvl9pPr>
          </a:lstStyle>
          <a:p>
            <a:endParaRPr/>
          </a:p>
        </p:txBody>
      </p:sp>
      <p:sp>
        <p:nvSpPr>
          <p:cNvPr id="44" name="Google Shape;4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2133"/>
              </a:spcBef>
              <a:spcAft>
                <a:spcPts val="0"/>
              </a:spcAft>
              <a:buClr>
                <a:schemeClr val="lt1"/>
              </a:buClr>
              <a:buSzPts val="1400"/>
              <a:buChar char="○"/>
              <a:defRPr>
                <a:solidFill>
                  <a:schemeClr val="lt1"/>
                </a:solidFill>
              </a:defRPr>
            </a:lvl2pPr>
            <a:lvl3pPr marL="1828754" lvl="2" indent="-423323">
              <a:spcBef>
                <a:spcPts val="2133"/>
              </a:spcBef>
              <a:spcAft>
                <a:spcPts val="0"/>
              </a:spcAft>
              <a:buClr>
                <a:schemeClr val="lt1"/>
              </a:buClr>
              <a:buSzPts val="1400"/>
              <a:buChar char="■"/>
              <a:defRPr>
                <a:solidFill>
                  <a:schemeClr val="lt1"/>
                </a:solidFill>
              </a:defRPr>
            </a:lvl3pPr>
            <a:lvl4pPr marL="2438339" lvl="3" indent="-423323">
              <a:spcBef>
                <a:spcPts val="2133"/>
              </a:spcBef>
              <a:spcAft>
                <a:spcPts val="0"/>
              </a:spcAft>
              <a:buClr>
                <a:schemeClr val="lt1"/>
              </a:buClr>
              <a:buSzPts val="1400"/>
              <a:buChar char="●"/>
              <a:defRPr>
                <a:solidFill>
                  <a:schemeClr val="lt1"/>
                </a:solidFill>
              </a:defRPr>
            </a:lvl4pPr>
            <a:lvl5pPr marL="3047924" lvl="4" indent="-423323">
              <a:spcBef>
                <a:spcPts val="2133"/>
              </a:spcBef>
              <a:spcAft>
                <a:spcPts val="0"/>
              </a:spcAft>
              <a:buClr>
                <a:schemeClr val="lt1"/>
              </a:buClr>
              <a:buSzPts val="1400"/>
              <a:buChar char="○"/>
              <a:defRPr>
                <a:solidFill>
                  <a:schemeClr val="lt1"/>
                </a:solidFill>
              </a:defRPr>
            </a:lvl5pPr>
            <a:lvl6pPr marL="3657509" lvl="5" indent="-423323">
              <a:spcBef>
                <a:spcPts val="2133"/>
              </a:spcBef>
              <a:spcAft>
                <a:spcPts val="0"/>
              </a:spcAft>
              <a:buClr>
                <a:schemeClr val="lt1"/>
              </a:buClr>
              <a:buSzPts val="1400"/>
              <a:buChar char="■"/>
              <a:defRPr>
                <a:solidFill>
                  <a:schemeClr val="lt1"/>
                </a:solidFill>
              </a:defRPr>
            </a:lvl6pPr>
            <a:lvl7pPr marL="4267093" lvl="6" indent="-423323">
              <a:spcBef>
                <a:spcPts val="2133"/>
              </a:spcBef>
              <a:spcAft>
                <a:spcPts val="0"/>
              </a:spcAft>
              <a:buClr>
                <a:schemeClr val="lt1"/>
              </a:buClr>
              <a:buSzPts val="1400"/>
              <a:buChar char="●"/>
              <a:defRPr>
                <a:solidFill>
                  <a:schemeClr val="lt1"/>
                </a:solidFill>
              </a:defRPr>
            </a:lvl7pPr>
            <a:lvl8pPr marL="4876678" lvl="7" indent="-423323">
              <a:spcBef>
                <a:spcPts val="2133"/>
              </a:spcBef>
              <a:spcAft>
                <a:spcPts val="0"/>
              </a:spcAft>
              <a:buClr>
                <a:schemeClr val="lt1"/>
              </a:buClr>
              <a:buSzPts val="1400"/>
              <a:buChar char="○"/>
              <a:defRPr>
                <a:solidFill>
                  <a:schemeClr val="lt1"/>
                </a:solidFill>
              </a:defRPr>
            </a:lvl8pPr>
            <a:lvl9pPr marL="5486263" lvl="8" indent="-423323">
              <a:spcBef>
                <a:spcPts val="2133"/>
              </a:spcBef>
              <a:spcAft>
                <a:spcPts val="2133"/>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181204520"/>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Clr>
                <a:schemeClr val="dk1"/>
              </a:buClr>
              <a:buSzPts val="2100"/>
              <a:buFont typeface="Oswald"/>
              <a:buNone/>
              <a:defRPr sz="28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96699603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415600" y="1673700"/>
            <a:ext cx="11360800" cy="25208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51" name="Google Shape;51;p11"/>
          <p:cNvSpPr txBox="1">
            <a:spLocks noGrp="1"/>
          </p:cNvSpPr>
          <p:nvPr>
            <p:ph type="body" idx="1"/>
          </p:nvPr>
        </p:nvSpPr>
        <p:spPr>
          <a:xfrm>
            <a:off x="415600" y="43045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52" name="Google Shape;52;p11"/>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04999670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84400576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x">
  <p:cSld name="1_Blank">
    <p:bg>
      <p:bgPr>
        <a:solidFill>
          <a:srgbClr val="FFFFFF"/>
        </a:solidFill>
        <a:effectLst/>
      </p:bgPr>
    </p:bg>
    <p:spTree>
      <p:nvGrpSpPr>
        <p:cNvPr id="1" name=""/>
        <p:cNvGrpSpPr/>
        <p:nvPr/>
      </p:nvGrpSpPr>
      <p:grpSpPr>
        <a:xfrm>
          <a:off x="0" y="0"/>
          <a:ext cx="0" cy="0"/>
          <a:chOff x="0" y="0"/>
          <a:chExt cx="0" cy="0"/>
        </a:xfrm>
      </p:grpSpPr>
      <p:sp>
        <p:nvSpPr>
          <p:cNvPr id="100" name="Slide Number"/>
          <p:cNvSpPr txBox="1">
            <a:spLocks noGrp="1"/>
          </p:cNvSpPr>
          <p:nvPr>
            <p:ph type="sldNum" sz="quarter" idx="2"/>
          </p:nvPr>
        </p:nvSpPr>
        <p:spPr>
          <a:xfrm>
            <a:off x="10214696" y="6317599"/>
            <a:ext cx="330463" cy="324746"/>
          </a:xfrm>
          <a:prstGeom prst="rect">
            <a:avLst/>
          </a:prstGeom>
        </p:spPr>
        <p:txBody>
          <a:bodyPr lIns="182849" tIns="182849" rIns="182849" bIns="182849"/>
          <a:lstStyle>
            <a:lvl1pPr defTabSz="914400">
              <a:defRPr sz="1000"/>
            </a:lvl1pPr>
          </a:lstStyle>
          <a:p>
            <a:fld id="{86CB4B4D-7CA3-9044-876B-883B54F8677D}" type="slidenum">
              <a:t>‹#›</a:t>
            </a:fld>
            <a:endParaRPr/>
          </a:p>
        </p:txBody>
      </p:sp>
    </p:spTree>
    <p:extLst>
      <p:ext uri="{BB962C8B-B14F-4D97-AF65-F5344CB8AC3E}">
        <p14:creationId xmlns:p14="http://schemas.microsoft.com/office/powerpoint/2010/main" val="1253485567"/>
      </p:ext>
    </p:extLst>
  </p:cSld>
  <p:clrMapOvr>
    <a:masterClrMapping/>
  </p:clrMapOvr>
  <p:transition spd="med"/>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grpSp>
        <p:nvGrpSpPr>
          <p:cNvPr id="10" name="Google Shape;10;p2"/>
          <p:cNvGrpSpPr/>
          <p:nvPr/>
        </p:nvGrpSpPr>
        <p:grpSpPr>
          <a:xfrm>
            <a:off x="5800373" y="3807171"/>
            <a:ext cx="591452"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Arial"/>
                <a:ea typeface="+mn-ea"/>
                <a:cs typeface="+mn-cs"/>
                <a:sym typeface="Arial"/>
              </a:endParaRPr>
            </a:p>
          </p:txBody>
        </p:sp>
      </p:grpSp>
      <p:sp>
        <p:nvSpPr>
          <p:cNvPr id="14" name="Google Shape;14;p2"/>
          <p:cNvSpPr txBox="1">
            <a:spLocks noGrp="1"/>
          </p:cNvSpPr>
          <p:nvPr>
            <p:ph type="ctrTitle"/>
          </p:nvPr>
        </p:nvSpPr>
        <p:spPr>
          <a:xfrm>
            <a:off x="895011" y="1321067"/>
            <a:ext cx="10402000" cy="23068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
        <p:nvSpPr>
          <p:cNvPr id="15" name="Google Shape;15;p2"/>
          <p:cNvSpPr txBox="1">
            <a:spLocks noGrp="1"/>
          </p:cNvSpPr>
          <p:nvPr>
            <p:ph type="subTitle" idx="1"/>
          </p:nvPr>
        </p:nvSpPr>
        <p:spPr>
          <a:xfrm>
            <a:off x="895000" y="4233168"/>
            <a:ext cx="104020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6" name="Google Shape;16;p2"/>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hangingPunct="0">
              <a:defRPr/>
            </a:pPr>
            <a:fld id="{00000000-1234-1234-1234-123412341234}" type="slidenum">
              <a:rPr lang="sv" kern="0" smtClean="0">
                <a:solidFill>
                  <a:srgbClr val="CACACA"/>
                </a:solidFill>
              </a:rPr>
              <a:pPr hangingPunct="0">
                <a:defRPr/>
              </a:pPr>
              <a:t>‹#›</a:t>
            </a:fld>
            <a:endParaRPr lang="sv" kern="0">
              <a:solidFill>
                <a:srgbClr val="CACACA"/>
              </a:solidFill>
            </a:endParaRPr>
          </a:p>
        </p:txBody>
      </p:sp>
    </p:spTree>
    <p:extLst>
      <p:ext uri="{BB962C8B-B14F-4D97-AF65-F5344CB8AC3E}">
        <p14:creationId xmlns:p14="http://schemas.microsoft.com/office/powerpoint/2010/main" val="265351681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43699000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53660354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16433675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977582019"/>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6073406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02481237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028358286"/>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09697476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5299828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grpSp>
        <p:nvGrpSpPr>
          <p:cNvPr id="10" name="Google Shape;10;p2"/>
          <p:cNvGrpSpPr/>
          <p:nvPr/>
        </p:nvGrpSpPr>
        <p:grpSpPr>
          <a:xfrm>
            <a:off x="5800373" y="3807171"/>
            <a:ext cx="591452"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 name="Google Shape;14;p2"/>
          <p:cNvSpPr txBox="1">
            <a:spLocks noGrp="1"/>
          </p:cNvSpPr>
          <p:nvPr>
            <p:ph type="ctrTitle"/>
          </p:nvPr>
        </p:nvSpPr>
        <p:spPr>
          <a:xfrm>
            <a:off x="895011" y="1321067"/>
            <a:ext cx="10402000" cy="23068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
        <p:nvSpPr>
          <p:cNvPr id="15" name="Google Shape;15;p2"/>
          <p:cNvSpPr txBox="1">
            <a:spLocks noGrp="1"/>
          </p:cNvSpPr>
          <p:nvPr>
            <p:ph type="subTitle" idx="1"/>
          </p:nvPr>
        </p:nvSpPr>
        <p:spPr>
          <a:xfrm>
            <a:off x="895000" y="4233168"/>
            <a:ext cx="104020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6" name="Google Shape;16;p2"/>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194620274"/>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95000" y="2855000"/>
            <a:ext cx="10469600" cy="114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9" name="Google Shape;19;p3"/>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176253011"/>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3" name="Google Shape;23;p4"/>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707113932"/>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7" name="Google Shape;27;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8" name="Google Shape;28;p5"/>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972513980"/>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602145845"/>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4" name="Google Shape;34;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5" name="Google Shape;35;p7"/>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65670249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701800"/>
            <a:ext cx="8302800" cy="5454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6400">
                <a:solidFill>
                  <a:schemeClr val="lt1"/>
                </a:solidFill>
              </a:defRPr>
            </a:lvl1pPr>
            <a:lvl2pPr lvl="1">
              <a:spcBef>
                <a:spcPts val="0"/>
              </a:spcBef>
              <a:spcAft>
                <a:spcPts val="0"/>
              </a:spcAft>
              <a:buClr>
                <a:schemeClr val="lt1"/>
              </a:buClr>
              <a:buSzPts val="4800"/>
              <a:buNone/>
              <a:defRPr sz="6400">
                <a:solidFill>
                  <a:schemeClr val="lt1"/>
                </a:solidFill>
              </a:defRPr>
            </a:lvl2pPr>
            <a:lvl3pPr lvl="2">
              <a:spcBef>
                <a:spcPts val="0"/>
              </a:spcBef>
              <a:spcAft>
                <a:spcPts val="0"/>
              </a:spcAft>
              <a:buClr>
                <a:schemeClr val="lt1"/>
              </a:buClr>
              <a:buSzPts val="4800"/>
              <a:buNone/>
              <a:defRPr sz="6400">
                <a:solidFill>
                  <a:schemeClr val="lt1"/>
                </a:solidFill>
              </a:defRPr>
            </a:lvl3pPr>
            <a:lvl4pPr lvl="3">
              <a:spcBef>
                <a:spcPts val="0"/>
              </a:spcBef>
              <a:spcAft>
                <a:spcPts val="0"/>
              </a:spcAft>
              <a:buClr>
                <a:schemeClr val="lt1"/>
              </a:buClr>
              <a:buSzPts val="4800"/>
              <a:buNone/>
              <a:defRPr sz="6400">
                <a:solidFill>
                  <a:schemeClr val="lt1"/>
                </a:solidFill>
              </a:defRPr>
            </a:lvl4pPr>
            <a:lvl5pPr lvl="4">
              <a:spcBef>
                <a:spcPts val="0"/>
              </a:spcBef>
              <a:spcAft>
                <a:spcPts val="0"/>
              </a:spcAft>
              <a:buClr>
                <a:schemeClr val="lt1"/>
              </a:buClr>
              <a:buSzPts val="4800"/>
              <a:buNone/>
              <a:defRPr sz="6400">
                <a:solidFill>
                  <a:schemeClr val="lt1"/>
                </a:solidFill>
              </a:defRPr>
            </a:lvl5pPr>
            <a:lvl6pPr lvl="5">
              <a:spcBef>
                <a:spcPts val="0"/>
              </a:spcBef>
              <a:spcAft>
                <a:spcPts val="0"/>
              </a:spcAft>
              <a:buClr>
                <a:schemeClr val="lt1"/>
              </a:buClr>
              <a:buSzPts val="4800"/>
              <a:buNone/>
              <a:defRPr sz="6400">
                <a:solidFill>
                  <a:schemeClr val="lt1"/>
                </a:solidFill>
              </a:defRPr>
            </a:lvl6pPr>
            <a:lvl7pPr lvl="6">
              <a:spcBef>
                <a:spcPts val="0"/>
              </a:spcBef>
              <a:spcAft>
                <a:spcPts val="0"/>
              </a:spcAft>
              <a:buClr>
                <a:schemeClr val="lt1"/>
              </a:buClr>
              <a:buSzPts val="4800"/>
              <a:buNone/>
              <a:defRPr sz="6400">
                <a:solidFill>
                  <a:schemeClr val="lt1"/>
                </a:solidFill>
              </a:defRPr>
            </a:lvl7pPr>
            <a:lvl8pPr lvl="7">
              <a:spcBef>
                <a:spcPts val="0"/>
              </a:spcBef>
              <a:spcAft>
                <a:spcPts val="0"/>
              </a:spcAft>
              <a:buClr>
                <a:schemeClr val="lt1"/>
              </a:buClr>
              <a:buSzPts val="4800"/>
              <a:buNone/>
              <a:defRPr sz="6400">
                <a:solidFill>
                  <a:schemeClr val="lt1"/>
                </a:solidFill>
              </a:defRPr>
            </a:lvl8pPr>
            <a:lvl9pPr lvl="8">
              <a:spcBef>
                <a:spcPts val="0"/>
              </a:spcBef>
              <a:spcAft>
                <a:spcPts val="0"/>
              </a:spcAft>
              <a:buClr>
                <a:schemeClr val="lt1"/>
              </a:buClr>
              <a:buSzPts val="4800"/>
              <a:buNone/>
              <a:defRPr sz="6400">
                <a:solidFill>
                  <a:schemeClr val="lt1"/>
                </a:solidFill>
              </a:defRPr>
            </a:lvl9pPr>
          </a:lstStyle>
          <a:p>
            <a:endParaRPr/>
          </a:p>
        </p:txBody>
      </p:sp>
      <p:sp>
        <p:nvSpPr>
          <p:cNvPr id="38" name="Google Shape;38;p8"/>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64966824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9"/>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41" name="Google Shape;41;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354000" y="1441867"/>
            <a:ext cx="5393600" cy="2280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3" name="Google Shape;43;p9"/>
          <p:cNvSpPr txBox="1">
            <a:spLocks noGrp="1"/>
          </p:cNvSpPr>
          <p:nvPr>
            <p:ph type="subTitle" idx="1"/>
          </p:nvPr>
        </p:nvSpPr>
        <p:spPr>
          <a:xfrm>
            <a:off x="354000" y="3793601"/>
            <a:ext cx="5393600" cy="17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800">
                <a:solidFill>
                  <a:schemeClr val="dk1"/>
                </a:solidFill>
              </a:defRPr>
            </a:lvl1pPr>
            <a:lvl2pPr lvl="1" algn="ctr">
              <a:lnSpc>
                <a:spcPct val="100000"/>
              </a:lnSpc>
              <a:spcBef>
                <a:spcPts val="0"/>
              </a:spcBef>
              <a:spcAft>
                <a:spcPts val="0"/>
              </a:spcAft>
              <a:buClr>
                <a:schemeClr val="dk1"/>
              </a:buClr>
              <a:buSzPts val="2100"/>
              <a:buNone/>
              <a:defRPr sz="2800">
                <a:solidFill>
                  <a:schemeClr val="dk1"/>
                </a:solidFill>
              </a:defRPr>
            </a:lvl2pPr>
            <a:lvl3pPr lvl="2" algn="ctr">
              <a:lnSpc>
                <a:spcPct val="100000"/>
              </a:lnSpc>
              <a:spcBef>
                <a:spcPts val="0"/>
              </a:spcBef>
              <a:spcAft>
                <a:spcPts val="0"/>
              </a:spcAft>
              <a:buClr>
                <a:schemeClr val="dk1"/>
              </a:buClr>
              <a:buSzPts val="2100"/>
              <a:buNone/>
              <a:defRPr sz="2800">
                <a:solidFill>
                  <a:schemeClr val="dk1"/>
                </a:solidFill>
              </a:defRPr>
            </a:lvl3pPr>
            <a:lvl4pPr lvl="3" algn="ctr">
              <a:lnSpc>
                <a:spcPct val="100000"/>
              </a:lnSpc>
              <a:spcBef>
                <a:spcPts val="0"/>
              </a:spcBef>
              <a:spcAft>
                <a:spcPts val="0"/>
              </a:spcAft>
              <a:buClr>
                <a:schemeClr val="dk1"/>
              </a:buClr>
              <a:buSzPts val="2100"/>
              <a:buNone/>
              <a:defRPr sz="2800">
                <a:solidFill>
                  <a:schemeClr val="dk1"/>
                </a:solidFill>
              </a:defRPr>
            </a:lvl4pPr>
            <a:lvl5pPr lvl="4" algn="ctr">
              <a:lnSpc>
                <a:spcPct val="100000"/>
              </a:lnSpc>
              <a:spcBef>
                <a:spcPts val="0"/>
              </a:spcBef>
              <a:spcAft>
                <a:spcPts val="0"/>
              </a:spcAft>
              <a:buClr>
                <a:schemeClr val="dk1"/>
              </a:buClr>
              <a:buSzPts val="2100"/>
              <a:buNone/>
              <a:defRPr sz="2800">
                <a:solidFill>
                  <a:schemeClr val="dk1"/>
                </a:solidFill>
              </a:defRPr>
            </a:lvl5pPr>
            <a:lvl6pPr lvl="5" algn="ctr">
              <a:lnSpc>
                <a:spcPct val="100000"/>
              </a:lnSpc>
              <a:spcBef>
                <a:spcPts val="0"/>
              </a:spcBef>
              <a:spcAft>
                <a:spcPts val="0"/>
              </a:spcAft>
              <a:buClr>
                <a:schemeClr val="dk1"/>
              </a:buClr>
              <a:buSzPts val="2100"/>
              <a:buNone/>
              <a:defRPr sz="2800">
                <a:solidFill>
                  <a:schemeClr val="dk1"/>
                </a:solidFill>
              </a:defRPr>
            </a:lvl6pPr>
            <a:lvl7pPr lvl="6" algn="ctr">
              <a:lnSpc>
                <a:spcPct val="100000"/>
              </a:lnSpc>
              <a:spcBef>
                <a:spcPts val="0"/>
              </a:spcBef>
              <a:spcAft>
                <a:spcPts val="0"/>
              </a:spcAft>
              <a:buClr>
                <a:schemeClr val="dk1"/>
              </a:buClr>
              <a:buSzPts val="2100"/>
              <a:buNone/>
              <a:defRPr sz="2800">
                <a:solidFill>
                  <a:schemeClr val="dk1"/>
                </a:solidFill>
              </a:defRPr>
            </a:lvl7pPr>
            <a:lvl8pPr lvl="7" algn="ctr">
              <a:lnSpc>
                <a:spcPct val="100000"/>
              </a:lnSpc>
              <a:spcBef>
                <a:spcPts val="0"/>
              </a:spcBef>
              <a:spcAft>
                <a:spcPts val="0"/>
              </a:spcAft>
              <a:buClr>
                <a:schemeClr val="dk1"/>
              </a:buClr>
              <a:buSzPts val="2100"/>
              <a:buNone/>
              <a:defRPr sz="2800">
                <a:solidFill>
                  <a:schemeClr val="dk1"/>
                </a:solidFill>
              </a:defRPr>
            </a:lvl8pPr>
            <a:lvl9pPr lvl="8" algn="ctr">
              <a:lnSpc>
                <a:spcPct val="100000"/>
              </a:lnSpc>
              <a:spcBef>
                <a:spcPts val="0"/>
              </a:spcBef>
              <a:spcAft>
                <a:spcPts val="0"/>
              </a:spcAft>
              <a:buClr>
                <a:schemeClr val="dk1"/>
              </a:buClr>
              <a:buSzPts val="2100"/>
              <a:buNone/>
              <a:defRPr sz="2800">
                <a:solidFill>
                  <a:schemeClr val="dk1"/>
                </a:solidFill>
              </a:defRPr>
            </a:lvl9pPr>
          </a:lstStyle>
          <a:p>
            <a:endParaRPr/>
          </a:p>
        </p:txBody>
      </p:sp>
      <p:sp>
        <p:nvSpPr>
          <p:cNvPr id="44" name="Google Shape;4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2133"/>
              </a:spcBef>
              <a:spcAft>
                <a:spcPts val="0"/>
              </a:spcAft>
              <a:buClr>
                <a:schemeClr val="lt1"/>
              </a:buClr>
              <a:buSzPts val="1400"/>
              <a:buChar char="○"/>
              <a:defRPr>
                <a:solidFill>
                  <a:schemeClr val="lt1"/>
                </a:solidFill>
              </a:defRPr>
            </a:lvl2pPr>
            <a:lvl3pPr marL="1828754" lvl="2" indent="-423323">
              <a:spcBef>
                <a:spcPts val="2133"/>
              </a:spcBef>
              <a:spcAft>
                <a:spcPts val="0"/>
              </a:spcAft>
              <a:buClr>
                <a:schemeClr val="lt1"/>
              </a:buClr>
              <a:buSzPts val="1400"/>
              <a:buChar char="■"/>
              <a:defRPr>
                <a:solidFill>
                  <a:schemeClr val="lt1"/>
                </a:solidFill>
              </a:defRPr>
            </a:lvl3pPr>
            <a:lvl4pPr marL="2438339" lvl="3" indent="-423323">
              <a:spcBef>
                <a:spcPts val="2133"/>
              </a:spcBef>
              <a:spcAft>
                <a:spcPts val="0"/>
              </a:spcAft>
              <a:buClr>
                <a:schemeClr val="lt1"/>
              </a:buClr>
              <a:buSzPts val="1400"/>
              <a:buChar char="●"/>
              <a:defRPr>
                <a:solidFill>
                  <a:schemeClr val="lt1"/>
                </a:solidFill>
              </a:defRPr>
            </a:lvl4pPr>
            <a:lvl5pPr marL="3047924" lvl="4" indent="-423323">
              <a:spcBef>
                <a:spcPts val="2133"/>
              </a:spcBef>
              <a:spcAft>
                <a:spcPts val="0"/>
              </a:spcAft>
              <a:buClr>
                <a:schemeClr val="lt1"/>
              </a:buClr>
              <a:buSzPts val="1400"/>
              <a:buChar char="○"/>
              <a:defRPr>
                <a:solidFill>
                  <a:schemeClr val="lt1"/>
                </a:solidFill>
              </a:defRPr>
            </a:lvl5pPr>
            <a:lvl6pPr marL="3657509" lvl="5" indent="-423323">
              <a:spcBef>
                <a:spcPts val="2133"/>
              </a:spcBef>
              <a:spcAft>
                <a:spcPts val="0"/>
              </a:spcAft>
              <a:buClr>
                <a:schemeClr val="lt1"/>
              </a:buClr>
              <a:buSzPts val="1400"/>
              <a:buChar char="■"/>
              <a:defRPr>
                <a:solidFill>
                  <a:schemeClr val="lt1"/>
                </a:solidFill>
              </a:defRPr>
            </a:lvl6pPr>
            <a:lvl7pPr marL="4267093" lvl="6" indent="-423323">
              <a:spcBef>
                <a:spcPts val="2133"/>
              </a:spcBef>
              <a:spcAft>
                <a:spcPts val="0"/>
              </a:spcAft>
              <a:buClr>
                <a:schemeClr val="lt1"/>
              </a:buClr>
              <a:buSzPts val="1400"/>
              <a:buChar char="●"/>
              <a:defRPr>
                <a:solidFill>
                  <a:schemeClr val="lt1"/>
                </a:solidFill>
              </a:defRPr>
            </a:lvl7pPr>
            <a:lvl8pPr marL="4876678" lvl="7" indent="-423323">
              <a:spcBef>
                <a:spcPts val="2133"/>
              </a:spcBef>
              <a:spcAft>
                <a:spcPts val="0"/>
              </a:spcAft>
              <a:buClr>
                <a:schemeClr val="lt1"/>
              </a:buClr>
              <a:buSzPts val="1400"/>
              <a:buChar char="○"/>
              <a:defRPr>
                <a:solidFill>
                  <a:schemeClr val="lt1"/>
                </a:solidFill>
              </a:defRPr>
            </a:lvl8pPr>
            <a:lvl9pPr marL="5486263" lvl="8" indent="-423323">
              <a:spcBef>
                <a:spcPts val="2133"/>
              </a:spcBef>
              <a:spcAft>
                <a:spcPts val="2133"/>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74729471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Clr>
                <a:schemeClr val="dk1"/>
              </a:buClr>
              <a:buSzPts val="2100"/>
              <a:buFont typeface="Oswald"/>
              <a:buNone/>
              <a:defRPr sz="28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460585765"/>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415600" y="1673700"/>
            <a:ext cx="11360800" cy="25208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51" name="Google Shape;51;p11"/>
          <p:cNvSpPr txBox="1">
            <a:spLocks noGrp="1"/>
          </p:cNvSpPr>
          <p:nvPr>
            <p:ph type="body" idx="1"/>
          </p:nvPr>
        </p:nvSpPr>
        <p:spPr>
          <a:xfrm>
            <a:off x="415600" y="43045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52" name="Google Shape;52;p11"/>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27379119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09736419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Obj">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30"/>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7"/>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2025-03-07</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4"/>
            <a:ext cx="11833200" cy="321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017553869"/>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cSld name="Headline + 2 content parts">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75CC17-B226-9EC7-7062-ECD0FA065757}"/>
              </a:ext>
            </a:extLst>
          </p:cNvPr>
          <p:cNvSpPr>
            <a:spLocks noGrp="1" noChangeArrowheads="1"/>
          </p:cNvSpPr>
          <p:nvPr>
            <p:ph type="title"/>
          </p:nvPr>
        </p:nvSpPr>
        <p:spPr bwMode="auto">
          <a:xfrm>
            <a:off x="341298" y="452669"/>
            <a:ext cx="1150939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mall för rubrikformat</a:t>
            </a:r>
          </a:p>
        </p:txBody>
      </p:sp>
      <p:sp>
        <p:nvSpPr>
          <p:cNvPr id="9" name="Rectangle 3">
            <a:extLst>
              <a:ext uri="{FF2B5EF4-FFF2-40B4-BE49-F238E27FC236}">
                <a16:creationId xmlns:a16="http://schemas.microsoft.com/office/drawing/2014/main" id="{B73CEA02-8FD8-B27D-7351-D598B5116632}"/>
              </a:ext>
            </a:extLst>
          </p:cNvPr>
          <p:cNvSpPr>
            <a:spLocks noGrp="1" noChangeArrowheads="1"/>
          </p:cNvSpPr>
          <p:nvPr>
            <p:ph idx="13"/>
          </p:nvPr>
        </p:nvSpPr>
        <p:spPr bwMode="auto">
          <a:xfrm>
            <a:off x="342366" y="1870439"/>
            <a:ext cx="5560052" cy="425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4" name="Platshållare för innehåll 3"/>
          <p:cNvSpPr>
            <a:spLocks noGrp="1"/>
          </p:cNvSpPr>
          <p:nvPr>
            <p:ph sz="half" idx="2"/>
          </p:nvPr>
        </p:nvSpPr>
        <p:spPr>
          <a:xfrm>
            <a:off x="6281602" y="1871810"/>
            <a:ext cx="5560053" cy="4252217"/>
          </a:xfrm>
        </p:spPr>
        <p:txBody>
          <a:bodyPr/>
          <a:lstStyle>
            <a:lvl1pPr>
              <a:defRPr sz="2400"/>
            </a:lvl1pPr>
            <a:lvl2pPr>
              <a:defRPr sz="2133"/>
            </a:lvl2pPr>
            <a:lvl3pPr>
              <a:defRPr sz="1867"/>
            </a:lvl3pPr>
            <a:lvl4pPr>
              <a:defRPr sz="1600"/>
            </a:lvl4pPr>
            <a:lvl5pPr>
              <a:defRPr sz="2133"/>
            </a:lvl5pPr>
            <a:lvl6pPr>
              <a:defRPr sz="2400"/>
            </a:lvl6pPr>
            <a:lvl7pPr>
              <a:defRPr sz="2400"/>
            </a:lvl7pPr>
            <a:lvl8pPr>
              <a:defRPr sz="2400"/>
            </a:lvl8pPr>
            <a:lvl9pPr>
              <a:defRPr sz="24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2" name="Platshållare för sidfot 2">
            <a:extLst>
              <a:ext uri="{FF2B5EF4-FFF2-40B4-BE49-F238E27FC236}">
                <a16:creationId xmlns:a16="http://schemas.microsoft.com/office/drawing/2014/main" id="{BBC55AFF-EEAC-CC84-7EDE-436AC101B92B}"/>
              </a:ext>
            </a:extLst>
          </p:cNvPr>
          <p:cNvSpPr>
            <a:spLocks noGrp="1"/>
          </p:cNvSpPr>
          <p:nvPr>
            <p:ph type="ftr" sz="quarter" idx="3"/>
          </p:nvPr>
        </p:nvSpPr>
        <p:spPr>
          <a:xfrm>
            <a:off x="359509" y="6411396"/>
            <a:ext cx="2874369" cy="228600"/>
          </a:xfrm>
          <a:prstGeom prst="rect">
            <a:avLst/>
          </a:prstGeom>
        </p:spPr>
        <p:txBody>
          <a:bodyPr vert="horz" lIns="91440" tIns="45720" rIns="91440" bIns="45720" rtlCol="0" anchor="ctr"/>
          <a:lstStyle>
            <a:lvl1pPr algn="l">
              <a:tabLst/>
              <a:defRPr sz="1067">
                <a:solidFill>
                  <a:srgbClr val="4F0433"/>
                </a:solidFill>
                <a:latin typeface="+mn-lt"/>
              </a:defRPr>
            </a:lvl1pPr>
          </a:lstStyle>
          <a:p>
            <a:r>
              <a:rPr lang="sv-SE" dirty="0"/>
              <a:t>Karolinska Institutet</a:t>
            </a:r>
          </a:p>
        </p:txBody>
      </p:sp>
      <p:sp>
        <p:nvSpPr>
          <p:cNvPr id="5" name="Platshållare för datum 4"/>
          <p:cNvSpPr>
            <a:spLocks noGrp="1"/>
          </p:cNvSpPr>
          <p:nvPr>
            <p:ph type="dt" sz="half" idx="10"/>
          </p:nvPr>
        </p:nvSpPr>
        <p:spPr/>
        <p:txBody>
          <a:bodyPr/>
          <a:lstStyle>
            <a:lvl1pPr>
              <a:defRPr/>
            </a:lvl1pPr>
          </a:lstStyle>
          <a:p>
            <a:fld id="{31111928-4229-427F-8912-9DB104BD5DA3}" type="datetime1">
              <a:rPr lang="en-GB" smtClean="0"/>
              <a:t>07/03/2025</a:t>
            </a:fld>
            <a:endParaRPr lang="sv-SE" dirty="0"/>
          </a:p>
        </p:txBody>
      </p:sp>
      <p:sp>
        <p:nvSpPr>
          <p:cNvPr id="7" name="Platshållare för bildnummer 6"/>
          <p:cNvSpPr>
            <a:spLocks noGrp="1"/>
          </p:cNvSpPr>
          <p:nvPr>
            <p:ph type="sldNum" sz="quarter" idx="12"/>
          </p:nvPr>
        </p:nvSpPr>
        <p:spPr/>
        <p:txBody>
          <a:bodyPr/>
          <a:lstStyle>
            <a:lvl1pPr>
              <a:defRPr/>
            </a:lvl1pPr>
          </a:lstStyle>
          <a:p>
            <a:fld id="{719C98C6-00F0-4387-A9BA-FB521E0564CA}" type="slidenum">
              <a:rPr lang="sv-SE"/>
              <a:pPr/>
              <a:t>‹#›</a:t>
            </a:fld>
            <a:endParaRPr lang="sv-SE" dirty="0"/>
          </a:p>
        </p:txBody>
      </p:sp>
    </p:spTree>
    <p:extLst>
      <p:ext uri="{BB962C8B-B14F-4D97-AF65-F5344CB8AC3E}">
        <p14:creationId xmlns:p14="http://schemas.microsoft.com/office/powerpoint/2010/main" val="106967193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341298" y="452669"/>
            <a:ext cx="1150939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sv-SE" dirty="0"/>
              <a:t>Klicka här för att ändra mall för rubrikformat</a:t>
            </a:r>
          </a:p>
        </p:txBody>
      </p:sp>
      <p:sp>
        <p:nvSpPr>
          <p:cNvPr id="10" name="Rectangle 3"/>
          <p:cNvSpPr>
            <a:spLocks noGrp="1" noChangeArrowheads="1"/>
          </p:cNvSpPr>
          <p:nvPr>
            <p:ph idx="1"/>
          </p:nvPr>
        </p:nvSpPr>
        <p:spPr bwMode="auto">
          <a:xfrm>
            <a:off x="342366" y="1870439"/>
            <a:ext cx="11508324" cy="425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359509" y="6411396"/>
            <a:ext cx="2874369" cy="228600"/>
          </a:xfrm>
          <a:prstGeom prst="rect">
            <a:avLst/>
          </a:prstGeom>
        </p:spPr>
        <p:txBody>
          <a:bodyPr vert="horz" lIns="91440" tIns="45720" rIns="91440" bIns="45720" rtlCol="0" anchor="ctr"/>
          <a:lstStyle>
            <a:lvl1pPr algn="l">
              <a:tabLst/>
              <a:defRPr sz="1067">
                <a:solidFill>
                  <a:srgbClr val="4F0433"/>
                </a:solidFill>
                <a:latin typeface="+mn-lt"/>
              </a:defRPr>
            </a:lvl1pPr>
          </a:lstStyle>
          <a:p>
            <a:r>
              <a:rPr lang="sv-SE" dirty="0"/>
              <a:t>Karolinska Institutet</a:t>
            </a:r>
          </a:p>
        </p:txBody>
      </p:sp>
      <p:sp>
        <p:nvSpPr>
          <p:cNvPr id="4" name="Platshållare för datum 3"/>
          <p:cNvSpPr>
            <a:spLocks noGrp="1"/>
          </p:cNvSpPr>
          <p:nvPr>
            <p:ph type="dt" sz="half" idx="10"/>
          </p:nvPr>
        </p:nvSpPr>
        <p:spPr/>
        <p:txBody>
          <a:bodyPr/>
          <a:lstStyle>
            <a:lvl1pPr>
              <a:defRPr/>
            </a:lvl1pPr>
          </a:lstStyle>
          <a:p>
            <a:fld id="{1D428716-16BA-4E28-AF09-403A64817BA1}" type="datetime1">
              <a:rPr lang="en-GB" smtClean="0"/>
              <a:t>07/03/2025</a:t>
            </a:fld>
            <a:endParaRPr lang="sv-SE" dirty="0"/>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a:pPr/>
              <a:t>‹#›</a:t>
            </a:fld>
            <a:endParaRPr lang="sv-SE" dirty="0"/>
          </a:p>
        </p:txBody>
      </p:sp>
    </p:spTree>
    <p:extLst>
      <p:ext uri="{BB962C8B-B14F-4D97-AF65-F5344CB8AC3E}">
        <p14:creationId xmlns:p14="http://schemas.microsoft.com/office/powerpoint/2010/main" val="58771761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51" name="Title Text"/>
          <p:cNvSpPr txBox="1">
            <a:spLocks noGrp="1"/>
          </p:cNvSpPr>
          <p:nvPr>
            <p:ph type="title"/>
          </p:nvPr>
        </p:nvSpPr>
        <p:spPr>
          <a:prstGeom prst="rect">
            <a:avLst/>
          </a:prstGeom>
        </p:spPr>
        <p:txBody>
          <a:bodyPr/>
          <a:lstStyle/>
          <a:p>
            <a:r>
              <a:t>Title Text</a:t>
            </a: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63869543"/>
      </p:ext>
    </p:extLst>
  </p:cSld>
  <p:clrMapOvr>
    <a:masterClrMapping/>
  </p:clrMapOvr>
  <p:transition spd="med"/>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6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6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 name="Google Shape;16;p6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939219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7"/>
        <p:cNvGrpSpPr/>
        <p:nvPr/>
      </p:nvGrpSpPr>
      <p:grpSpPr>
        <a:xfrm>
          <a:off x="0" y="0"/>
          <a:ext cx="0" cy="0"/>
          <a:chOff x="0" y="0"/>
          <a:chExt cx="0" cy="0"/>
        </a:xfrm>
      </p:grpSpPr>
      <p:sp>
        <p:nvSpPr>
          <p:cNvPr id="48" name="Google Shape;48;p7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 name="Google Shape;49;p73"/>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50" name="Google Shape;50;p73"/>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51" name="Google Shape;51;p7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50805899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2"/>
        <p:cNvGrpSpPr/>
        <p:nvPr/>
      </p:nvGrpSpPr>
      <p:grpSpPr>
        <a:xfrm>
          <a:off x="0" y="0"/>
          <a:ext cx="0" cy="0"/>
          <a:chOff x="0" y="0"/>
          <a:chExt cx="0" cy="0"/>
        </a:xfrm>
      </p:grpSpPr>
      <p:sp>
        <p:nvSpPr>
          <p:cNvPr id="53" name="Google Shape;53;p7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4" name="Google Shape;54;p7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239850455"/>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5"/>
        <p:cNvGrpSpPr/>
        <p:nvPr/>
      </p:nvGrpSpPr>
      <p:grpSpPr>
        <a:xfrm>
          <a:off x="0" y="0"/>
          <a:ext cx="0" cy="0"/>
          <a:chOff x="0" y="0"/>
          <a:chExt cx="0" cy="0"/>
        </a:xfrm>
      </p:grpSpPr>
      <p:sp>
        <p:nvSpPr>
          <p:cNvPr id="56" name="Google Shape;56;p75"/>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57" name="Google Shape;57;p75"/>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609585" lvl="0" indent="-406390" algn="l">
              <a:lnSpc>
                <a:spcPct val="115000"/>
              </a:lnSpc>
              <a:spcBef>
                <a:spcPts val="0"/>
              </a:spcBef>
              <a:spcAft>
                <a:spcPts val="0"/>
              </a:spcAft>
              <a:buSzPts val="1200"/>
              <a:buChar char="●"/>
              <a:defRPr sz="1600"/>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58" name="Google Shape;58;p7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24333228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9"/>
        <p:cNvGrpSpPr/>
        <p:nvPr/>
      </p:nvGrpSpPr>
      <p:grpSpPr>
        <a:xfrm>
          <a:off x="0" y="0"/>
          <a:ext cx="0" cy="0"/>
          <a:chOff x="0" y="0"/>
          <a:chExt cx="0" cy="0"/>
        </a:xfrm>
      </p:grpSpPr>
      <p:sp>
        <p:nvSpPr>
          <p:cNvPr id="60" name="Google Shape;60;p76"/>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61" name="Google Shape;61;p7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91520550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2"/>
        <p:cNvGrpSpPr/>
        <p:nvPr/>
      </p:nvGrpSpPr>
      <p:grpSpPr>
        <a:xfrm>
          <a:off x="0" y="0"/>
          <a:ext cx="0" cy="0"/>
          <a:chOff x="0" y="0"/>
          <a:chExt cx="0" cy="0"/>
        </a:xfrm>
      </p:grpSpPr>
      <p:sp>
        <p:nvSpPr>
          <p:cNvPr id="63" name="Google Shape;63;p77"/>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rmAutofit/>
          </a:bodyPr>
          <a:lstStyle>
            <a:lvl1pPr marL="609585" lvl="0" indent="-304792" algn="l">
              <a:lnSpc>
                <a:spcPct val="100000"/>
              </a:lnSpc>
              <a:spcBef>
                <a:spcPts val="0"/>
              </a:spcBef>
              <a:spcAft>
                <a:spcPts val="0"/>
              </a:spcAft>
              <a:buSzPts val="1800"/>
              <a:buNone/>
              <a:defRPr/>
            </a:lvl1pPr>
          </a:lstStyle>
          <a:p>
            <a:endParaRPr/>
          </a:p>
        </p:txBody>
      </p:sp>
      <p:sp>
        <p:nvSpPr>
          <p:cNvPr id="64" name="Google Shape;64;p7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61418488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5"/>
        <p:cNvGrpSpPr/>
        <p:nvPr/>
      </p:nvGrpSpPr>
      <p:grpSpPr>
        <a:xfrm>
          <a:off x="0" y="0"/>
          <a:ext cx="0" cy="0"/>
          <a:chOff x="0" y="0"/>
          <a:chExt cx="0" cy="0"/>
        </a:xfrm>
      </p:grpSpPr>
      <p:sp>
        <p:nvSpPr>
          <p:cNvPr id="66" name="Google Shape;66;p78"/>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67" name="Google Shape;67;p78"/>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0"/>
              </a:spcBef>
              <a:spcAft>
                <a:spcPts val="0"/>
              </a:spcAft>
              <a:buSzPts val="1400"/>
              <a:buChar char="○"/>
              <a:defRPr/>
            </a:lvl2pPr>
            <a:lvl3pPr marL="1828754" lvl="2" indent="-423323" algn="ctr">
              <a:lnSpc>
                <a:spcPct val="115000"/>
              </a:lnSpc>
              <a:spcBef>
                <a:spcPts val="0"/>
              </a:spcBef>
              <a:spcAft>
                <a:spcPts val="0"/>
              </a:spcAft>
              <a:buSzPts val="1400"/>
              <a:buChar char="■"/>
              <a:defRPr/>
            </a:lvl3pPr>
            <a:lvl4pPr marL="2438339" lvl="3" indent="-423323" algn="ctr">
              <a:lnSpc>
                <a:spcPct val="115000"/>
              </a:lnSpc>
              <a:spcBef>
                <a:spcPts val="0"/>
              </a:spcBef>
              <a:spcAft>
                <a:spcPts val="0"/>
              </a:spcAft>
              <a:buSzPts val="1400"/>
              <a:buChar char="●"/>
              <a:defRPr/>
            </a:lvl4pPr>
            <a:lvl5pPr marL="3047924" lvl="4" indent="-423323" algn="ctr">
              <a:lnSpc>
                <a:spcPct val="115000"/>
              </a:lnSpc>
              <a:spcBef>
                <a:spcPts val="0"/>
              </a:spcBef>
              <a:spcAft>
                <a:spcPts val="0"/>
              </a:spcAft>
              <a:buSzPts val="1400"/>
              <a:buChar char="○"/>
              <a:defRPr/>
            </a:lvl5pPr>
            <a:lvl6pPr marL="3657509" lvl="5" indent="-423323" algn="ctr">
              <a:lnSpc>
                <a:spcPct val="115000"/>
              </a:lnSpc>
              <a:spcBef>
                <a:spcPts val="0"/>
              </a:spcBef>
              <a:spcAft>
                <a:spcPts val="0"/>
              </a:spcAft>
              <a:buSzPts val="1400"/>
              <a:buChar char="■"/>
              <a:defRPr/>
            </a:lvl6pPr>
            <a:lvl7pPr marL="4267093" lvl="6" indent="-423323" algn="ctr">
              <a:lnSpc>
                <a:spcPct val="115000"/>
              </a:lnSpc>
              <a:spcBef>
                <a:spcPts val="0"/>
              </a:spcBef>
              <a:spcAft>
                <a:spcPts val="0"/>
              </a:spcAft>
              <a:buSzPts val="1400"/>
              <a:buChar char="●"/>
              <a:defRPr/>
            </a:lvl7pPr>
            <a:lvl8pPr marL="4876678" lvl="7" indent="-423323" algn="ctr">
              <a:lnSpc>
                <a:spcPct val="115000"/>
              </a:lnSpc>
              <a:spcBef>
                <a:spcPts val="0"/>
              </a:spcBef>
              <a:spcAft>
                <a:spcPts val="0"/>
              </a:spcAft>
              <a:buSzPts val="1400"/>
              <a:buChar char="○"/>
              <a:defRPr/>
            </a:lvl8pPr>
            <a:lvl9pPr marL="5486263" lvl="8" indent="-423323" algn="ctr">
              <a:lnSpc>
                <a:spcPct val="115000"/>
              </a:lnSpc>
              <a:spcBef>
                <a:spcPts val="0"/>
              </a:spcBef>
              <a:spcAft>
                <a:spcPts val="0"/>
              </a:spcAft>
              <a:buSzPts val="1400"/>
              <a:buChar char="■"/>
              <a:defRPr/>
            </a:lvl9pPr>
          </a:lstStyle>
          <a:p>
            <a:endParaRPr/>
          </a:p>
        </p:txBody>
      </p:sp>
      <p:sp>
        <p:nvSpPr>
          <p:cNvPr id="68" name="Google Shape;68;p7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7802987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cSld name="Headline + 2 content parts">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75CC17-B226-9EC7-7062-ECD0FA065757}"/>
              </a:ext>
            </a:extLst>
          </p:cNvPr>
          <p:cNvSpPr>
            <a:spLocks noGrp="1" noChangeArrowheads="1"/>
          </p:cNvSpPr>
          <p:nvPr>
            <p:ph type="title"/>
          </p:nvPr>
        </p:nvSpPr>
        <p:spPr bwMode="auto">
          <a:xfrm>
            <a:off x="341298" y="452669"/>
            <a:ext cx="1150939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mall för rubrikformat</a:t>
            </a:r>
          </a:p>
        </p:txBody>
      </p:sp>
      <p:sp>
        <p:nvSpPr>
          <p:cNvPr id="9" name="Rectangle 3">
            <a:extLst>
              <a:ext uri="{FF2B5EF4-FFF2-40B4-BE49-F238E27FC236}">
                <a16:creationId xmlns:a16="http://schemas.microsoft.com/office/drawing/2014/main" id="{B73CEA02-8FD8-B27D-7351-D598B5116632}"/>
              </a:ext>
            </a:extLst>
          </p:cNvPr>
          <p:cNvSpPr>
            <a:spLocks noGrp="1" noChangeArrowheads="1"/>
          </p:cNvSpPr>
          <p:nvPr>
            <p:ph idx="13"/>
          </p:nvPr>
        </p:nvSpPr>
        <p:spPr bwMode="auto">
          <a:xfrm>
            <a:off x="342366" y="1870439"/>
            <a:ext cx="5560052" cy="425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4" name="Platshållare för innehåll 3"/>
          <p:cNvSpPr>
            <a:spLocks noGrp="1"/>
          </p:cNvSpPr>
          <p:nvPr>
            <p:ph sz="half" idx="2"/>
          </p:nvPr>
        </p:nvSpPr>
        <p:spPr>
          <a:xfrm>
            <a:off x="6281602" y="1871810"/>
            <a:ext cx="5560053" cy="4252217"/>
          </a:xfrm>
        </p:spPr>
        <p:txBody>
          <a:bodyPr/>
          <a:lstStyle>
            <a:lvl1pPr>
              <a:defRPr sz="2400"/>
            </a:lvl1pPr>
            <a:lvl2pPr>
              <a:defRPr sz="2133"/>
            </a:lvl2pPr>
            <a:lvl3pPr>
              <a:defRPr sz="1867"/>
            </a:lvl3pPr>
            <a:lvl4pPr>
              <a:defRPr sz="1600"/>
            </a:lvl4pPr>
            <a:lvl5pPr>
              <a:defRPr sz="2133"/>
            </a:lvl5pPr>
            <a:lvl6pPr>
              <a:defRPr sz="2400"/>
            </a:lvl6pPr>
            <a:lvl7pPr>
              <a:defRPr sz="2400"/>
            </a:lvl7pPr>
            <a:lvl8pPr>
              <a:defRPr sz="2400"/>
            </a:lvl8pPr>
            <a:lvl9pPr>
              <a:defRPr sz="24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2" name="Platshållare för sidfot 2">
            <a:extLst>
              <a:ext uri="{FF2B5EF4-FFF2-40B4-BE49-F238E27FC236}">
                <a16:creationId xmlns:a16="http://schemas.microsoft.com/office/drawing/2014/main" id="{BBC55AFF-EEAC-CC84-7EDE-436AC101B92B}"/>
              </a:ext>
            </a:extLst>
          </p:cNvPr>
          <p:cNvSpPr>
            <a:spLocks noGrp="1"/>
          </p:cNvSpPr>
          <p:nvPr>
            <p:ph type="ftr" sz="quarter" idx="3"/>
          </p:nvPr>
        </p:nvSpPr>
        <p:spPr>
          <a:xfrm>
            <a:off x="359509" y="6411396"/>
            <a:ext cx="2874369" cy="228600"/>
          </a:xfrm>
          <a:prstGeom prst="rect">
            <a:avLst/>
          </a:prstGeom>
        </p:spPr>
        <p:txBody>
          <a:bodyPr vert="horz" lIns="91440" tIns="45720" rIns="91440" bIns="45720" rtlCol="0" anchor="ctr"/>
          <a:lstStyle>
            <a:lvl1pPr algn="l">
              <a:tabLst/>
              <a:defRPr sz="1067">
                <a:solidFill>
                  <a:srgbClr val="4F0433"/>
                </a:solidFill>
                <a:latin typeface="+mn-lt"/>
              </a:defRPr>
            </a:lvl1pPr>
          </a:lstStyle>
          <a:p>
            <a:r>
              <a:rPr lang="sv-SE" dirty="0"/>
              <a:t>Karolinska Institutet</a:t>
            </a:r>
          </a:p>
        </p:txBody>
      </p:sp>
      <p:sp>
        <p:nvSpPr>
          <p:cNvPr id="5" name="Platshållare för datum 4"/>
          <p:cNvSpPr>
            <a:spLocks noGrp="1"/>
          </p:cNvSpPr>
          <p:nvPr>
            <p:ph type="dt" sz="half" idx="10"/>
          </p:nvPr>
        </p:nvSpPr>
        <p:spPr/>
        <p:txBody>
          <a:bodyPr/>
          <a:lstStyle>
            <a:lvl1pPr>
              <a:defRPr/>
            </a:lvl1pPr>
          </a:lstStyle>
          <a:p>
            <a:fld id="{31111928-4229-427F-8912-9DB104BD5DA3}" type="datetime1">
              <a:rPr lang="en-GB" smtClean="0"/>
              <a:t>07/03/2025</a:t>
            </a:fld>
            <a:endParaRPr lang="sv-SE" dirty="0"/>
          </a:p>
        </p:txBody>
      </p:sp>
      <p:sp>
        <p:nvSpPr>
          <p:cNvPr id="7" name="Platshållare för bildnummer 6"/>
          <p:cNvSpPr>
            <a:spLocks noGrp="1"/>
          </p:cNvSpPr>
          <p:nvPr>
            <p:ph type="sldNum" sz="quarter" idx="12"/>
          </p:nvPr>
        </p:nvSpPr>
        <p:spPr/>
        <p:txBody>
          <a:bodyPr/>
          <a:lstStyle>
            <a:lvl1pPr>
              <a:defRPr/>
            </a:lvl1pPr>
          </a:lstStyle>
          <a:p>
            <a:fld id="{719C98C6-00F0-4387-A9BA-FB521E0564CA}" type="slidenum">
              <a:rPr lang="sv-SE"/>
              <a:pPr/>
              <a:t>‹#›</a:t>
            </a:fld>
            <a:endParaRPr lang="sv-SE" dirty="0"/>
          </a:p>
        </p:txBody>
      </p:sp>
    </p:spTree>
    <p:extLst>
      <p:ext uri="{BB962C8B-B14F-4D97-AF65-F5344CB8AC3E}">
        <p14:creationId xmlns:p14="http://schemas.microsoft.com/office/powerpoint/2010/main" val="287125796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8"/>
        <p:cNvGrpSpPr/>
        <p:nvPr/>
      </p:nvGrpSpPr>
      <p:grpSpPr>
        <a:xfrm>
          <a:off x="0" y="0"/>
          <a:ext cx="0" cy="0"/>
          <a:chOff x="0" y="0"/>
          <a:chExt cx="0" cy="0"/>
        </a:xfrm>
      </p:grpSpPr>
      <p:sp>
        <p:nvSpPr>
          <p:cNvPr id="39" name="Google Shape;39;p71"/>
          <p:cNvSpPr txBox="1">
            <a:spLocks noGrp="1"/>
          </p:cNvSpPr>
          <p:nvPr>
            <p:ph type="title"/>
          </p:nvPr>
        </p:nvSpPr>
        <p:spPr>
          <a:xfrm>
            <a:off x="341298" y="452669"/>
            <a:ext cx="11509393" cy="1143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0" name="Google Shape;40;p71"/>
          <p:cNvSpPr txBox="1">
            <a:spLocks noGrp="1"/>
          </p:cNvSpPr>
          <p:nvPr>
            <p:ph type="body" idx="1"/>
          </p:nvPr>
        </p:nvSpPr>
        <p:spPr>
          <a:xfrm>
            <a:off x="342366" y="1870439"/>
            <a:ext cx="11508324" cy="4253588"/>
          </a:xfrm>
          <a:prstGeom prst="rect">
            <a:avLst/>
          </a:prstGeom>
          <a:noFill/>
          <a:ln>
            <a:noFill/>
          </a:ln>
        </p:spPr>
        <p:txBody>
          <a:bodyPr spcFirstLastPara="1" wrap="square" lIns="91425" tIns="45700" rIns="91425" bIns="45700" anchor="t" anchorCtr="0">
            <a:normAutofit/>
          </a:bodyPr>
          <a:lstStyle>
            <a:lvl1pPr marL="609585" lvl="0" indent="-457189" algn="l">
              <a:lnSpc>
                <a:spcPct val="115000"/>
              </a:lnSpc>
              <a:spcBef>
                <a:spcPts val="0"/>
              </a:spcBef>
              <a:spcAft>
                <a:spcPts val="0"/>
              </a:spcAft>
              <a:buSzPts val="1800"/>
              <a:buChar char="●"/>
              <a:defRPr>
                <a:solidFill>
                  <a:schemeClr val="dk1"/>
                </a:solidFill>
              </a:defRPr>
            </a:lvl1pPr>
            <a:lvl2pPr marL="1219170" lvl="1" indent="-423323" algn="l">
              <a:lnSpc>
                <a:spcPct val="115000"/>
              </a:lnSpc>
              <a:spcBef>
                <a:spcPts val="0"/>
              </a:spcBef>
              <a:spcAft>
                <a:spcPts val="0"/>
              </a:spcAft>
              <a:buSzPts val="1400"/>
              <a:buChar char="○"/>
              <a:defRPr>
                <a:solidFill>
                  <a:schemeClr val="dk1"/>
                </a:solidFill>
              </a:defRPr>
            </a:lvl2pPr>
            <a:lvl3pPr marL="1828754" lvl="2" indent="-423323" algn="l">
              <a:lnSpc>
                <a:spcPct val="115000"/>
              </a:lnSpc>
              <a:spcBef>
                <a:spcPts val="0"/>
              </a:spcBef>
              <a:spcAft>
                <a:spcPts val="0"/>
              </a:spcAft>
              <a:buSzPts val="1400"/>
              <a:buChar char="■"/>
              <a:defRPr>
                <a:solidFill>
                  <a:schemeClr val="dk1"/>
                </a:solidFill>
              </a:defRPr>
            </a:lvl3pPr>
            <a:lvl4pPr marL="2438339" lvl="3" indent="-423323" algn="l">
              <a:lnSpc>
                <a:spcPct val="115000"/>
              </a:lnSpc>
              <a:spcBef>
                <a:spcPts val="0"/>
              </a:spcBef>
              <a:spcAft>
                <a:spcPts val="0"/>
              </a:spcAft>
              <a:buSzPts val="1400"/>
              <a:buChar char="●"/>
              <a:defRPr>
                <a:solidFill>
                  <a:schemeClr val="dk1"/>
                </a:solidFill>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41" name="Google Shape;41;p71"/>
          <p:cNvSpPr txBox="1">
            <a:spLocks noGrp="1"/>
          </p:cNvSpPr>
          <p:nvPr>
            <p:ph type="ftr" idx="11"/>
          </p:nvPr>
        </p:nvSpPr>
        <p:spPr>
          <a:xfrm>
            <a:off x="341314" y="6387135"/>
            <a:ext cx="2874369" cy="2286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67" b="0" i="0" u="none" strike="noStrike" cap="none">
                <a:solidFill>
                  <a:srgbClr val="4F043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42" name="Google Shape;42;p71"/>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43" name="Google Shape;43;p7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62469905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42439282"/>
      </p:ext>
    </p:extLst>
  </p:cSld>
  <p:clrMapOvr>
    <a:masterClrMapping/>
  </p:clrMapOvr>
  <p:transition spd="med"/>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64432886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881"/>
        <p:cNvGrpSpPr/>
        <p:nvPr/>
      </p:nvGrpSpPr>
      <p:grpSpPr>
        <a:xfrm>
          <a:off x="0" y="0"/>
          <a:ext cx="0" cy="0"/>
          <a:chOff x="0" y="0"/>
          <a:chExt cx="0" cy="0"/>
        </a:xfrm>
      </p:grpSpPr>
      <p:sp>
        <p:nvSpPr>
          <p:cNvPr id="3882" name="Google Shape;3882;p685"/>
          <p:cNvSpPr/>
          <p:nvPr/>
        </p:nvSpPr>
        <p:spPr>
          <a:xfrm rot="-3600118" flipH="1">
            <a:off x="2242994" y="2362030"/>
            <a:ext cx="3166588" cy="2738812"/>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83" name="Google Shape;3883;p685"/>
          <p:cNvSpPr/>
          <p:nvPr/>
        </p:nvSpPr>
        <p:spPr>
          <a:xfrm flipH="1">
            <a:off x="5125200" y="-10500"/>
            <a:ext cx="7066800" cy="6858000"/>
          </a:xfrm>
          <a:prstGeom prst="snip1Rect">
            <a:avLst>
              <a:gd name="adj" fmla="val 22859"/>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884" name="Google Shape;3884;p68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 y="2425701"/>
            <a:ext cx="10248903" cy="4452700"/>
          </a:xfrm>
          <a:prstGeom prst="rect">
            <a:avLst/>
          </a:prstGeom>
          <a:noFill/>
          <a:ln>
            <a:noFill/>
          </a:ln>
        </p:spPr>
      </p:pic>
      <p:sp>
        <p:nvSpPr>
          <p:cNvPr id="3885" name="Google Shape;3885;p685"/>
          <p:cNvSpPr txBox="1">
            <a:spLocks noGrp="1"/>
          </p:cNvSpPr>
          <p:nvPr>
            <p:ph type="ctrTitle"/>
          </p:nvPr>
        </p:nvSpPr>
        <p:spPr>
          <a:xfrm>
            <a:off x="5855708" y="642700"/>
            <a:ext cx="5281600" cy="2376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6000"/>
              <a:buNone/>
              <a:defRPr sz="6400"/>
            </a:lvl1pPr>
            <a:lvl2pPr lvl="1">
              <a:spcBef>
                <a:spcPts val="0"/>
              </a:spcBef>
              <a:spcAft>
                <a:spcPts val="0"/>
              </a:spcAft>
              <a:buClr>
                <a:srgbClr val="434343"/>
              </a:buClr>
              <a:buSzPts val="5200"/>
              <a:buNone/>
              <a:defRPr sz="6933">
                <a:solidFill>
                  <a:srgbClr val="434343"/>
                </a:solidFill>
              </a:defRPr>
            </a:lvl2pPr>
            <a:lvl3pPr lvl="2">
              <a:spcBef>
                <a:spcPts val="0"/>
              </a:spcBef>
              <a:spcAft>
                <a:spcPts val="0"/>
              </a:spcAft>
              <a:buClr>
                <a:srgbClr val="434343"/>
              </a:buClr>
              <a:buSzPts val="5200"/>
              <a:buNone/>
              <a:defRPr sz="6933">
                <a:solidFill>
                  <a:srgbClr val="434343"/>
                </a:solidFill>
              </a:defRPr>
            </a:lvl3pPr>
            <a:lvl4pPr lvl="3">
              <a:spcBef>
                <a:spcPts val="0"/>
              </a:spcBef>
              <a:spcAft>
                <a:spcPts val="0"/>
              </a:spcAft>
              <a:buClr>
                <a:srgbClr val="434343"/>
              </a:buClr>
              <a:buSzPts val="5200"/>
              <a:buNone/>
              <a:defRPr sz="6933">
                <a:solidFill>
                  <a:srgbClr val="434343"/>
                </a:solidFill>
              </a:defRPr>
            </a:lvl4pPr>
            <a:lvl5pPr lvl="4">
              <a:spcBef>
                <a:spcPts val="0"/>
              </a:spcBef>
              <a:spcAft>
                <a:spcPts val="0"/>
              </a:spcAft>
              <a:buClr>
                <a:srgbClr val="434343"/>
              </a:buClr>
              <a:buSzPts val="5200"/>
              <a:buNone/>
              <a:defRPr sz="6933">
                <a:solidFill>
                  <a:srgbClr val="434343"/>
                </a:solidFill>
              </a:defRPr>
            </a:lvl5pPr>
            <a:lvl6pPr lvl="5">
              <a:spcBef>
                <a:spcPts val="0"/>
              </a:spcBef>
              <a:spcAft>
                <a:spcPts val="0"/>
              </a:spcAft>
              <a:buClr>
                <a:srgbClr val="434343"/>
              </a:buClr>
              <a:buSzPts val="5200"/>
              <a:buNone/>
              <a:defRPr sz="6933">
                <a:solidFill>
                  <a:srgbClr val="434343"/>
                </a:solidFill>
              </a:defRPr>
            </a:lvl6pPr>
            <a:lvl7pPr lvl="6">
              <a:spcBef>
                <a:spcPts val="0"/>
              </a:spcBef>
              <a:spcAft>
                <a:spcPts val="0"/>
              </a:spcAft>
              <a:buClr>
                <a:srgbClr val="434343"/>
              </a:buClr>
              <a:buSzPts val="5200"/>
              <a:buNone/>
              <a:defRPr sz="6933">
                <a:solidFill>
                  <a:srgbClr val="434343"/>
                </a:solidFill>
              </a:defRPr>
            </a:lvl7pPr>
            <a:lvl8pPr lvl="7">
              <a:spcBef>
                <a:spcPts val="0"/>
              </a:spcBef>
              <a:spcAft>
                <a:spcPts val="0"/>
              </a:spcAft>
              <a:buClr>
                <a:srgbClr val="434343"/>
              </a:buClr>
              <a:buSzPts val="5200"/>
              <a:buNone/>
              <a:defRPr sz="6933">
                <a:solidFill>
                  <a:srgbClr val="434343"/>
                </a:solidFill>
              </a:defRPr>
            </a:lvl8pPr>
            <a:lvl9pPr lvl="8">
              <a:spcBef>
                <a:spcPts val="0"/>
              </a:spcBef>
              <a:spcAft>
                <a:spcPts val="0"/>
              </a:spcAft>
              <a:buClr>
                <a:srgbClr val="434343"/>
              </a:buClr>
              <a:buSzPts val="5200"/>
              <a:buNone/>
              <a:defRPr sz="6933">
                <a:solidFill>
                  <a:srgbClr val="434343"/>
                </a:solidFill>
              </a:defRPr>
            </a:lvl9pPr>
          </a:lstStyle>
          <a:p>
            <a:endParaRPr/>
          </a:p>
        </p:txBody>
      </p:sp>
      <p:sp>
        <p:nvSpPr>
          <p:cNvPr id="3886" name="Google Shape;3886;p685"/>
          <p:cNvSpPr txBox="1">
            <a:spLocks noGrp="1"/>
          </p:cNvSpPr>
          <p:nvPr>
            <p:ph type="subTitle" idx="1"/>
          </p:nvPr>
        </p:nvSpPr>
        <p:spPr>
          <a:xfrm>
            <a:off x="7847895" y="2675000"/>
            <a:ext cx="3202800" cy="956000"/>
          </a:xfrm>
          <a:prstGeom prst="rect">
            <a:avLst/>
          </a:prstGeom>
        </p:spPr>
        <p:txBody>
          <a:bodyPr spcFirstLastPara="1" wrap="square" lIns="91425" tIns="91425" rIns="91425" bIns="91425" anchor="b" anchorCtr="0">
            <a:noAutofit/>
          </a:bodyPr>
          <a:lstStyle>
            <a:lvl1pPr marR="18774" lvl="0" algn="r">
              <a:lnSpc>
                <a:spcPct val="100000"/>
              </a:lnSpc>
              <a:spcBef>
                <a:spcPts val="0"/>
              </a:spcBef>
              <a:spcAft>
                <a:spcPts val="0"/>
              </a:spcAft>
              <a:buClr>
                <a:srgbClr val="000000"/>
              </a:buClr>
              <a:buSzPts val="1800"/>
              <a:buNone/>
              <a:defRPr sz="1600">
                <a:solidFill>
                  <a:srgbClr val="000000"/>
                </a:solidFill>
              </a:defRPr>
            </a:lvl1pPr>
            <a:lvl2pPr lvl="1" algn="r">
              <a:lnSpc>
                <a:spcPct val="100000"/>
              </a:lnSpc>
              <a:spcBef>
                <a:spcPts val="0"/>
              </a:spcBef>
              <a:spcAft>
                <a:spcPts val="0"/>
              </a:spcAft>
              <a:buClr>
                <a:srgbClr val="434343"/>
              </a:buClr>
              <a:buSzPts val="2800"/>
              <a:buNone/>
              <a:defRPr sz="3733">
                <a:solidFill>
                  <a:srgbClr val="434343"/>
                </a:solidFill>
              </a:defRPr>
            </a:lvl2pPr>
            <a:lvl3pPr lvl="2" algn="r">
              <a:lnSpc>
                <a:spcPct val="100000"/>
              </a:lnSpc>
              <a:spcBef>
                <a:spcPts val="0"/>
              </a:spcBef>
              <a:spcAft>
                <a:spcPts val="0"/>
              </a:spcAft>
              <a:buClr>
                <a:srgbClr val="434343"/>
              </a:buClr>
              <a:buSzPts val="2800"/>
              <a:buNone/>
              <a:defRPr sz="3733">
                <a:solidFill>
                  <a:srgbClr val="434343"/>
                </a:solidFill>
              </a:defRPr>
            </a:lvl3pPr>
            <a:lvl4pPr lvl="3" algn="r">
              <a:lnSpc>
                <a:spcPct val="100000"/>
              </a:lnSpc>
              <a:spcBef>
                <a:spcPts val="0"/>
              </a:spcBef>
              <a:spcAft>
                <a:spcPts val="0"/>
              </a:spcAft>
              <a:buClr>
                <a:srgbClr val="434343"/>
              </a:buClr>
              <a:buSzPts val="2800"/>
              <a:buNone/>
              <a:defRPr sz="3733">
                <a:solidFill>
                  <a:srgbClr val="434343"/>
                </a:solidFill>
              </a:defRPr>
            </a:lvl4pPr>
            <a:lvl5pPr lvl="4" algn="r">
              <a:lnSpc>
                <a:spcPct val="100000"/>
              </a:lnSpc>
              <a:spcBef>
                <a:spcPts val="0"/>
              </a:spcBef>
              <a:spcAft>
                <a:spcPts val="0"/>
              </a:spcAft>
              <a:buClr>
                <a:srgbClr val="434343"/>
              </a:buClr>
              <a:buSzPts val="2800"/>
              <a:buNone/>
              <a:defRPr sz="3733">
                <a:solidFill>
                  <a:srgbClr val="434343"/>
                </a:solidFill>
              </a:defRPr>
            </a:lvl5pPr>
            <a:lvl6pPr lvl="5" algn="r">
              <a:lnSpc>
                <a:spcPct val="100000"/>
              </a:lnSpc>
              <a:spcBef>
                <a:spcPts val="0"/>
              </a:spcBef>
              <a:spcAft>
                <a:spcPts val="0"/>
              </a:spcAft>
              <a:buClr>
                <a:srgbClr val="434343"/>
              </a:buClr>
              <a:buSzPts val="2800"/>
              <a:buNone/>
              <a:defRPr sz="3733">
                <a:solidFill>
                  <a:srgbClr val="434343"/>
                </a:solidFill>
              </a:defRPr>
            </a:lvl6pPr>
            <a:lvl7pPr lvl="6" algn="r">
              <a:lnSpc>
                <a:spcPct val="100000"/>
              </a:lnSpc>
              <a:spcBef>
                <a:spcPts val="0"/>
              </a:spcBef>
              <a:spcAft>
                <a:spcPts val="0"/>
              </a:spcAft>
              <a:buClr>
                <a:srgbClr val="434343"/>
              </a:buClr>
              <a:buSzPts val="2800"/>
              <a:buNone/>
              <a:defRPr sz="3733">
                <a:solidFill>
                  <a:srgbClr val="434343"/>
                </a:solidFill>
              </a:defRPr>
            </a:lvl7pPr>
            <a:lvl8pPr lvl="7" algn="r">
              <a:lnSpc>
                <a:spcPct val="100000"/>
              </a:lnSpc>
              <a:spcBef>
                <a:spcPts val="0"/>
              </a:spcBef>
              <a:spcAft>
                <a:spcPts val="0"/>
              </a:spcAft>
              <a:buClr>
                <a:srgbClr val="434343"/>
              </a:buClr>
              <a:buSzPts val="2800"/>
              <a:buNone/>
              <a:defRPr sz="3733">
                <a:solidFill>
                  <a:srgbClr val="434343"/>
                </a:solidFill>
              </a:defRPr>
            </a:lvl8pPr>
            <a:lvl9pPr lvl="8" algn="r">
              <a:lnSpc>
                <a:spcPct val="100000"/>
              </a:lnSpc>
              <a:spcBef>
                <a:spcPts val="0"/>
              </a:spcBef>
              <a:spcAft>
                <a:spcPts val="0"/>
              </a:spcAft>
              <a:buClr>
                <a:srgbClr val="434343"/>
              </a:buClr>
              <a:buSzPts val="2800"/>
              <a:buNone/>
              <a:defRPr sz="3733">
                <a:solidFill>
                  <a:srgbClr val="434343"/>
                </a:solidFill>
              </a:defRPr>
            </a:lvl9pPr>
          </a:lstStyle>
          <a:p>
            <a:endParaRPr/>
          </a:p>
        </p:txBody>
      </p:sp>
    </p:spTree>
    <p:extLst>
      <p:ext uri="{BB962C8B-B14F-4D97-AF65-F5344CB8AC3E}">
        <p14:creationId xmlns:p14="http://schemas.microsoft.com/office/powerpoint/2010/main" val="155362577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887"/>
        <p:cNvGrpSpPr/>
        <p:nvPr/>
      </p:nvGrpSpPr>
      <p:grpSpPr>
        <a:xfrm>
          <a:off x="0" y="0"/>
          <a:ext cx="0" cy="0"/>
          <a:chOff x="0" y="0"/>
          <a:chExt cx="0" cy="0"/>
        </a:xfrm>
      </p:grpSpPr>
      <p:grpSp>
        <p:nvGrpSpPr>
          <p:cNvPr id="3888" name="Google Shape;3888;p686"/>
          <p:cNvGrpSpPr/>
          <p:nvPr/>
        </p:nvGrpSpPr>
        <p:grpSpPr>
          <a:xfrm>
            <a:off x="7960334" y="351403"/>
            <a:ext cx="4469203" cy="6261775"/>
            <a:chOff x="5913100" y="263551"/>
            <a:chExt cx="3351902" cy="4696331"/>
          </a:xfrm>
        </p:grpSpPr>
        <p:sp>
          <p:nvSpPr>
            <p:cNvPr id="3889" name="Google Shape;3889;p686"/>
            <p:cNvSpPr/>
            <p:nvPr/>
          </p:nvSpPr>
          <p:spPr>
            <a:xfrm rot="5400000">
              <a:off x="4779863" y="1396789"/>
              <a:ext cx="4694800" cy="2428325"/>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0" name="Google Shape;3890;p686"/>
            <p:cNvSpPr/>
            <p:nvPr/>
          </p:nvSpPr>
          <p:spPr>
            <a:xfrm>
              <a:off x="7131402" y="265183"/>
              <a:ext cx="2133600" cy="4694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91" name="Google Shape;3891;p686"/>
          <p:cNvSpPr txBox="1">
            <a:spLocks noGrp="1"/>
          </p:cNvSpPr>
          <p:nvPr>
            <p:ph type="ctrTitle"/>
          </p:nvPr>
        </p:nvSpPr>
        <p:spPr>
          <a:xfrm>
            <a:off x="3033852" y="651200"/>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892" name="Google Shape;3892;p686"/>
          <p:cNvSpPr txBox="1">
            <a:spLocks noGrp="1"/>
          </p:cNvSpPr>
          <p:nvPr>
            <p:ph type="subTitle" idx="1"/>
          </p:nvPr>
        </p:nvSpPr>
        <p:spPr>
          <a:xfrm>
            <a:off x="3494252" y="1204597"/>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893" name="Google Shape;3893;p686"/>
          <p:cNvSpPr txBox="1">
            <a:spLocks noGrp="1"/>
          </p:cNvSpPr>
          <p:nvPr>
            <p:ph type="title" idx="2" hasCustomPrompt="1"/>
          </p:nvPr>
        </p:nvSpPr>
        <p:spPr>
          <a:xfrm>
            <a:off x="7274533" y="924300"/>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894" name="Google Shape;3894;p686"/>
          <p:cNvSpPr txBox="1">
            <a:spLocks noGrp="1"/>
          </p:cNvSpPr>
          <p:nvPr>
            <p:ph type="ctrTitle" idx="3"/>
          </p:nvPr>
        </p:nvSpPr>
        <p:spPr>
          <a:xfrm>
            <a:off x="3033852" y="2037133"/>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895" name="Google Shape;3895;p686"/>
          <p:cNvSpPr txBox="1">
            <a:spLocks noGrp="1"/>
          </p:cNvSpPr>
          <p:nvPr>
            <p:ph type="subTitle" idx="4"/>
          </p:nvPr>
        </p:nvSpPr>
        <p:spPr>
          <a:xfrm>
            <a:off x="3400652" y="2588011"/>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896" name="Google Shape;3896;p686"/>
          <p:cNvSpPr txBox="1">
            <a:spLocks noGrp="1"/>
          </p:cNvSpPr>
          <p:nvPr>
            <p:ph type="title" idx="5" hasCustomPrompt="1"/>
          </p:nvPr>
        </p:nvSpPr>
        <p:spPr>
          <a:xfrm>
            <a:off x="7274533" y="235460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897" name="Google Shape;3897;p686"/>
          <p:cNvSpPr txBox="1">
            <a:spLocks noGrp="1"/>
          </p:cNvSpPr>
          <p:nvPr>
            <p:ph type="ctrTitle" idx="6"/>
          </p:nvPr>
        </p:nvSpPr>
        <p:spPr>
          <a:xfrm>
            <a:off x="3033852" y="4834812"/>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898" name="Google Shape;3898;p686"/>
          <p:cNvSpPr txBox="1">
            <a:spLocks noGrp="1"/>
          </p:cNvSpPr>
          <p:nvPr>
            <p:ph type="title" idx="7" hasCustomPrompt="1"/>
          </p:nvPr>
        </p:nvSpPr>
        <p:spPr>
          <a:xfrm>
            <a:off x="7274533" y="371648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899" name="Google Shape;3899;p686"/>
          <p:cNvSpPr txBox="1">
            <a:spLocks noGrp="1"/>
          </p:cNvSpPr>
          <p:nvPr>
            <p:ph type="ctrTitle" idx="8"/>
          </p:nvPr>
        </p:nvSpPr>
        <p:spPr>
          <a:xfrm>
            <a:off x="3033852" y="3449876"/>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900" name="Google Shape;3900;p686"/>
          <p:cNvSpPr txBox="1">
            <a:spLocks noGrp="1"/>
          </p:cNvSpPr>
          <p:nvPr>
            <p:ph type="title" idx="9" hasCustomPrompt="1"/>
          </p:nvPr>
        </p:nvSpPr>
        <p:spPr>
          <a:xfrm>
            <a:off x="7274533" y="5078333"/>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901" name="Google Shape;3901;p686"/>
          <p:cNvSpPr txBox="1">
            <a:spLocks noGrp="1"/>
          </p:cNvSpPr>
          <p:nvPr>
            <p:ph type="subTitle" idx="13"/>
          </p:nvPr>
        </p:nvSpPr>
        <p:spPr>
          <a:xfrm>
            <a:off x="3494252" y="5384943"/>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02" name="Google Shape;3902;p686"/>
          <p:cNvSpPr txBox="1">
            <a:spLocks noGrp="1"/>
          </p:cNvSpPr>
          <p:nvPr>
            <p:ph type="subTitle" idx="14"/>
          </p:nvPr>
        </p:nvSpPr>
        <p:spPr>
          <a:xfrm>
            <a:off x="3400652" y="3999303"/>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03" name="Google Shape;3903;p686"/>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9142697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904"/>
        <p:cNvGrpSpPr/>
        <p:nvPr/>
      </p:nvGrpSpPr>
      <p:grpSpPr>
        <a:xfrm>
          <a:off x="0" y="0"/>
          <a:ext cx="0" cy="0"/>
          <a:chOff x="0" y="0"/>
          <a:chExt cx="0" cy="0"/>
        </a:xfrm>
      </p:grpSpPr>
      <p:sp>
        <p:nvSpPr>
          <p:cNvPr id="3905" name="Google Shape;3905;p687"/>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4160470478"/>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906"/>
        <p:cNvGrpSpPr/>
        <p:nvPr/>
      </p:nvGrpSpPr>
      <p:grpSpPr>
        <a:xfrm>
          <a:off x="0" y="0"/>
          <a:ext cx="0" cy="0"/>
          <a:chOff x="0" y="0"/>
          <a:chExt cx="0" cy="0"/>
        </a:xfrm>
      </p:grpSpPr>
      <p:sp>
        <p:nvSpPr>
          <p:cNvPr id="3907" name="Google Shape;3907;p688"/>
          <p:cNvSpPr txBox="1">
            <a:spLocks noGrp="1"/>
          </p:cNvSpPr>
          <p:nvPr>
            <p:ph type="ctrTitle"/>
          </p:nvPr>
        </p:nvSpPr>
        <p:spPr>
          <a:xfrm>
            <a:off x="818771" y="2097732"/>
            <a:ext cx="5156400" cy="11432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3908" name="Google Shape;3908;p688"/>
          <p:cNvSpPr txBox="1">
            <a:spLocks noGrp="1"/>
          </p:cNvSpPr>
          <p:nvPr>
            <p:ph type="subTitle" idx="1"/>
          </p:nvPr>
        </p:nvSpPr>
        <p:spPr>
          <a:xfrm>
            <a:off x="818767" y="3085633"/>
            <a:ext cx="4260400" cy="237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09" name="Google Shape;3909;p688"/>
          <p:cNvSpPr/>
          <p:nvPr/>
        </p:nvSpPr>
        <p:spPr>
          <a:xfrm flipH="1">
            <a:off x="5762000" y="3240800"/>
            <a:ext cx="64300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4092493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10"/>
        <p:cNvGrpSpPr/>
        <p:nvPr/>
      </p:nvGrpSpPr>
      <p:grpSpPr>
        <a:xfrm>
          <a:off x="0" y="0"/>
          <a:ext cx="0" cy="0"/>
          <a:chOff x="0" y="0"/>
          <a:chExt cx="0" cy="0"/>
        </a:xfrm>
      </p:grpSpPr>
      <p:sp>
        <p:nvSpPr>
          <p:cNvPr id="3911" name="Google Shape;3911;p68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933"/>
            </a:lvl1pPr>
            <a:lvl2pPr lvl="1" algn="r">
              <a:spcBef>
                <a:spcPts val="0"/>
              </a:spcBef>
              <a:spcAft>
                <a:spcPts val="0"/>
              </a:spcAft>
              <a:buSzPts val="1800"/>
              <a:buNone/>
              <a:defRPr sz="2400"/>
            </a:lvl2pPr>
            <a:lvl3pPr lvl="2" algn="r">
              <a:spcBef>
                <a:spcPts val="0"/>
              </a:spcBef>
              <a:spcAft>
                <a:spcPts val="0"/>
              </a:spcAft>
              <a:buSzPts val="1800"/>
              <a:buNone/>
              <a:defRPr sz="2400"/>
            </a:lvl3pPr>
            <a:lvl4pPr lvl="3" algn="r">
              <a:spcBef>
                <a:spcPts val="0"/>
              </a:spcBef>
              <a:spcAft>
                <a:spcPts val="0"/>
              </a:spcAft>
              <a:buSzPts val="1800"/>
              <a:buNone/>
              <a:defRPr sz="2400"/>
            </a:lvl4pPr>
            <a:lvl5pPr lvl="4" algn="r">
              <a:spcBef>
                <a:spcPts val="0"/>
              </a:spcBef>
              <a:spcAft>
                <a:spcPts val="0"/>
              </a:spcAft>
              <a:buSzPts val="1800"/>
              <a:buNone/>
              <a:defRPr sz="2400"/>
            </a:lvl5pPr>
            <a:lvl6pPr lvl="5" algn="r">
              <a:spcBef>
                <a:spcPts val="0"/>
              </a:spcBef>
              <a:spcAft>
                <a:spcPts val="0"/>
              </a:spcAft>
              <a:buSzPts val="1800"/>
              <a:buNone/>
              <a:defRPr sz="2400"/>
            </a:lvl6pPr>
            <a:lvl7pPr lvl="6" algn="r">
              <a:spcBef>
                <a:spcPts val="0"/>
              </a:spcBef>
              <a:spcAft>
                <a:spcPts val="0"/>
              </a:spcAft>
              <a:buSzPts val="1800"/>
              <a:buNone/>
              <a:defRPr sz="2400"/>
            </a:lvl7pPr>
            <a:lvl8pPr lvl="7" algn="r">
              <a:spcBef>
                <a:spcPts val="0"/>
              </a:spcBef>
              <a:spcAft>
                <a:spcPts val="0"/>
              </a:spcAft>
              <a:buSzPts val="1800"/>
              <a:buNone/>
              <a:defRPr sz="2400"/>
            </a:lvl8pPr>
            <a:lvl9pPr lvl="8" algn="r">
              <a:spcBef>
                <a:spcPts val="0"/>
              </a:spcBef>
              <a:spcAft>
                <a:spcPts val="0"/>
              </a:spcAft>
              <a:buSzPts val="1800"/>
              <a:buNone/>
              <a:defRPr sz="2400"/>
            </a:lvl9pPr>
          </a:lstStyle>
          <a:p>
            <a:endParaRPr/>
          </a:p>
        </p:txBody>
      </p:sp>
      <p:sp>
        <p:nvSpPr>
          <p:cNvPr id="3912" name="Google Shape;3912;p689"/>
          <p:cNvSpPr txBox="1">
            <a:spLocks noGrp="1"/>
          </p:cNvSpPr>
          <p:nvPr>
            <p:ph type="ctrTitle" idx="2"/>
          </p:nvPr>
        </p:nvSpPr>
        <p:spPr>
          <a:xfrm>
            <a:off x="7092043" y="1556499"/>
            <a:ext cx="30180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3913" name="Google Shape;3913;p689"/>
          <p:cNvSpPr txBox="1">
            <a:spLocks noGrp="1"/>
          </p:cNvSpPr>
          <p:nvPr>
            <p:ph type="subTitle" idx="1"/>
          </p:nvPr>
        </p:nvSpPr>
        <p:spPr>
          <a:xfrm>
            <a:off x="7092044" y="2270593"/>
            <a:ext cx="2508400" cy="148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14" name="Google Shape;3914;p689"/>
          <p:cNvSpPr txBox="1">
            <a:spLocks noGrp="1"/>
          </p:cNvSpPr>
          <p:nvPr>
            <p:ph type="ctrTitle" idx="3"/>
          </p:nvPr>
        </p:nvSpPr>
        <p:spPr>
          <a:xfrm>
            <a:off x="2084295" y="4169709"/>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3915" name="Google Shape;3915;p689"/>
          <p:cNvSpPr txBox="1">
            <a:spLocks noGrp="1"/>
          </p:cNvSpPr>
          <p:nvPr>
            <p:ph type="subTitle" idx="4"/>
          </p:nvPr>
        </p:nvSpPr>
        <p:spPr>
          <a:xfrm>
            <a:off x="2593761" y="4884245"/>
            <a:ext cx="2508400" cy="148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396789759"/>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matchingName="Title only 1" type="titleOnly">
  <p:cSld name="Title only 1">
    <p:spTree>
      <p:nvGrpSpPr>
        <p:cNvPr id="1" name="Shape 3916"/>
        <p:cNvGrpSpPr/>
        <p:nvPr/>
      </p:nvGrpSpPr>
      <p:grpSpPr>
        <a:xfrm>
          <a:off x="0" y="0"/>
          <a:ext cx="0" cy="0"/>
          <a:chOff x="0" y="0"/>
          <a:chExt cx="0" cy="0"/>
        </a:xfrm>
      </p:grpSpPr>
      <p:sp>
        <p:nvSpPr>
          <p:cNvPr id="3917" name="Google Shape;3917;p69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18" name="Google Shape;3918;p690"/>
          <p:cNvSpPr/>
          <p:nvPr/>
        </p:nvSpPr>
        <p:spPr>
          <a:xfrm>
            <a:off x="-2366067" y="4825800"/>
            <a:ext cx="70668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9229346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3919"/>
        <p:cNvGrpSpPr/>
        <p:nvPr/>
      </p:nvGrpSpPr>
      <p:grpSpPr>
        <a:xfrm>
          <a:off x="0" y="0"/>
          <a:ext cx="0" cy="0"/>
          <a:chOff x="0" y="0"/>
          <a:chExt cx="0" cy="0"/>
        </a:xfrm>
      </p:grpSpPr>
      <p:sp>
        <p:nvSpPr>
          <p:cNvPr id="3920" name="Google Shape;3920;p691"/>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87499882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921"/>
        <p:cNvGrpSpPr/>
        <p:nvPr/>
      </p:nvGrpSpPr>
      <p:grpSpPr>
        <a:xfrm>
          <a:off x="0" y="0"/>
          <a:ext cx="0" cy="0"/>
          <a:chOff x="0" y="0"/>
          <a:chExt cx="0" cy="0"/>
        </a:xfrm>
      </p:grpSpPr>
      <p:sp>
        <p:nvSpPr>
          <p:cNvPr id="3922" name="Google Shape;3922;p692"/>
          <p:cNvSpPr/>
          <p:nvPr/>
        </p:nvSpPr>
        <p:spPr>
          <a:xfrm rot="5400000">
            <a:off x="4075907" y="2332534"/>
            <a:ext cx="4058500"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3" name="Google Shape;3923;p692"/>
          <p:cNvSpPr/>
          <p:nvPr/>
        </p:nvSpPr>
        <p:spPr>
          <a:xfrm rot="5400000">
            <a:off x="8318185" y="271335"/>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4" name="Google Shape;3924;p692"/>
          <p:cNvSpPr/>
          <p:nvPr/>
        </p:nvSpPr>
        <p:spPr>
          <a:xfrm rot="5400000">
            <a:off x="-1935600" y="3773568"/>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5" name="Google Shape;3925;p692"/>
          <p:cNvSpPr txBox="1">
            <a:spLocks noGrp="1"/>
          </p:cNvSpPr>
          <p:nvPr>
            <p:ph type="subTitle" idx="1"/>
          </p:nvPr>
        </p:nvSpPr>
        <p:spPr>
          <a:xfrm>
            <a:off x="1153600"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26" name="Google Shape;3926;p692"/>
          <p:cNvSpPr txBox="1">
            <a:spLocks noGrp="1"/>
          </p:cNvSpPr>
          <p:nvPr>
            <p:ph type="subTitle" idx="2"/>
          </p:nvPr>
        </p:nvSpPr>
        <p:spPr>
          <a:xfrm>
            <a:off x="4893156"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27" name="Google Shape;3927;p692"/>
          <p:cNvSpPr txBox="1">
            <a:spLocks noGrp="1"/>
          </p:cNvSpPr>
          <p:nvPr>
            <p:ph type="ctrTitle"/>
          </p:nvPr>
        </p:nvSpPr>
        <p:spPr>
          <a:xfrm>
            <a:off x="628623"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3928" name="Google Shape;3928;p692"/>
          <p:cNvSpPr txBox="1">
            <a:spLocks noGrp="1"/>
          </p:cNvSpPr>
          <p:nvPr>
            <p:ph type="ctrTitle" idx="3"/>
          </p:nvPr>
        </p:nvSpPr>
        <p:spPr>
          <a:xfrm>
            <a:off x="4358956"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3929" name="Google Shape;3929;p692"/>
          <p:cNvSpPr txBox="1">
            <a:spLocks noGrp="1"/>
          </p:cNvSpPr>
          <p:nvPr>
            <p:ph type="subTitle" idx="4"/>
          </p:nvPr>
        </p:nvSpPr>
        <p:spPr>
          <a:xfrm>
            <a:off x="8614333"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30" name="Google Shape;3930;p692"/>
          <p:cNvSpPr txBox="1">
            <a:spLocks noGrp="1"/>
          </p:cNvSpPr>
          <p:nvPr>
            <p:ph type="ctrTitle" idx="5"/>
          </p:nvPr>
        </p:nvSpPr>
        <p:spPr>
          <a:xfrm>
            <a:off x="8089289"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3931" name="Google Shape;3931;p692"/>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82587470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932"/>
        <p:cNvGrpSpPr/>
        <p:nvPr/>
      </p:nvGrpSpPr>
      <p:grpSpPr>
        <a:xfrm>
          <a:off x="0" y="0"/>
          <a:ext cx="0" cy="0"/>
          <a:chOff x="0" y="0"/>
          <a:chExt cx="0" cy="0"/>
        </a:xfrm>
      </p:grpSpPr>
      <p:sp>
        <p:nvSpPr>
          <p:cNvPr id="3933" name="Google Shape;3933;p693"/>
          <p:cNvSpPr/>
          <p:nvPr/>
        </p:nvSpPr>
        <p:spPr>
          <a:xfrm>
            <a:off x="6906442" y="-897741"/>
            <a:ext cx="5907867" cy="3440833"/>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34" name="Google Shape;3934;p693"/>
          <p:cNvSpPr txBox="1">
            <a:spLocks noGrp="1"/>
          </p:cNvSpPr>
          <p:nvPr>
            <p:ph type="subTitle" idx="1"/>
          </p:nvPr>
        </p:nvSpPr>
        <p:spPr>
          <a:xfrm>
            <a:off x="6356941" y="855381"/>
            <a:ext cx="4208000" cy="8424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867">
                <a:solidFill>
                  <a:schemeClr val="dk1"/>
                </a:solidFill>
                <a:latin typeface="Abel"/>
                <a:ea typeface="Abel"/>
                <a:cs typeface="Abel"/>
                <a:sym typeface="Abel"/>
              </a:defRPr>
            </a:lvl1pPr>
            <a:lvl2pPr lvl="1" algn="r">
              <a:spcBef>
                <a:spcPts val="2133"/>
              </a:spcBef>
              <a:spcAft>
                <a:spcPts val="0"/>
              </a:spcAft>
              <a:buNone/>
              <a:defRPr>
                <a:solidFill>
                  <a:schemeClr val="dk1"/>
                </a:solidFill>
                <a:latin typeface="Abel"/>
                <a:ea typeface="Abel"/>
                <a:cs typeface="Abel"/>
                <a:sym typeface="Abel"/>
              </a:defRPr>
            </a:lvl2pPr>
            <a:lvl3pPr lvl="2" algn="r">
              <a:spcBef>
                <a:spcPts val="2133"/>
              </a:spcBef>
              <a:spcAft>
                <a:spcPts val="0"/>
              </a:spcAft>
              <a:buNone/>
              <a:defRPr>
                <a:solidFill>
                  <a:schemeClr val="dk1"/>
                </a:solidFill>
                <a:latin typeface="Abel"/>
                <a:ea typeface="Abel"/>
                <a:cs typeface="Abel"/>
                <a:sym typeface="Abel"/>
              </a:defRPr>
            </a:lvl3pPr>
            <a:lvl4pPr lvl="3" algn="r">
              <a:spcBef>
                <a:spcPts val="2133"/>
              </a:spcBef>
              <a:spcAft>
                <a:spcPts val="0"/>
              </a:spcAft>
              <a:buNone/>
              <a:defRPr>
                <a:solidFill>
                  <a:schemeClr val="dk1"/>
                </a:solidFill>
                <a:latin typeface="Abel"/>
                <a:ea typeface="Abel"/>
                <a:cs typeface="Abel"/>
                <a:sym typeface="Abel"/>
              </a:defRPr>
            </a:lvl4pPr>
            <a:lvl5pPr lvl="4" algn="r">
              <a:spcBef>
                <a:spcPts val="2133"/>
              </a:spcBef>
              <a:spcAft>
                <a:spcPts val="0"/>
              </a:spcAft>
              <a:buNone/>
              <a:defRPr>
                <a:solidFill>
                  <a:schemeClr val="dk1"/>
                </a:solidFill>
                <a:latin typeface="Abel"/>
                <a:ea typeface="Abel"/>
                <a:cs typeface="Abel"/>
                <a:sym typeface="Abel"/>
              </a:defRPr>
            </a:lvl5pPr>
            <a:lvl6pPr lvl="5" algn="r">
              <a:spcBef>
                <a:spcPts val="2133"/>
              </a:spcBef>
              <a:spcAft>
                <a:spcPts val="0"/>
              </a:spcAft>
              <a:buNone/>
              <a:defRPr>
                <a:solidFill>
                  <a:schemeClr val="dk1"/>
                </a:solidFill>
                <a:latin typeface="Abel"/>
                <a:ea typeface="Abel"/>
                <a:cs typeface="Abel"/>
                <a:sym typeface="Abel"/>
              </a:defRPr>
            </a:lvl6pPr>
            <a:lvl7pPr lvl="6" algn="r">
              <a:spcBef>
                <a:spcPts val="2133"/>
              </a:spcBef>
              <a:spcAft>
                <a:spcPts val="0"/>
              </a:spcAft>
              <a:buNone/>
              <a:defRPr>
                <a:solidFill>
                  <a:schemeClr val="dk1"/>
                </a:solidFill>
                <a:latin typeface="Abel"/>
                <a:ea typeface="Abel"/>
                <a:cs typeface="Abel"/>
                <a:sym typeface="Abel"/>
              </a:defRPr>
            </a:lvl7pPr>
            <a:lvl8pPr lvl="7" algn="r">
              <a:spcBef>
                <a:spcPts val="2133"/>
              </a:spcBef>
              <a:spcAft>
                <a:spcPts val="0"/>
              </a:spcAft>
              <a:buNone/>
              <a:defRPr>
                <a:solidFill>
                  <a:schemeClr val="dk1"/>
                </a:solidFill>
                <a:latin typeface="Abel"/>
                <a:ea typeface="Abel"/>
                <a:cs typeface="Abel"/>
                <a:sym typeface="Abel"/>
              </a:defRPr>
            </a:lvl8pPr>
            <a:lvl9pPr lvl="8" algn="r">
              <a:spcBef>
                <a:spcPts val="2133"/>
              </a:spcBef>
              <a:spcAft>
                <a:spcPts val="2133"/>
              </a:spcAft>
              <a:buNone/>
              <a:defRPr>
                <a:solidFill>
                  <a:schemeClr val="dk1"/>
                </a:solidFill>
                <a:latin typeface="Abel"/>
                <a:ea typeface="Abel"/>
                <a:cs typeface="Abel"/>
                <a:sym typeface="Abel"/>
              </a:defRPr>
            </a:lvl9pPr>
          </a:lstStyle>
          <a:p>
            <a:endParaRPr/>
          </a:p>
        </p:txBody>
      </p:sp>
      <p:sp>
        <p:nvSpPr>
          <p:cNvPr id="3935" name="Google Shape;3935;p693"/>
          <p:cNvSpPr txBox="1">
            <a:spLocks noGrp="1"/>
          </p:cNvSpPr>
          <p:nvPr>
            <p:ph type="subTitle" idx="2"/>
          </p:nvPr>
        </p:nvSpPr>
        <p:spPr>
          <a:xfrm>
            <a:off x="8136941" y="1949128"/>
            <a:ext cx="2428000" cy="2840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600">
                <a:solidFill>
                  <a:schemeClr val="dk1"/>
                </a:solidFill>
              </a:defRPr>
            </a:lvl1pPr>
            <a:lvl2pPr lvl="1">
              <a:spcBef>
                <a:spcPts val="2133"/>
              </a:spcBef>
              <a:spcAft>
                <a:spcPts val="0"/>
              </a:spcAft>
              <a:buNone/>
              <a:defRPr sz="1600">
                <a:solidFill>
                  <a:schemeClr val="dk1"/>
                </a:solidFill>
              </a:defRPr>
            </a:lvl2pPr>
            <a:lvl3pPr lvl="2">
              <a:spcBef>
                <a:spcPts val="2133"/>
              </a:spcBef>
              <a:spcAft>
                <a:spcPts val="0"/>
              </a:spcAft>
              <a:buNone/>
              <a:defRPr sz="1600">
                <a:solidFill>
                  <a:schemeClr val="dk1"/>
                </a:solidFill>
              </a:defRPr>
            </a:lvl3pPr>
            <a:lvl4pPr lvl="3">
              <a:spcBef>
                <a:spcPts val="2133"/>
              </a:spcBef>
              <a:spcAft>
                <a:spcPts val="0"/>
              </a:spcAft>
              <a:buNone/>
              <a:defRPr sz="1600">
                <a:solidFill>
                  <a:schemeClr val="dk1"/>
                </a:solidFill>
              </a:defRPr>
            </a:lvl4pPr>
            <a:lvl5pPr lvl="4">
              <a:spcBef>
                <a:spcPts val="2133"/>
              </a:spcBef>
              <a:spcAft>
                <a:spcPts val="0"/>
              </a:spcAft>
              <a:buNone/>
              <a:defRPr sz="1600">
                <a:solidFill>
                  <a:schemeClr val="dk1"/>
                </a:solidFill>
              </a:defRPr>
            </a:lvl5pPr>
            <a:lvl6pPr lvl="5">
              <a:spcBef>
                <a:spcPts val="2133"/>
              </a:spcBef>
              <a:spcAft>
                <a:spcPts val="0"/>
              </a:spcAft>
              <a:buNone/>
              <a:defRPr sz="1600">
                <a:solidFill>
                  <a:schemeClr val="dk1"/>
                </a:solidFill>
              </a:defRPr>
            </a:lvl6pPr>
            <a:lvl7pPr lvl="6">
              <a:spcBef>
                <a:spcPts val="2133"/>
              </a:spcBef>
              <a:spcAft>
                <a:spcPts val="0"/>
              </a:spcAft>
              <a:buNone/>
              <a:defRPr sz="1600">
                <a:solidFill>
                  <a:schemeClr val="dk1"/>
                </a:solidFill>
              </a:defRPr>
            </a:lvl7pPr>
            <a:lvl8pPr lvl="7">
              <a:spcBef>
                <a:spcPts val="2133"/>
              </a:spcBef>
              <a:spcAft>
                <a:spcPts val="0"/>
              </a:spcAft>
              <a:buNone/>
              <a:defRPr sz="1600">
                <a:solidFill>
                  <a:schemeClr val="dk1"/>
                </a:solidFill>
              </a:defRPr>
            </a:lvl8pPr>
            <a:lvl9pPr lvl="8">
              <a:spcBef>
                <a:spcPts val="2133"/>
              </a:spcBef>
              <a:spcAft>
                <a:spcPts val="2133"/>
              </a:spcAft>
              <a:buNone/>
              <a:defRPr sz="1600">
                <a:solidFill>
                  <a:schemeClr val="dk1"/>
                </a:solidFill>
              </a:defRPr>
            </a:lvl9pPr>
          </a:lstStyle>
          <a:p>
            <a:endParaRPr/>
          </a:p>
        </p:txBody>
      </p:sp>
    </p:spTree>
    <p:extLst>
      <p:ext uri="{BB962C8B-B14F-4D97-AF65-F5344CB8AC3E}">
        <p14:creationId xmlns:p14="http://schemas.microsoft.com/office/powerpoint/2010/main" val="207599772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3936"/>
        <p:cNvGrpSpPr/>
        <p:nvPr/>
      </p:nvGrpSpPr>
      <p:grpSpPr>
        <a:xfrm>
          <a:off x="0" y="0"/>
          <a:ext cx="0" cy="0"/>
          <a:chOff x="0" y="0"/>
          <a:chExt cx="0" cy="0"/>
        </a:xfrm>
      </p:grpSpPr>
      <p:sp>
        <p:nvSpPr>
          <p:cNvPr id="3937" name="Google Shape;3937;p69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38" name="Google Shape;3938;p694"/>
          <p:cNvSpPr/>
          <p:nvPr/>
        </p:nvSpPr>
        <p:spPr>
          <a:xfrm>
            <a:off x="-293233" y="2233633"/>
            <a:ext cx="9009600" cy="4665200"/>
          </a:xfrm>
          <a:prstGeom prst="snip2SameRect">
            <a:avLst>
              <a:gd name="adj1" fmla="val 16667"/>
              <a:gd name="adj2" fmla="val 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56270689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3939"/>
        <p:cNvGrpSpPr/>
        <p:nvPr/>
      </p:nvGrpSpPr>
      <p:grpSpPr>
        <a:xfrm>
          <a:off x="0" y="0"/>
          <a:ext cx="0" cy="0"/>
          <a:chOff x="0" y="0"/>
          <a:chExt cx="0" cy="0"/>
        </a:xfrm>
      </p:grpSpPr>
      <p:sp>
        <p:nvSpPr>
          <p:cNvPr id="3940" name="Google Shape;3940;p695"/>
          <p:cNvSpPr/>
          <p:nvPr/>
        </p:nvSpPr>
        <p:spPr>
          <a:xfrm flipH="1">
            <a:off x="8026467" y="2437067"/>
            <a:ext cx="4204000" cy="4420800"/>
          </a:xfrm>
          <a:prstGeom prst="snip1Rect">
            <a:avLst>
              <a:gd name="adj" fmla="val 29781"/>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41" name="Google Shape;3941;p695"/>
          <p:cNvSpPr txBox="1">
            <a:spLocks noGrp="1"/>
          </p:cNvSpPr>
          <p:nvPr>
            <p:ph type="ctrTitle"/>
          </p:nvPr>
        </p:nvSpPr>
        <p:spPr>
          <a:xfrm>
            <a:off x="596368" y="2563533"/>
            <a:ext cx="37804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2" name="Google Shape;3942;p695"/>
          <p:cNvSpPr txBox="1">
            <a:spLocks noGrp="1"/>
          </p:cNvSpPr>
          <p:nvPr>
            <p:ph type="subTitle" idx="1"/>
          </p:nvPr>
        </p:nvSpPr>
        <p:spPr>
          <a:xfrm>
            <a:off x="1071232" y="2933767"/>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3" name="Google Shape;3943;p695"/>
          <p:cNvSpPr txBox="1">
            <a:spLocks noGrp="1"/>
          </p:cNvSpPr>
          <p:nvPr>
            <p:ph type="ctrTitle" idx="2"/>
          </p:nvPr>
        </p:nvSpPr>
        <p:spPr>
          <a:xfrm>
            <a:off x="4143667" y="25672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4" name="Google Shape;3944;p695"/>
          <p:cNvSpPr txBox="1">
            <a:spLocks noGrp="1"/>
          </p:cNvSpPr>
          <p:nvPr>
            <p:ph type="subTitle" idx="3"/>
          </p:nvPr>
        </p:nvSpPr>
        <p:spPr>
          <a:xfrm>
            <a:off x="4699565" y="2937467"/>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5" name="Google Shape;3945;p695"/>
          <p:cNvSpPr txBox="1">
            <a:spLocks noGrp="1"/>
          </p:cNvSpPr>
          <p:nvPr>
            <p:ph type="ctrTitle" idx="4"/>
          </p:nvPr>
        </p:nvSpPr>
        <p:spPr>
          <a:xfrm>
            <a:off x="7771435" y="25635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6" name="Google Shape;3946;p695"/>
          <p:cNvSpPr txBox="1">
            <a:spLocks noGrp="1"/>
          </p:cNvSpPr>
          <p:nvPr>
            <p:ph type="subTitle" idx="5"/>
          </p:nvPr>
        </p:nvSpPr>
        <p:spPr>
          <a:xfrm>
            <a:off x="8327899" y="2933767"/>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7" name="Google Shape;3947;p695"/>
          <p:cNvSpPr txBox="1">
            <a:spLocks noGrp="1"/>
          </p:cNvSpPr>
          <p:nvPr>
            <p:ph type="ctrTitle" idx="6"/>
          </p:nvPr>
        </p:nvSpPr>
        <p:spPr>
          <a:xfrm>
            <a:off x="598100" y="4541267"/>
            <a:ext cx="37788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8" name="Google Shape;3948;p695"/>
          <p:cNvSpPr txBox="1">
            <a:spLocks noGrp="1"/>
          </p:cNvSpPr>
          <p:nvPr>
            <p:ph type="subTitle" idx="7"/>
          </p:nvPr>
        </p:nvSpPr>
        <p:spPr>
          <a:xfrm>
            <a:off x="1072272" y="5216299"/>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9" name="Google Shape;3949;p695"/>
          <p:cNvSpPr txBox="1">
            <a:spLocks noGrp="1"/>
          </p:cNvSpPr>
          <p:nvPr>
            <p:ph type="ctrTitle" idx="8"/>
          </p:nvPr>
        </p:nvSpPr>
        <p:spPr>
          <a:xfrm>
            <a:off x="4200653" y="45449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50" name="Google Shape;3950;p695"/>
          <p:cNvSpPr txBox="1">
            <a:spLocks noGrp="1"/>
          </p:cNvSpPr>
          <p:nvPr>
            <p:ph type="subTitle" idx="9"/>
          </p:nvPr>
        </p:nvSpPr>
        <p:spPr>
          <a:xfrm>
            <a:off x="4700604" y="5219999"/>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51" name="Google Shape;3951;p695"/>
          <p:cNvSpPr txBox="1">
            <a:spLocks noGrp="1"/>
          </p:cNvSpPr>
          <p:nvPr>
            <p:ph type="ctrTitle" idx="13"/>
          </p:nvPr>
        </p:nvSpPr>
        <p:spPr>
          <a:xfrm>
            <a:off x="7828351" y="45412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52" name="Google Shape;3952;p695"/>
          <p:cNvSpPr txBox="1">
            <a:spLocks noGrp="1"/>
          </p:cNvSpPr>
          <p:nvPr>
            <p:ph type="subTitle" idx="14"/>
          </p:nvPr>
        </p:nvSpPr>
        <p:spPr>
          <a:xfrm>
            <a:off x="8328937" y="5216299"/>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53" name="Google Shape;3953;p695"/>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239273509"/>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3954"/>
        <p:cNvGrpSpPr/>
        <p:nvPr/>
      </p:nvGrpSpPr>
      <p:grpSpPr>
        <a:xfrm>
          <a:off x="0" y="0"/>
          <a:ext cx="0" cy="0"/>
          <a:chOff x="0" y="0"/>
          <a:chExt cx="0" cy="0"/>
        </a:xfrm>
      </p:grpSpPr>
      <p:sp>
        <p:nvSpPr>
          <p:cNvPr id="3955" name="Google Shape;3955;p696"/>
          <p:cNvSpPr txBox="1">
            <a:spLocks noGrp="1"/>
          </p:cNvSpPr>
          <p:nvPr>
            <p:ph type="title"/>
          </p:nvPr>
        </p:nvSpPr>
        <p:spPr>
          <a:xfrm>
            <a:off x="663471" y="3702893"/>
            <a:ext cx="5243600" cy="2778400"/>
          </a:xfrm>
          <a:prstGeom prst="rect">
            <a:avLst/>
          </a:prstGeom>
        </p:spPr>
        <p:txBody>
          <a:bodyPr spcFirstLastPara="1" wrap="square" lIns="91425" tIns="91425" rIns="91425" bIns="91425" anchor="t" anchorCtr="0">
            <a:noAutofit/>
          </a:bodyPr>
          <a:lstStyle>
            <a:lvl1pPr lvl="0">
              <a:spcBef>
                <a:spcPts val="0"/>
              </a:spcBef>
              <a:spcAft>
                <a:spcPts val="0"/>
              </a:spcAft>
              <a:buNone/>
              <a:defRPr sz="8000">
                <a:solidFill>
                  <a:schemeClr val="accent1"/>
                </a:solidFill>
              </a:defRPr>
            </a:lvl1pPr>
            <a:lvl2pPr lvl="1">
              <a:spcBef>
                <a:spcPts val="0"/>
              </a:spcBef>
              <a:spcAft>
                <a:spcPts val="0"/>
              </a:spcAft>
              <a:buNone/>
              <a:defRPr sz="8000">
                <a:solidFill>
                  <a:schemeClr val="accent1"/>
                </a:solidFill>
              </a:defRPr>
            </a:lvl2pPr>
            <a:lvl3pPr lvl="2">
              <a:spcBef>
                <a:spcPts val="0"/>
              </a:spcBef>
              <a:spcAft>
                <a:spcPts val="0"/>
              </a:spcAft>
              <a:buNone/>
              <a:defRPr sz="8000">
                <a:solidFill>
                  <a:schemeClr val="accent1"/>
                </a:solidFill>
              </a:defRPr>
            </a:lvl3pPr>
            <a:lvl4pPr lvl="3">
              <a:spcBef>
                <a:spcPts val="0"/>
              </a:spcBef>
              <a:spcAft>
                <a:spcPts val="0"/>
              </a:spcAft>
              <a:buNone/>
              <a:defRPr sz="8000">
                <a:solidFill>
                  <a:schemeClr val="accent1"/>
                </a:solidFill>
              </a:defRPr>
            </a:lvl4pPr>
            <a:lvl5pPr lvl="4">
              <a:spcBef>
                <a:spcPts val="0"/>
              </a:spcBef>
              <a:spcAft>
                <a:spcPts val="0"/>
              </a:spcAft>
              <a:buNone/>
              <a:defRPr sz="8000">
                <a:solidFill>
                  <a:schemeClr val="accent1"/>
                </a:solidFill>
              </a:defRPr>
            </a:lvl5pPr>
            <a:lvl6pPr lvl="5">
              <a:spcBef>
                <a:spcPts val="0"/>
              </a:spcBef>
              <a:spcAft>
                <a:spcPts val="0"/>
              </a:spcAft>
              <a:buNone/>
              <a:defRPr sz="8000">
                <a:solidFill>
                  <a:schemeClr val="accent1"/>
                </a:solidFill>
              </a:defRPr>
            </a:lvl6pPr>
            <a:lvl7pPr lvl="6">
              <a:spcBef>
                <a:spcPts val="0"/>
              </a:spcBef>
              <a:spcAft>
                <a:spcPts val="0"/>
              </a:spcAft>
              <a:buNone/>
              <a:defRPr sz="8000">
                <a:solidFill>
                  <a:schemeClr val="accent1"/>
                </a:solidFill>
              </a:defRPr>
            </a:lvl7pPr>
            <a:lvl8pPr lvl="7">
              <a:spcBef>
                <a:spcPts val="0"/>
              </a:spcBef>
              <a:spcAft>
                <a:spcPts val="0"/>
              </a:spcAft>
              <a:buNone/>
              <a:defRPr sz="8000">
                <a:solidFill>
                  <a:schemeClr val="accent1"/>
                </a:solidFill>
              </a:defRPr>
            </a:lvl8pPr>
            <a:lvl9pPr lvl="8">
              <a:spcBef>
                <a:spcPts val="0"/>
              </a:spcBef>
              <a:spcAft>
                <a:spcPts val="0"/>
              </a:spcAft>
              <a:buNone/>
              <a:defRPr sz="8000">
                <a:solidFill>
                  <a:schemeClr val="accent1"/>
                </a:solidFill>
              </a:defRPr>
            </a:lvl9pPr>
          </a:lstStyle>
          <a:p>
            <a:endParaRPr/>
          </a:p>
        </p:txBody>
      </p:sp>
    </p:spTree>
    <p:extLst>
      <p:ext uri="{BB962C8B-B14F-4D97-AF65-F5344CB8AC3E}">
        <p14:creationId xmlns:p14="http://schemas.microsoft.com/office/powerpoint/2010/main" val="2766787379"/>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3956"/>
        <p:cNvGrpSpPr/>
        <p:nvPr/>
      </p:nvGrpSpPr>
      <p:grpSpPr>
        <a:xfrm>
          <a:off x="0" y="0"/>
          <a:ext cx="0" cy="0"/>
          <a:chOff x="0" y="0"/>
          <a:chExt cx="0" cy="0"/>
        </a:xfrm>
      </p:grpSpPr>
      <p:sp>
        <p:nvSpPr>
          <p:cNvPr id="3957" name="Google Shape;3957;p697"/>
          <p:cNvSpPr txBox="1">
            <a:spLocks noGrp="1"/>
          </p:cNvSpPr>
          <p:nvPr>
            <p:ph type="ctrTitle"/>
          </p:nvPr>
        </p:nvSpPr>
        <p:spPr>
          <a:xfrm>
            <a:off x="1652947" y="1750733"/>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3958" name="Google Shape;3958;p697"/>
          <p:cNvSpPr txBox="1">
            <a:spLocks noGrp="1"/>
          </p:cNvSpPr>
          <p:nvPr>
            <p:ph type="subTitle" idx="1"/>
          </p:nvPr>
        </p:nvSpPr>
        <p:spPr>
          <a:xfrm>
            <a:off x="965467" y="2492831"/>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59" name="Google Shape;3959;p697"/>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60" name="Google Shape;3960;p697"/>
          <p:cNvSpPr txBox="1">
            <a:spLocks noGrp="1"/>
          </p:cNvSpPr>
          <p:nvPr>
            <p:ph type="ctrTitle" idx="3"/>
          </p:nvPr>
        </p:nvSpPr>
        <p:spPr>
          <a:xfrm>
            <a:off x="1652947" y="4091987"/>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3961" name="Google Shape;3961;p697"/>
          <p:cNvSpPr txBox="1">
            <a:spLocks noGrp="1"/>
          </p:cNvSpPr>
          <p:nvPr>
            <p:ph type="subTitle" idx="4"/>
          </p:nvPr>
        </p:nvSpPr>
        <p:spPr>
          <a:xfrm>
            <a:off x="965467" y="4824928"/>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62" name="Google Shape;3962;p697"/>
          <p:cNvSpPr txBox="1">
            <a:spLocks noGrp="1"/>
          </p:cNvSpPr>
          <p:nvPr>
            <p:ph type="ctrTitle" idx="5"/>
          </p:nvPr>
        </p:nvSpPr>
        <p:spPr>
          <a:xfrm>
            <a:off x="8701989" y="1750733"/>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3963" name="Google Shape;3963;p697"/>
          <p:cNvSpPr txBox="1">
            <a:spLocks noGrp="1"/>
          </p:cNvSpPr>
          <p:nvPr>
            <p:ph type="subTitle" idx="6"/>
          </p:nvPr>
        </p:nvSpPr>
        <p:spPr>
          <a:xfrm>
            <a:off x="8701989" y="2492831"/>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64" name="Google Shape;3964;p697"/>
          <p:cNvSpPr txBox="1">
            <a:spLocks noGrp="1"/>
          </p:cNvSpPr>
          <p:nvPr>
            <p:ph type="ctrTitle" idx="7"/>
          </p:nvPr>
        </p:nvSpPr>
        <p:spPr>
          <a:xfrm>
            <a:off x="8701989" y="4091987"/>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3965" name="Google Shape;3965;p697"/>
          <p:cNvSpPr txBox="1">
            <a:spLocks noGrp="1"/>
          </p:cNvSpPr>
          <p:nvPr>
            <p:ph type="subTitle" idx="8"/>
          </p:nvPr>
        </p:nvSpPr>
        <p:spPr>
          <a:xfrm>
            <a:off x="8701989" y="4824928"/>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294718777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3966"/>
        <p:cNvGrpSpPr/>
        <p:nvPr/>
      </p:nvGrpSpPr>
      <p:grpSpPr>
        <a:xfrm>
          <a:off x="0" y="0"/>
          <a:ext cx="0" cy="0"/>
          <a:chOff x="0" y="0"/>
          <a:chExt cx="0" cy="0"/>
        </a:xfrm>
      </p:grpSpPr>
      <p:sp>
        <p:nvSpPr>
          <p:cNvPr id="3967" name="Google Shape;3967;p698"/>
          <p:cNvSpPr/>
          <p:nvPr/>
        </p:nvSpPr>
        <p:spPr>
          <a:xfrm>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68" name="Google Shape;3968;p698"/>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409546713"/>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3969"/>
        <p:cNvGrpSpPr/>
        <p:nvPr/>
      </p:nvGrpSpPr>
      <p:grpSpPr>
        <a:xfrm>
          <a:off x="0" y="0"/>
          <a:ext cx="0" cy="0"/>
          <a:chOff x="0" y="0"/>
          <a:chExt cx="0" cy="0"/>
        </a:xfrm>
      </p:grpSpPr>
      <p:sp>
        <p:nvSpPr>
          <p:cNvPr id="3970" name="Google Shape;3970;p699"/>
          <p:cNvSpPr/>
          <p:nvPr/>
        </p:nvSpPr>
        <p:spPr>
          <a:xfrm flipH="1">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71" name="Google Shape;3971;p69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20081539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3972"/>
        <p:cNvGrpSpPr/>
        <p:nvPr/>
      </p:nvGrpSpPr>
      <p:grpSpPr>
        <a:xfrm>
          <a:off x="0" y="0"/>
          <a:ext cx="0" cy="0"/>
          <a:chOff x="0" y="0"/>
          <a:chExt cx="0" cy="0"/>
        </a:xfrm>
      </p:grpSpPr>
      <p:sp>
        <p:nvSpPr>
          <p:cNvPr id="3973" name="Google Shape;3973;p70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74" name="Google Shape;3974;p700"/>
          <p:cNvSpPr/>
          <p:nvPr/>
        </p:nvSpPr>
        <p:spPr>
          <a:xfrm flipH="1">
            <a:off x="6078267" y="2565300"/>
            <a:ext cx="6123600" cy="43376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8232769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3975"/>
        <p:cNvGrpSpPr/>
        <p:nvPr/>
      </p:nvGrpSpPr>
      <p:grpSpPr>
        <a:xfrm>
          <a:off x="0" y="0"/>
          <a:ext cx="0" cy="0"/>
          <a:chOff x="0" y="0"/>
          <a:chExt cx="0" cy="0"/>
        </a:xfrm>
      </p:grpSpPr>
      <p:sp>
        <p:nvSpPr>
          <p:cNvPr id="3976" name="Google Shape;3976;p701"/>
          <p:cNvSpPr txBox="1">
            <a:spLocks noGrp="1"/>
          </p:cNvSpPr>
          <p:nvPr>
            <p:ph type="subTitle" idx="1"/>
          </p:nvPr>
        </p:nvSpPr>
        <p:spPr>
          <a:xfrm>
            <a:off x="1171711" y="2598845"/>
            <a:ext cx="2624000" cy="1483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000000"/>
              </a:buClr>
              <a:buSzPts val="1100"/>
              <a:buNone/>
              <a:defRPr sz="1600">
                <a:solidFill>
                  <a:schemeClr val="dk1"/>
                </a:solidFill>
              </a:defRPr>
            </a:lvl1pPr>
            <a:lvl2pPr lvl="1">
              <a:lnSpc>
                <a:spcPct val="100000"/>
              </a:lnSpc>
              <a:spcBef>
                <a:spcPts val="0"/>
              </a:spcBef>
              <a:spcAft>
                <a:spcPts val="0"/>
              </a:spcAft>
              <a:buClr>
                <a:srgbClr val="000000"/>
              </a:buClr>
              <a:buSzPts val="1100"/>
              <a:buNone/>
              <a:defRPr sz="1467">
                <a:solidFill>
                  <a:srgbClr val="000000"/>
                </a:solidFill>
              </a:defRPr>
            </a:lvl2pPr>
            <a:lvl3pPr lvl="2">
              <a:lnSpc>
                <a:spcPct val="100000"/>
              </a:lnSpc>
              <a:spcBef>
                <a:spcPts val="0"/>
              </a:spcBef>
              <a:spcAft>
                <a:spcPts val="0"/>
              </a:spcAft>
              <a:buClr>
                <a:srgbClr val="000000"/>
              </a:buClr>
              <a:buSzPts val="1100"/>
              <a:buNone/>
              <a:defRPr sz="1467">
                <a:solidFill>
                  <a:srgbClr val="000000"/>
                </a:solidFill>
              </a:defRPr>
            </a:lvl3pPr>
            <a:lvl4pPr lvl="3">
              <a:lnSpc>
                <a:spcPct val="100000"/>
              </a:lnSpc>
              <a:spcBef>
                <a:spcPts val="0"/>
              </a:spcBef>
              <a:spcAft>
                <a:spcPts val="0"/>
              </a:spcAft>
              <a:buClr>
                <a:srgbClr val="000000"/>
              </a:buClr>
              <a:buSzPts val="1100"/>
              <a:buNone/>
              <a:defRPr sz="1467">
                <a:solidFill>
                  <a:srgbClr val="000000"/>
                </a:solidFill>
              </a:defRPr>
            </a:lvl4pPr>
            <a:lvl5pPr lvl="4">
              <a:lnSpc>
                <a:spcPct val="100000"/>
              </a:lnSpc>
              <a:spcBef>
                <a:spcPts val="0"/>
              </a:spcBef>
              <a:spcAft>
                <a:spcPts val="0"/>
              </a:spcAft>
              <a:buClr>
                <a:srgbClr val="000000"/>
              </a:buClr>
              <a:buSzPts val="1100"/>
              <a:buNone/>
              <a:defRPr sz="1467">
                <a:solidFill>
                  <a:srgbClr val="000000"/>
                </a:solidFill>
              </a:defRPr>
            </a:lvl5pPr>
            <a:lvl6pPr lvl="5">
              <a:lnSpc>
                <a:spcPct val="100000"/>
              </a:lnSpc>
              <a:spcBef>
                <a:spcPts val="0"/>
              </a:spcBef>
              <a:spcAft>
                <a:spcPts val="0"/>
              </a:spcAft>
              <a:buClr>
                <a:srgbClr val="000000"/>
              </a:buClr>
              <a:buSzPts val="1100"/>
              <a:buNone/>
              <a:defRPr sz="1467">
                <a:solidFill>
                  <a:srgbClr val="000000"/>
                </a:solidFill>
              </a:defRPr>
            </a:lvl6pPr>
            <a:lvl7pPr lvl="6">
              <a:lnSpc>
                <a:spcPct val="100000"/>
              </a:lnSpc>
              <a:spcBef>
                <a:spcPts val="0"/>
              </a:spcBef>
              <a:spcAft>
                <a:spcPts val="0"/>
              </a:spcAft>
              <a:buClr>
                <a:srgbClr val="000000"/>
              </a:buClr>
              <a:buSzPts val="1100"/>
              <a:buNone/>
              <a:defRPr sz="1467">
                <a:solidFill>
                  <a:srgbClr val="000000"/>
                </a:solidFill>
              </a:defRPr>
            </a:lvl7pPr>
            <a:lvl8pPr lvl="7">
              <a:lnSpc>
                <a:spcPct val="100000"/>
              </a:lnSpc>
              <a:spcBef>
                <a:spcPts val="0"/>
              </a:spcBef>
              <a:spcAft>
                <a:spcPts val="0"/>
              </a:spcAft>
              <a:buClr>
                <a:srgbClr val="000000"/>
              </a:buClr>
              <a:buSzPts val="1100"/>
              <a:buNone/>
              <a:defRPr sz="1467">
                <a:solidFill>
                  <a:srgbClr val="000000"/>
                </a:solidFill>
              </a:defRPr>
            </a:lvl8pPr>
            <a:lvl9pPr lvl="8">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3977" name="Google Shape;3977;p701"/>
          <p:cNvSpPr txBox="1">
            <a:spLocks noGrp="1"/>
          </p:cNvSpPr>
          <p:nvPr>
            <p:ph type="subTitle" idx="2"/>
          </p:nvPr>
        </p:nvSpPr>
        <p:spPr>
          <a:xfrm>
            <a:off x="4902620" y="2598853"/>
            <a:ext cx="2381600" cy="1483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1100"/>
              <a:buNone/>
              <a:defRPr sz="1600">
                <a:solidFill>
                  <a:schemeClr val="dk1"/>
                </a:solidFill>
              </a:defRPr>
            </a:lvl1pPr>
            <a:lvl2pPr lvl="1" algn="ctr">
              <a:lnSpc>
                <a:spcPct val="100000"/>
              </a:lnSpc>
              <a:spcBef>
                <a:spcPts val="0"/>
              </a:spcBef>
              <a:spcAft>
                <a:spcPts val="0"/>
              </a:spcAft>
              <a:buClr>
                <a:srgbClr val="000000"/>
              </a:buClr>
              <a:buSzPts val="1100"/>
              <a:buNone/>
              <a:defRPr sz="1467">
                <a:solidFill>
                  <a:srgbClr val="000000"/>
                </a:solidFill>
              </a:defRPr>
            </a:lvl2pPr>
            <a:lvl3pPr lvl="2" algn="ctr">
              <a:lnSpc>
                <a:spcPct val="100000"/>
              </a:lnSpc>
              <a:spcBef>
                <a:spcPts val="0"/>
              </a:spcBef>
              <a:spcAft>
                <a:spcPts val="0"/>
              </a:spcAft>
              <a:buClr>
                <a:srgbClr val="000000"/>
              </a:buClr>
              <a:buSzPts val="1100"/>
              <a:buNone/>
              <a:defRPr sz="1467">
                <a:solidFill>
                  <a:srgbClr val="000000"/>
                </a:solidFill>
              </a:defRPr>
            </a:lvl3pPr>
            <a:lvl4pPr lvl="3" algn="ctr">
              <a:lnSpc>
                <a:spcPct val="100000"/>
              </a:lnSpc>
              <a:spcBef>
                <a:spcPts val="0"/>
              </a:spcBef>
              <a:spcAft>
                <a:spcPts val="0"/>
              </a:spcAft>
              <a:buClr>
                <a:srgbClr val="000000"/>
              </a:buClr>
              <a:buSzPts val="1100"/>
              <a:buNone/>
              <a:defRPr sz="1467">
                <a:solidFill>
                  <a:srgbClr val="000000"/>
                </a:solidFill>
              </a:defRPr>
            </a:lvl4pPr>
            <a:lvl5pPr lvl="4" algn="ctr">
              <a:lnSpc>
                <a:spcPct val="100000"/>
              </a:lnSpc>
              <a:spcBef>
                <a:spcPts val="0"/>
              </a:spcBef>
              <a:spcAft>
                <a:spcPts val="0"/>
              </a:spcAft>
              <a:buClr>
                <a:srgbClr val="000000"/>
              </a:buClr>
              <a:buSzPts val="1100"/>
              <a:buNone/>
              <a:defRPr sz="1467">
                <a:solidFill>
                  <a:srgbClr val="000000"/>
                </a:solidFill>
              </a:defRPr>
            </a:lvl5pPr>
            <a:lvl6pPr lvl="5" algn="ctr">
              <a:lnSpc>
                <a:spcPct val="100000"/>
              </a:lnSpc>
              <a:spcBef>
                <a:spcPts val="0"/>
              </a:spcBef>
              <a:spcAft>
                <a:spcPts val="0"/>
              </a:spcAft>
              <a:buClr>
                <a:srgbClr val="000000"/>
              </a:buClr>
              <a:buSzPts val="1100"/>
              <a:buNone/>
              <a:defRPr sz="1467">
                <a:solidFill>
                  <a:srgbClr val="000000"/>
                </a:solidFill>
              </a:defRPr>
            </a:lvl6pPr>
            <a:lvl7pPr lvl="6" algn="ctr">
              <a:lnSpc>
                <a:spcPct val="100000"/>
              </a:lnSpc>
              <a:spcBef>
                <a:spcPts val="0"/>
              </a:spcBef>
              <a:spcAft>
                <a:spcPts val="0"/>
              </a:spcAft>
              <a:buClr>
                <a:srgbClr val="000000"/>
              </a:buClr>
              <a:buSzPts val="1100"/>
              <a:buNone/>
              <a:defRPr sz="1467">
                <a:solidFill>
                  <a:srgbClr val="000000"/>
                </a:solidFill>
              </a:defRPr>
            </a:lvl7pPr>
            <a:lvl8pPr lvl="7" algn="ctr">
              <a:lnSpc>
                <a:spcPct val="100000"/>
              </a:lnSpc>
              <a:spcBef>
                <a:spcPts val="0"/>
              </a:spcBef>
              <a:spcAft>
                <a:spcPts val="0"/>
              </a:spcAft>
              <a:buClr>
                <a:srgbClr val="000000"/>
              </a:buClr>
              <a:buSzPts val="1100"/>
              <a:buNone/>
              <a:defRPr sz="1467">
                <a:solidFill>
                  <a:srgbClr val="000000"/>
                </a:solidFill>
              </a:defRPr>
            </a:lvl8pPr>
            <a:lvl9pPr lvl="8" algn="ct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3978" name="Google Shape;3978;p701"/>
          <p:cNvSpPr txBox="1">
            <a:spLocks noGrp="1"/>
          </p:cNvSpPr>
          <p:nvPr>
            <p:ph type="ctrTitle"/>
          </p:nvPr>
        </p:nvSpPr>
        <p:spPr>
          <a:xfrm>
            <a:off x="1175468" y="4555133"/>
            <a:ext cx="1935200" cy="513200"/>
          </a:xfrm>
          <a:prstGeom prst="rect">
            <a:avLst/>
          </a:prstGeom>
          <a:ln>
            <a:noFill/>
          </a:ln>
        </p:spPr>
        <p:txBody>
          <a:bodyPr spcFirstLastPara="1" wrap="square" lIns="91425" tIns="91425" rIns="91425" bIns="91425" anchor="t" anchorCtr="0">
            <a:noAutofit/>
          </a:bodyPr>
          <a:lstStyle>
            <a:lvl1pPr lvl="0">
              <a:spcBef>
                <a:spcPts val="0"/>
              </a:spcBef>
              <a:spcAft>
                <a:spcPts val="0"/>
              </a:spcAft>
              <a:buClr>
                <a:srgbClr val="000000"/>
              </a:buClr>
              <a:buSzPts val="1400"/>
              <a:buNone/>
              <a:defRPr sz="1867" b="0"/>
            </a:lvl1pPr>
            <a:lvl2pPr lvl="1">
              <a:spcBef>
                <a:spcPts val="0"/>
              </a:spcBef>
              <a:spcAft>
                <a:spcPts val="0"/>
              </a:spcAft>
              <a:buClr>
                <a:srgbClr val="000000"/>
              </a:buClr>
              <a:buSzPts val="1400"/>
              <a:buNone/>
              <a:defRPr sz="1867" b="0">
                <a:solidFill>
                  <a:srgbClr val="000000"/>
                </a:solidFill>
              </a:defRPr>
            </a:lvl2pPr>
            <a:lvl3pPr lvl="2">
              <a:spcBef>
                <a:spcPts val="0"/>
              </a:spcBef>
              <a:spcAft>
                <a:spcPts val="0"/>
              </a:spcAft>
              <a:buClr>
                <a:srgbClr val="000000"/>
              </a:buClr>
              <a:buSzPts val="1400"/>
              <a:buNone/>
              <a:defRPr sz="1867" b="0">
                <a:solidFill>
                  <a:srgbClr val="000000"/>
                </a:solidFill>
              </a:defRPr>
            </a:lvl3pPr>
            <a:lvl4pPr lvl="3">
              <a:spcBef>
                <a:spcPts val="0"/>
              </a:spcBef>
              <a:spcAft>
                <a:spcPts val="0"/>
              </a:spcAft>
              <a:buClr>
                <a:srgbClr val="000000"/>
              </a:buClr>
              <a:buSzPts val="1400"/>
              <a:buNone/>
              <a:defRPr sz="1867" b="0">
                <a:solidFill>
                  <a:srgbClr val="000000"/>
                </a:solidFill>
              </a:defRPr>
            </a:lvl4pPr>
            <a:lvl5pPr lvl="4">
              <a:spcBef>
                <a:spcPts val="0"/>
              </a:spcBef>
              <a:spcAft>
                <a:spcPts val="0"/>
              </a:spcAft>
              <a:buClr>
                <a:srgbClr val="000000"/>
              </a:buClr>
              <a:buSzPts val="1400"/>
              <a:buNone/>
              <a:defRPr sz="1867" b="0">
                <a:solidFill>
                  <a:srgbClr val="000000"/>
                </a:solidFill>
              </a:defRPr>
            </a:lvl5pPr>
            <a:lvl6pPr lvl="5">
              <a:spcBef>
                <a:spcPts val="0"/>
              </a:spcBef>
              <a:spcAft>
                <a:spcPts val="0"/>
              </a:spcAft>
              <a:buClr>
                <a:srgbClr val="000000"/>
              </a:buClr>
              <a:buSzPts val="1400"/>
              <a:buNone/>
              <a:defRPr sz="1867" b="0">
                <a:solidFill>
                  <a:srgbClr val="000000"/>
                </a:solidFill>
              </a:defRPr>
            </a:lvl6pPr>
            <a:lvl7pPr lvl="6">
              <a:spcBef>
                <a:spcPts val="0"/>
              </a:spcBef>
              <a:spcAft>
                <a:spcPts val="0"/>
              </a:spcAft>
              <a:buClr>
                <a:srgbClr val="000000"/>
              </a:buClr>
              <a:buSzPts val="1400"/>
              <a:buNone/>
              <a:defRPr sz="1867" b="0">
                <a:solidFill>
                  <a:srgbClr val="000000"/>
                </a:solidFill>
              </a:defRPr>
            </a:lvl7pPr>
            <a:lvl8pPr lvl="7">
              <a:spcBef>
                <a:spcPts val="0"/>
              </a:spcBef>
              <a:spcAft>
                <a:spcPts val="0"/>
              </a:spcAft>
              <a:buClr>
                <a:srgbClr val="000000"/>
              </a:buClr>
              <a:buSzPts val="1400"/>
              <a:buNone/>
              <a:defRPr sz="1867" b="0">
                <a:solidFill>
                  <a:srgbClr val="000000"/>
                </a:solidFill>
              </a:defRPr>
            </a:lvl8pPr>
            <a:lvl9pPr lvl="8">
              <a:spcBef>
                <a:spcPts val="0"/>
              </a:spcBef>
              <a:spcAft>
                <a:spcPts val="0"/>
              </a:spcAft>
              <a:buClr>
                <a:srgbClr val="000000"/>
              </a:buClr>
              <a:buSzPts val="1400"/>
              <a:buNone/>
              <a:defRPr sz="1867" b="0">
                <a:solidFill>
                  <a:srgbClr val="000000"/>
                </a:solidFill>
              </a:defRPr>
            </a:lvl9pPr>
          </a:lstStyle>
          <a:p>
            <a:endParaRPr/>
          </a:p>
        </p:txBody>
      </p:sp>
      <p:sp>
        <p:nvSpPr>
          <p:cNvPr id="3979" name="Google Shape;3979;p701"/>
          <p:cNvSpPr txBox="1">
            <a:spLocks noGrp="1"/>
          </p:cNvSpPr>
          <p:nvPr>
            <p:ph type="ctrTitle" idx="3"/>
          </p:nvPr>
        </p:nvSpPr>
        <p:spPr>
          <a:xfrm>
            <a:off x="4912480" y="4555133"/>
            <a:ext cx="2385200" cy="5132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Clr>
                <a:srgbClr val="000000"/>
              </a:buClr>
              <a:buSzPts val="1400"/>
              <a:buNone/>
              <a:defRPr sz="1867" b="0"/>
            </a:lvl1pPr>
            <a:lvl2pPr lvl="1" algn="ctr">
              <a:spcBef>
                <a:spcPts val="0"/>
              </a:spcBef>
              <a:spcAft>
                <a:spcPts val="0"/>
              </a:spcAft>
              <a:buClr>
                <a:srgbClr val="000000"/>
              </a:buClr>
              <a:buSzPts val="1400"/>
              <a:buNone/>
              <a:defRPr sz="1867" b="0">
                <a:solidFill>
                  <a:srgbClr val="000000"/>
                </a:solidFill>
              </a:defRPr>
            </a:lvl2pPr>
            <a:lvl3pPr lvl="2" algn="ctr">
              <a:spcBef>
                <a:spcPts val="0"/>
              </a:spcBef>
              <a:spcAft>
                <a:spcPts val="0"/>
              </a:spcAft>
              <a:buClr>
                <a:srgbClr val="000000"/>
              </a:buClr>
              <a:buSzPts val="1400"/>
              <a:buNone/>
              <a:defRPr sz="1867" b="0">
                <a:solidFill>
                  <a:srgbClr val="000000"/>
                </a:solidFill>
              </a:defRPr>
            </a:lvl3pPr>
            <a:lvl4pPr lvl="3" algn="ctr">
              <a:spcBef>
                <a:spcPts val="0"/>
              </a:spcBef>
              <a:spcAft>
                <a:spcPts val="0"/>
              </a:spcAft>
              <a:buClr>
                <a:srgbClr val="000000"/>
              </a:buClr>
              <a:buSzPts val="1400"/>
              <a:buNone/>
              <a:defRPr sz="1867" b="0">
                <a:solidFill>
                  <a:srgbClr val="000000"/>
                </a:solidFill>
              </a:defRPr>
            </a:lvl4pPr>
            <a:lvl5pPr lvl="4" algn="ctr">
              <a:spcBef>
                <a:spcPts val="0"/>
              </a:spcBef>
              <a:spcAft>
                <a:spcPts val="0"/>
              </a:spcAft>
              <a:buClr>
                <a:srgbClr val="000000"/>
              </a:buClr>
              <a:buSzPts val="1400"/>
              <a:buNone/>
              <a:defRPr sz="1867" b="0">
                <a:solidFill>
                  <a:srgbClr val="000000"/>
                </a:solidFill>
              </a:defRPr>
            </a:lvl5pPr>
            <a:lvl6pPr lvl="5" algn="ctr">
              <a:spcBef>
                <a:spcPts val="0"/>
              </a:spcBef>
              <a:spcAft>
                <a:spcPts val="0"/>
              </a:spcAft>
              <a:buClr>
                <a:srgbClr val="000000"/>
              </a:buClr>
              <a:buSzPts val="1400"/>
              <a:buNone/>
              <a:defRPr sz="1867" b="0">
                <a:solidFill>
                  <a:srgbClr val="000000"/>
                </a:solidFill>
              </a:defRPr>
            </a:lvl6pPr>
            <a:lvl7pPr lvl="6" algn="ctr">
              <a:spcBef>
                <a:spcPts val="0"/>
              </a:spcBef>
              <a:spcAft>
                <a:spcPts val="0"/>
              </a:spcAft>
              <a:buClr>
                <a:srgbClr val="000000"/>
              </a:buClr>
              <a:buSzPts val="1400"/>
              <a:buNone/>
              <a:defRPr sz="1867" b="0">
                <a:solidFill>
                  <a:srgbClr val="000000"/>
                </a:solidFill>
              </a:defRPr>
            </a:lvl7pPr>
            <a:lvl8pPr lvl="7" algn="ctr">
              <a:spcBef>
                <a:spcPts val="0"/>
              </a:spcBef>
              <a:spcAft>
                <a:spcPts val="0"/>
              </a:spcAft>
              <a:buClr>
                <a:srgbClr val="000000"/>
              </a:buClr>
              <a:buSzPts val="1400"/>
              <a:buNone/>
              <a:defRPr sz="1867" b="0">
                <a:solidFill>
                  <a:srgbClr val="000000"/>
                </a:solidFill>
              </a:defRPr>
            </a:lvl8pPr>
            <a:lvl9pPr lvl="8" algn="ctr">
              <a:spcBef>
                <a:spcPts val="0"/>
              </a:spcBef>
              <a:spcAft>
                <a:spcPts val="0"/>
              </a:spcAft>
              <a:buClr>
                <a:srgbClr val="000000"/>
              </a:buClr>
              <a:buSzPts val="1400"/>
              <a:buNone/>
              <a:defRPr sz="1867" b="0">
                <a:solidFill>
                  <a:srgbClr val="000000"/>
                </a:solidFill>
              </a:defRPr>
            </a:lvl9pPr>
          </a:lstStyle>
          <a:p>
            <a:endParaRPr/>
          </a:p>
        </p:txBody>
      </p:sp>
      <p:sp>
        <p:nvSpPr>
          <p:cNvPr id="3980" name="Google Shape;3980;p701"/>
          <p:cNvSpPr txBox="1">
            <a:spLocks noGrp="1"/>
          </p:cNvSpPr>
          <p:nvPr>
            <p:ph type="subTitle" idx="4"/>
          </p:nvPr>
        </p:nvSpPr>
        <p:spPr>
          <a:xfrm>
            <a:off x="8630509" y="2598853"/>
            <a:ext cx="2381600" cy="14832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Clr>
                <a:srgbClr val="000000"/>
              </a:buClr>
              <a:buSzPts val="1100"/>
              <a:buNone/>
              <a:defRPr sz="1600">
                <a:solidFill>
                  <a:schemeClr val="dk1"/>
                </a:solidFill>
              </a:defRPr>
            </a:lvl1pPr>
            <a:lvl2pPr lvl="1" algn="r">
              <a:lnSpc>
                <a:spcPct val="100000"/>
              </a:lnSpc>
              <a:spcBef>
                <a:spcPts val="0"/>
              </a:spcBef>
              <a:spcAft>
                <a:spcPts val="0"/>
              </a:spcAft>
              <a:buClr>
                <a:srgbClr val="000000"/>
              </a:buClr>
              <a:buSzPts val="1100"/>
              <a:buNone/>
              <a:defRPr sz="1467">
                <a:solidFill>
                  <a:srgbClr val="000000"/>
                </a:solidFill>
              </a:defRPr>
            </a:lvl2pPr>
            <a:lvl3pPr lvl="2" algn="r">
              <a:lnSpc>
                <a:spcPct val="100000"/>
              </a:lnSpc>
              <a:spcBef>
                <a:spcPts val="0"/>
              </a:spcBef>
              <a:spcAft>
                <a:spcPts val="0"/>
              </a:spcAft>
              <a:buClr>
                <a:srgbClr val="000000"/>
              </a:buClr>
              <a:buSzPts val="1100"/>
              <a:buNone/>
              <a:defRPr sz="1467">
                <a:solidFill>
                  <a:srgbClr val="000000"/>
                </a:solidFill>
              </a:defRPr>
            </a:lvl3pPr>
            <a:lvl4pPr lvl="3" algn="r">
              <a:lnSpc>
                <a:spcPct val="100000"/>
              </a:lnSpc>
              <a:spcBef>
                <a:spcPts val="0"/>
              </a:spcBef>
              <a:spcAft>
                <a:spcPts val="0"/>
              </a:spcAft>
              <a:buClr>
                <a:srgbClr val="000000"/>
              </a:buClr>
              <a:buSzPts val="1100"/>
              <a:buNone/>
              <a:defRPr sz="1467">
                <a:solidFill>
                  <a:srgbClr val="000000"/>
                </a:solidFill>
              </a:defRPr>
            </a:lvl4pPr>
            <a:lvl5pPr lvl="4" algn="r">
              <a:lnSpc>
                <a:spcPct val="100000"/>
              </a:lnSpc>
              <a:spcBef>
                <a:spcPts val="0"/>
              </a:spcBef>
              <a:spcAft>
                <a:spcPts val="0"/>
              </a:spcAft>
              <a:buClr>
                <a:srgbClr val="000000"/>
              </a:buClr>
              <a:buSzPts val="1100"/>
              <a:buNone/>
              <a:defRPr sz="1467">
                <a:solidFill>
                  <a:srgbClr val="000000"/>
                </a:solidFill>
              </a:defRPr>
            </a:lvl5pPr>
            <a:lvl6pPr lvl="5" algn="r">
              <a:lnSpc>
                <a:spcPct val="100000"/>
              </a:lnSpc>
              <a:spcBef>
                <a:spcPts val="0"/>
              </a:spcBef>
              <a:spcAft>
                <a:spcPts val="0"/>
              </a:spcAft>
              <a:buClr>
                <a:srgbClr val="000000"/>
              </a:buClr>
              <a:buSzPts val="1100"/>
              <a:buNone/>
              <a:defRPr sz="1467">
                <a:solidFill>
                  <a:srgbClr val="000000"/>
                </a:solidFill>
              </a:defRPr>
            </a:lvl6pPr>
            <a:lvl7pPr lvl="6" algn="r">
              <a:lnSpc>
                <a:spcPct val="100000"/>
              </a:lnSpc>
              <a:spcBef>
                <a:spcPts val="0"/>
              </a:spcBef>
              <a:spcAft>
                <a:spcPts val="0"/>
              </a:spcAft>
              <a:buClr>
                <a:srgbClr val="000000"/>
              </a:buClr>
              <a:buSzPts val="1100"/>
              <a:buNone/>
              <a:defRPr sz="1467">
                <a:solidFill>
                  <a:srgbClr val="000000"/>
                </a:solidFill>
              </a:defRPr>
            </a:lvl7pPr>
            <a:lvl8pPr lvl="7" algn="r">
              <a:lnSpc>
                <a:spcPct val="100000"/>
              </a:lnSpc>
              <a:spcBef>
                <a:spcPts val="0"/>
              </a:spcBef>
              <a:spcAft>
                <a:spcPts val="0"/>
              </a:spcAft>
              <a:buClr>
                <a:srgbClr val="000000"/>
              </a:buClr>
              <a:buSzPts val="1100"/>
              <a:buNone/>
              <a:defRPr sz="1467">
                <a:solidFill>
                  <a:srgbClr val="000000"/>
                </a:solidFill>
              </a:defRPr>
            </a:lvl8pPr>
            <a:lvl9pPr lvl="8" algn="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3981" name="Google Shape;3981;p701"/>
          <p:cNvSpPr txBox="1">
            <a:spLocks noGrp="1"/>
          </p:cNvSpPr>
          <p:nvPr>
            <p:ph type="ctrTitle" idx="5"/>
          </p:nvPr>
        </p:nvSpPr>
        <p:spPr>
          <a:xfrm>
            <a:off x="8649697" y="4555133"/>
            <a:ext cx="2424000" cy="5132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Clr>
                <a:srgbClr val="000000"/>
              </a:buClr>
              <a:buSzPts val="1400"/>
              <a:buNone/>
              <a:defRPr sz="1867" b="0"/>
            </a:lvl1pPr>
            <a:lvl2pPr lvl="1" algn="r">
              <a:spcBef>
                <a:spcPts val="0"/>
              </a:spcBef>
              <a:spcAft>
                <a:spcPts val="0"/>
              </a:spcAft>
              <a:buClr>
                <a:srgbClr val="000000"/>
              </a:buClr>
              <a:buSzPts val="1400"/>
              <a:buNone/>
              <a:defRPr sz="1867" b="0">
                <a:solidFill>
                  <a:srgbClr val="000000"/>
                </a:solidFill>
              </a:defRPr>
            </a:lvl2pPr>
            <a:lvl3pPr lvl="2" algn="r">
              <a:spcBef>
                <a:spcPts val="0"/>
              </a:spcBef>
              <a:spcAft>
                <a:spcPts val="0"/>
              </a:spcAft>
              <a:buClr>
                <a:srgbClr val="000000"/>
              </a:buClr>
              <a:buSzPts val="1400"/>
              <a:buNone/>
              <a:defRPr sz="1867" b="0">
                <a:solidFill>
                  <a:srgbClr val="000000"/>
                </a:solidFill>
              </a:defRPr>
            </a:lvl3pPr>
            <a:lvl4pPr lvl="3" algn="r">
              <a:spcBef>
                <a:spcPts val="0"/>
              </a:spcBef>
              <a:spcAft>
                <a:spcPts val="0"/>
              </a:spcAft>
              <a:buClr>
                <a:srgbClr val="000000"/>
              </a:buClr>
              <a:buSzPts val="1400"/>
              <a:buNone/>
              <a:defRPr sz="1867" b="0">
                <a:solidFill>
                  <a:srgbClr val="000000"/>
                </a:solidFill>
              </a:defRPr>
            </a:lvl4pPr>
            <a:lvl5pPr lvl="4" algn="r">
              <a:spcBef>
                <a:spcPts val="0"/>
              </a:spcBef>
              <a:spcAft>
                <a:spcPts val="0"/>
              </a:spcAft>
              <a:buClr>
                <a:srgbClr val="000000"/>
              </a:buClr>
              <a:buSzPts val="1400"/>
              <a:buNone/>
              <a:defRPr sz="1867" b="0">
                <a:solidFill>
                  <a:srgbClr val="000000"/>
                </a:solidFill>
              </a:defRPr>
            </a:lvl5pPr>
            <a:lvl6pPr lvl="5" algn="r">
              <a:spcBef>
                <a:spcPts val="0"/>
              </a:spcBef>
              <a:spcAft>
                <a:spcPts val="0"/>
              </a:spcAft>
              <a:buClr>
                <a:srgbClr val="000000"/>
              </a:buClr>
              <a:buSzPts val="1400"/>
              <a:buNone/>
              <a:defRPr sz="1867" b="0">
                <a:solidFill>
                  <a:srgbClr val="000000"/>
                </a:solidFill>
              </a:defRPr>
            </a:lvl6pPr>
            <a:lvl7pPr lvl="6" algn="r">
              <a:spcBef>
                <a:spcPts val="0"/>
              </a:spcBef>
              <a:spcAft>
                <a:spcPts val="0"/>
              </a:spcAft>
              <a:buClr>
                <a:srgbClr val="000000"/>
              </a:buClr>
              <a:buSzPts val="1400"/>
              <a:buNone/>
              <a:defRPr sz="1867" b="0">
                <a:solidFill>
                  <a:srgbClr val="000000"/>
                </a:solidFill>
              </a:defRPr>
            </a:lvl7pPr>
            <a:lvl8pPr lvl="7" algn="r">
              <a:spcBef>
                <a:spcPts val="0"/>
              </a:spcBef>
              <a:spcAft>
                <a:spcPts val="0"/>
              </a:spcAft>
              <a:buClr>
                <a:srgbClr val="000000"/>
              </a:buClr>
              <a:buSzPts val="1400"/>
              <a:buNone/>
              <a:defRPr sz="1867" b="0">
                <a:solidFill>
                  <a:srgbClr val="000000"/>
                </a:solidFill>
              </a:defRPr>
            </a:lvl8pPr>
            <a:lvl9pPr lvl="8" algn="r">
              <a:spcBef>
                <a:spcPts val="0"/>
              </a:spcBef>
              <a:spcAft>
                <a:spcPts val="0"/>
              </a:spcAft>
              <a:buClr>
                <a:srgbClr val="000000"/>
              </a:buClr>
              <a:buSzPts val="1400"/>
              <a:buNone/>
              <a:defRPr sz="1867" b="0">
                <a:solidFill>
                  <a:srgbClr val="000000"/>
                </a:solidFill>
              </a:defRPr>
            </a:lvl9pPr>
          </a:lstStyle>
          <a:p>
            <a:endParaRPr/>
          </a:p>
        </p:txBody>
      </p:sp>
      <p:sp>
        <p:nvSpPr>
          <p:cNvPr id="3982" name="Google Shape;3982;p701"/>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47737503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3983"/>
        <p:cNvGrpSpPr/>
        <p:nvPr/>
      </p:nvGrpSpPr>
      <p:grpSpPr>
        <a:xfrm>
          <a:off x="0" y="0"/>
          <a:ext cx="0" cy="0"/>
          <a:chOff x="0" y="0"/>
          <a:chExt cx="0" cy="0"/>
        </a:xfrm>
      </p:grpSpPr>
      <p:sp>
        <p:nvSpPr>
          <p:cNvPr id="3984" name="Google Shape;3984;p702"/>
          <p:cNvSpPr/>
          <p:nvPr/>
        </p:nvSpPr>
        <p:spPr>
          <a:xfrm flipH="1">
            <a:off x="1327467" y="3497700"/>
            <a:ext cx="10874400" cy="34052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85" name="Google Shape;3985;p702"/>
          <p:cNvSpPr txBox="1">
            <a:spLocks noGrp="1"/>
          </p:cNvSpPr>
          <p:nvPr>
            <p:ph type="ctrTitle"/>
          </p:nvPr>
        </p:nvSpPr>
        <p:spPr>
          <a:xfrm>
            <a:off x="2330067" y="1700305"/>
            <a:ext cx="3018000" cy="596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3986" name="Google Shape;3986;p702"/>
          <p:cNvSpPr txBox="1">
            <a:spLocks noGrp="1"/>
          </p:cNvSpPr>
          <p:nvPr>
            <p:ph type="subTitle" idx="1"/>
          </p:nvPr>
        </p:nvSpPr>
        <p:spPr>
          <a:xfrm>
            <a:off x="1927897" y="2148400"/>
            <a:ext cx="34112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87" name="Google Shape;3987;p702"/>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88" name="Google Shape;3988;p702"/>
          <p:cNvSpPr txBox="1">
            <a:spLocks noGrp="1"/>
          </p:cNvSpPr>
          <p:nvPr>
            <p:ph type="ctrTitle" idx="3"/>
          </p:nvPr>
        </p:nvSpPr>
        <p:spPr>
          <a:xfrm>
            <a:off x="2330077" y="3534088"/>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3989" name="Google Shape;3989;p702"/>
          <p:cNvSpPr txBox="1">
            <a:spLocks noGrp="1"/>
          </p:cNvSpPr>
          <p:nvPr>
            <p:ph type="subTitle" idx="4"/>
          </p:nvPr>
        </p:nvSpPr>
        <p:spPr>
          <a:xfrm>
            <a:off x="2164793" y="4244975"/>
            <a:ext cx="31744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Tree>
    <p:extLst>
      <p:ext uri="{BB962C8B-B14F-4D97-AF65-F5344CB8AC3E}">
        <p14:creationId xmlns:p14="http://schemas.microsoft.com/office/powerpoint/2010/main" val="338869589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3990"/>
        <p:cNvGrpSpPr/>
        <p:nvPr/>
      </p:nvGrpSpPr>
      <p:grpSpPr>
        <a:xfrm>
          <a:off x="0" y="0"/>
          <a:ext cx="0" cy="0"/>
          <a:chOff x="0" y="0"/>
          <a:chExt cx="0" cy="0"/>
        </a:xfrm>
      </p:grpSpPr>
      <p:grpSp>
        <p:nvGrpSpPr>
          <p:cNvPr id="3991" name="Google Shape;3991;p703"/>
          <p:cNvGrpSpPr/>
          <p:nvPr/>
        </p:nvGrpSpPr>
        <p:grpSpPr>
          <a:xfrm>
            <a:off x="5853400" y="1186686"/>
            <a:ext cx="7100600" cy="2918817"/>
            <a:chOff x="4390050" y="661413"/>
            <a:chExt cx="5325450" cy="2189113"/>
          </a:xfrm>
        </p:grpSpPr>
        <p:sp>
          <p:nvSpPr>
            <p:cNvPr id="3992" name="Google Shape;3992;p703"/>
            <p:cNvSpPr/>
            <p:nvPr/>
          </p:nvSpPr>
          <p:spPr>
            <a:xfrm>
              <a:off x="4390050" y="661413"/>
              <a:ext cx="3317068" cy="2189023"/>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3" name="Google Shape;3993;p703"/>
            <p:cNvSpPr/>
            <p:nvPr/>
          </p:nvSpPr>
          <p:spPr>
            <a:xfrm>
              <a:off x="6053100" y="661425"/>
              <a:ext cx="3662400" cy="2189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994" name="Google Shape;3994;p703"/>
          <p:cNvSpPr/>
          <p:nvPr/>
        </p:nvSpPr>
        <p:spPr>
          <a:xfrm>
            <a:off x="-483900" y="2563902"/>
            <a:ext cx="4422757" cy="291869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95" name="Google Shape;3995;p70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708264647"/>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996"/>
        <p:cNvGrpSpPr/>
        <p:nvPr/>
      </p:nvGrpSpPr>
      <p:grpSpPr>
        <a:xfrm>
          <a:off x="0" y="0"/>
          <a:ext cx="0" cy="0"/>
          <a:chOff x="0" y="0"/>
          <a:chExt cx="0" cy="0"/>
        </a:xfrm>
      </p:grpSpPr>
      <p:sp>
        <p:nvSpPr>
          <p:cNvPr id="3997" name="Google Shape;3997;p704"/>
          <p:cNvSpPr txBox="1">
            <a:spLocks noGrp="1"/>
          </p:cNvSpPr>
          <p:nvPr>
            <p:ph type="ctrTitle"/>
          </p:nvPr>
        </p:nvSpPr>
        <p:spPr>
          <a:xfrm>
            <a:off x="752667" y="-226105"/>
            <a:ext cx="5156400" cy="27388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sz="6400"/>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3998" name="Google Shape;3998;p704"/>
          <p:cNvSpPr txBox="1">
            <a:spLocks noGrp="1"/>
          </p:cNvSpPr>
          <p:nvPr>
            <p:ph type="subTitle" idx="1"/>
          </p:nvPr>
        </p:nvSpPr>
        <p:spPr>
          <a:xfrm>
            <a:off x="6978961" y="789100"/>
            <a:ext cx="3593200" cy="23792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99" name="Google Shape;3999;p704"/>
          <p:cNvSpPr txBox="1"/>
          <p:nvPr/>
        </p:nvSpPr>
        <p:spPr>
          <a:xfrm>
            <a:off x="6572567" y="5223861"/>
            <a:ext cx="4000000" cy="12420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333">
                <a:solidFill>
                  <a:schemeClr val="dk1"/>
                </a:solidFill>
                <a:latin typeface="Open Sans Light"/>
                <a:ea typeface="Open Sans Light"/>
                <a:cs typeface="Open Sans Light"/>
                <a:sym typeface="Open Sans Light"/>
              </a:rPr>
              <a:t>CREDITS: This presentation template was created by </a:t>
            </a:r>
            <a:r>
              <a:rPr lang="en" sz="1333">
                <a:solidFill>
                  <a:schemeClr val="dk1"/>
                </a:solidFill>
                <a:uFill>
                  <a:noFill/>
                </a:uFill>
                <a:latin typeface="Open Sans SemiBold"/>
                <a:ea typeface="Open Sans SemiBold"/>
                <a:cs typeface="Open Sans SemiBold"/>
                <a:sym typeface="Open Sans SemiBold"/>
                <a:hlinkClick r:id="rId2">
                  <a:extLst>
                    <a:ext uri="{A12FA001-AC4F-418D-AE19-62706E023703}">
                      <ahyp:hlinkClr xmlns:ahyp="http://schemas.microsoft.com/office/drawing/2018/hyperlinkcolor" val="tx"/>
                    </a:ext>
                  </a:extLst>
                </a:hlinkClick>
              </a:rPr>
              <a:t>Slidesgo</a:t>
            </a:r>
            <a:r>
              <a:rPr lang="en" sz="1333">
                <a:solidFill>
                  <a:schemeClr val="dk1"/>
                </a:solidFill>
                <a:latin typeface="Open Sans Light"/>
                <a:ea typeface="Open Sans Light"/>
                <a:cs typeface="Open Sans Light"/>
                <a:sym typeface="Open Sans Light"/>
              </a:rPr>
              <a:t>, including icons by </a:t>
            </a:r>
            <a:r>
              <a:rPr lang="en" sz="1333">
                <a:solidFill>
                  <a:schemeClr val="dk1"/>
                </a:solidFill>
                <a:uFill>
                  <a:noFill/>
                </a:uFill>
                <a:latin typeface="Open Sans SemiBold"/>
                <a:ea typeface="Open Sans SemiBold"/>
                <a:cs typeface="Open Sans SemiBold"/>
                <a:sym typeface="Open Sans SemiBold"/>
                <a:hlinkClick r:id="rId3">
                  <a:extLst>
                    <a:ext uri="{A12FA001-AC4F-418D-AE19-62706E023703}">
                      <ahyp:hlinkClr xmlns:ahyp="http://schemas.microsoft.com/office/drawing/2018/hyperlinkcolor" val="tx"/>
                    </a:ext>
                  </a:extLst>
                </a:hlinkClick>
              </a:rPr>
              <a:t>Flaticon</a:t>
            </a:r>
            <a:r>
              <a:rPr lang="en" sz="1333">
                <a:solidFill>
                  <a:schemeClr val="dk1"/>
                </a:solidFill>
                <a:latin typeface="Open Sans Light"/>
                <a:ea typeface="Open Sans Light"/>
                <a:cs typeface="Open Sans Light"/>
                <a:sym typeface="Open Sans Light"/>
              </a:rPr>
              <a:t>, and infographics &amp; images by </a:t>
            </a:r>
            <a:r>
              <a:rPr lang="en" sz="1333">
                <a:solidFill>
                  <a:schemeClr val="dk1"/>
                </a:solidFill>
                <a:uFill>
                  <a:noFill/>
                </a:uFill>
                <a:latin typeface="Open Sans SemiBold"/>
                <a:ea typeface="Open Sans SemiBold"/>
                <a:cs typeface="Open Sans SemiBold"/>
                <a:sym typeface="Open Sans SemiBold"/>
                <a:hlinkClick r:id="rId4">
                  <a:extLst>
                    <a:ext uri="{A12FA001-AC4F-418D-AE19-62706E023703}">
                      <ahyp:hlinkClr xmlns:ahyp="http://schemas.microsoft.com/office/drawing/2018/hyperlinkcolor" val="tx"/>
                    </a:ext>
                  </a:extLst>
                </a:hlinkClick>
              </a:rPr>
              <a:t>Freepik</a:t>
            </a:r>
            <a:endParaRPr sz="2400">
              <a:solidFill>
                <a:schemeClr val="dk1"/>
              </a:solidFill>
              <a:latin typeface="Open Sans SemiBold"/>
              <a:ea typeface="Open Sans SemiBold"/>
              <a:cs typeface="Open Sans SemiBold"/>
              <a:sym typeface="Open Sans SemiBold"/>
            </a:endParaRPr>
          </a:p>
          <a:p>
            <a:pPr marL="0" lvl="0" indent="0" algn="r" rtl="0">
              <a:spcBef>
                <a:spcPts val="0"/>
              </a:spcBef>
              <a:spcAft>
                <a:spcPts val="0"/>
              </a:spcAft>
              <a:buNone/>
            </a:pPr>
            <a:endParaRPr sz="2400">
              <a:solidFill>
                <a:schemeClr val="dk1"/>
              </a:solidFill>
              <a:latin typeface="Open Sans Light"/>
              <a:ea typeface="Open Sans Light"/>
              <a:cs typeface="Open Sans Light"/>
              <a:sym typeface="Open Sans Light"/>
            </a:endParaRPr>
          </a:p>
          <a:p>
            <a:pPr marL="0" lvl="0" indent="0" algn="r" rtl="0">
              <a:lnSpc>
                <a:spcPct val="115000"/>
              </a:lnSpc>
              <a:spcBef>
                <a:spcPts val="400"/>
              </a:spcBef>
              <a:spcAft>
                <a:spcPts val="0"/>
              </a:spcAft>
              <a:buNone/>
            </a:pPr>
            <a:endParaRPr sz="1333">
              <a:solidFill>
                <a:schemeClr val="dk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1440919005"/>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000"/>
        <p:cNvGrpSpPr/>
        <p:nvPr/>
      </p:nvGrpSpPr>
      <p:grpSpPr>
        <a:xfrm>
          <a:off x="0" y="0"/>
          <a:ext cx="0" cy="0"/>
          <a:chOff x="0" y="0"/>
          <a:chExt cx="0" cy="0"/>
        </a:xfrm>
      </p:grpSpPr>
      <p:sp>
        <p:nvSpPr>
          <p:cNvPr id="4001" name="Google Shape;4001;p705"/>
          <p:cNvSpPr txBox="1">
            <a:spLocks noGrp="1"/>
          </p:cNvSpPr>
          <p:nvPr>
            <p:ph type="body" idx="1"/>
          </p:nvPr>
        </p:nvSpPr>
        <p:spPr>
          <a:xfrm>
            <a:off x="856067" y="1462100"/>
            <a:ext cx="5951200" cy="4514000"/>
          </a:xfrm>
          <a:prstGeom prst="rect">
            <a:avLst/>
          </a:prstGeom>
        </p:spPr>
        <p:txBody>
          <a:bodyPr spcFirstLastPara="1" wrap="square" lIns="91425" tIns="91425" rIns="91425" bIns="91425" anchor="t" anchorCtr="0">
            <a:noAutofit/>
          </a:bodyPr>
          <a:lstStyle>
            <a:lvl1pPr marL="609585" lvl="0" indent="-406390">
              <a:lnSpc>
                <a:spcPct val="150000"/>
              </a:lnSpc>
              <a:spcBef>
                <a:spcPts val="0"/>
              </a:spcBef>
              <a:spcAft>
                <a:spcPts val="0"/>
              </a:spcAft>
              <a:buClr>
                <a:schemeClr val="lt1"/>
              </a:buClr>
              <a:buSzPts val="1200"/>
              <a:buFont typeface="Catamaran Light"/>
              <a:buChar char="⬣"/>
              <a:defRPr>
                <a:solidFill>
                  <a:srgbClr val="000000"/>
                </a:solidFill>
              </a:defRPr>
            </a:lvl1pPr>
            <a:lvl2pPr marL="1219170" lvl="1" indent="-406390">
              <a:spcBef>
                <a:spcPts val="2133"/>
              </a:spcBef>
              <a:spcAft>
                <a:spcPts val="0"/>
              </a:spcAft>
              <a:buClr>
                <a:srgbClr val="000000"/>
              </a:buClr>
              <a:buSzPts val="1200"/>
              <a:buFont typeface="Catamaran Light"/>
              <a:buChar char="○"/>
              <a:defRPr>
                <a:solidFill>
                  <a:srgbClr val="000000"/>
                </a:solidFill>
              </a:defRPr>
            </a:lvl2pPr>
            <a:lvl3pPr marL="1828754" lvl="2" indent="-406390">
              <a:spcBef>
                <a:spcPts val="2133"/>
              </a:spcBef>
              <a:spcAft>
                <a:spcPts val="0"/>
              </a:spcAft>
              <a:buClr>
                <a:srgbClr val="000000"/>
              </a:buClr>
              <a:buSzPts val="1200"/>
              <a:buFont typeface="Catamaran Light"/>
              <a:buChar char="■"/>
              <a:defRPr>
                <a:solidFill>
                  <a:srgbClr val="000000"/>
                </a:solidFill>
              </a:defRPr>
            </a:lvl3pPr>
            <a:lvl4pPr marL="2438339" lvl="3" indent="-406390">
              <a:spcBef>
                <a:spcPts val="2133"/>
              </a:spcBef>
              <a:spcAft>
                <a:spcPts val="0"/>
              </a:spcAft>
              <a:buClr>
                <a:srgbClr val="000000"/>
              </a:buClr>
              <a:buSzPts val="1200"/>
              <a:buFont typeface="Catamaran Light"/>
              <a:buChar char="●"/>
              <a:defRPr>
                <a:solidFill>
                  <a:srgbClr val="000000"/>
                </a:solidFill>
              </a:defRPr>
            </a:lvl4pPr>
            <a:lvl5pPr marL="3047924" lvl="4" indent="-406390">
              <a:spcBef>
                <a:spcPts val="2133"/>
              </a:spcBef>
              <a:spcAft>
                <a:spcPts val="0"/>
              </a:spcAft>
              <a:buClr>
                <a:srgbClr val="000000"/>
              </a:buClr>
              <a:buSzPts val="1200"/>
              <a:buFont typeface="Catamaran Light"/>
              <a:buAutoNum type="alphaLcPeriod"/>
              <a:defRPr>
                <a:solidFill>
                  <a:srgbClr val="000000"/>
                </a:solidFill>
              </a:defRPr>
            </a:lvl5pPr>
            <a:lvl6pPr marL="3657509" lvl="5" indent="-406390">
              <a:spcBef>
                <a:spcPts val="2133"/>
              </a:spcBef>
              <a:spcAft>
                <a:spcPts val="0"/>
              </a:spcAft>
              <a:buClr>
                <a:srgbClr val="000000"/>
              </a:buClr>
              <a:buSzPts val="1200"/>
              <a:buFont typeface="Catamaran Light"/>
              <a:buAutoNum type="romanLcPeriod"/>
              <a:defRPr>
                <a:solidFill>
                  <a:srgbClr val="000000"/>
                </a:solidFill>
              </a:defRPr>
            </a:lvl6pPr>
            <a:lvl7pPr marL="4267093" lvl="6" indent="-406390">
              <a:spcBef>
                <a:spcPts val="2133"/>
              </a:spcBef>
              <a:spcAft>
                <a:spcPts val="0"/>
              </a:spcAft>
              <a:buClr>
                <a:srgbClr val="000000"/>
              </a:buClr>
              <a:buSzPts val="1200"/>
              <a:buFont typeface="Catamaran Light"/>
              <a:buAutoNum type="arabicPeriod"/>
              <a:defRPr>
                <a:solidFill>
                  <a:srgbClr val="000000"/>
                </a:solidFill>
              </a:defRPr>
            </a:lvl7pPr>
            <a:lvl8pPr marL="4876678" lvl="7" indent="-406390">
              <a:spcBef>
                <a:spcPts val="2133"/>
              </a:spcBef>
              <a:spcAft>
                <a:spcPts val="0"/>
              </a:spcAft>
              <a:buClr>
                <a:srgbClr val="000000"/>
              </a:buClr>
              <a:buSzPts val="1200"/>
              <a:buFont typeface="Catamaran Light"/>
              <a:buAutoNum type="alphaLcPeriod"/>
              <a:defRPr>
                <a:solidFill>
                  <a:srgbClr val="000000"/>
                </a:solidFill>
              </a:defRPr>
            </a:lvl8pPr>
            <a:lvl9pPr marL="5486263" lvl="8" indent="-406390">
              <a:spcBef>
                <a:spcPts val="2133"/>
              </a:spcBef>
              <a:spcAft>
                <a:spcPts val="2133"/>
              </a:spcAft>
              <a:buClr>
                <a:srgbClr val="000000"/>
              </a:buClr>
              <a:buSzPts val="1200"/>
              <a:buFont typeface="Catamaran Light"/>
              <a:buAutoNum type="romanLcPeriod"/>
              <a:defRPr>
                <a:solidFill>
                  <a:srgbClr val="000000"/>
                </a:solidFill>
              </a:defRPr>
            </a:lvl9pPr>
          </a:lstStyle>
          <a:p>
            <a:endParaRPr/>
          </a:p>
        </p:txBody>
      </p:sp>
      <p:sp>
        <p:nvSpPr>
          <p:cNvPr id="4002" name="Google Shape;4002;p705"/>
          <p:cNvSpPr txBox="1">
            <a:spLocks noGrp="1"/>
          </p:cNvSpPr>
          <p:nvPr>
            <p:ph type="ctrTitle"/>
          </p:nvPr>
        </p:nvSpPr>
        <p:spPr>
          <a:xfrm>
            <a:off x="813965" y="495667"/>
            <a:ext cx="58296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59777979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003"/>
        <p:cNvGrpSpPr/>
        <p:nvPr/>
      </p:nvGrpSpPr>
      <p:grpSpPr>
        <a:xfrm>
          <a:off x="0" y="0"/>
          <a:ext cx="0" cy="0"/>
          <a:chOff x="0" y="0"/>
          <a:chExt cx="0" cy="0"/>
        </a:xfrm>
      </p:grpSpPr>
      <p:sp>
        <p:nvSpPr>
          <p:cNvPr id="4004" name="Google Shape;4004;p706"/>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79970548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005"/>
        <p:cNvGrpSpPr/>
        <p:nvPr/>
      </p:nvGrpSpPr>
      <p:grpSpPr>
        <a:xfrm>
          <a:off x="0" y="0"/>
          <a:ext cx="0" cy="0"/>
          <a:chOff x="0" y="0"/>
          <a:chExt cx="0" cy="0"/>
        </a:xfrm>
      </p:grpSpPr>
      <p:sp>
        <p:nvSpPr>
          <p:cNvPr id="4006" name="Google Shape;4006;p707"/>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007" name="Google Shape;4007;p707"/>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008" name="Google Shape;4008;p707"/>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1419378268"/>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009"/>
        <p:cNvGrpSpPr/>
        <p:nvPr/>
      </p:nvGrpSpPr>
      <p:grpSpPr>
        <a:xfrm>
          <a:off x="0" y="0"/>
          <a:ext cx="0" cy="0"/>
          <a:chOff x="0" y="0"/>
          <a:chExt cx="0" cy="0"/>
        </a:xfrm>
      </p:grpSpPr>
      <p:sp>
        <p:nvSpPr>
          <p:cNvPr id="4010" name="Google Shape;4010;p708"/>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805773216"/>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011"/>
        <p:cNvGrpSpPr/>
        <p:nvPr/>
      </p:nvGrpSpPr>
      <p:grpSpPr>
        <a:xfrm>
          <a:off x="0" y="0"/>
          <a:ext cx="0" cy="0"/>
          <a:chOff x="0" y="0"/>
          <a:chExt cx="0" cy="0"/>
        </a:xfrm>
      </p:grpSpPr>
      <p:sp>
        <p:nvSpPr>
          <p:cNvPr id="4012" name="Google Shape;4012;p709"/>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013" name="Google Shape;4013;p709"/>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952758849"/>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14"/>
        <p:cNvGrpSpPr/>
        <p:nvPr/>
      </p:nvGrpSpPr>
      <p:grpSpPr>
        <a:xfrm>
          <a:off x="0" y="0"/>
          <a:ext cx="0" cy="0"/>
          <a:chOff x="0" y="0"/>
          <a:chExt cx="0" cy="0"/>
        </a:xfrm>
      </p:grpSpPr>
    </p:spTree>
    <p:extLst>
      <p:ext uri="{BB962C8B-B14F-4D97-AF65-F5344CB8AC3E}">
        <p14:creationId xmlns:p14="http://schemas.microsoft.com/office/powerpoint/2010/main" val="2304498282"/>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4015"/>
        <p:cNvGrpSpPr/>
        <p:nvPr/>
      </p:nvGrpSpPr>
      <p:grpSpPr>
        <a:xfrm>
          <a:off x="0" y="0"/>
          <a:ext cx="0" cy="0"/>
          <a:chOff x="0" y="0"/>
          <a:chExt cx="0" cy="0"/>
        </a:xfrm>
      </p:grpSpPr>
      <p:grpSp>
        <p:nvGrpSpPr>
          <p:cNvPr id="4016" name="Google Shape;4016;p711"/>
          <p:cNvGrpSpPr/>
          <p:nvPr/>
        </p:nvGrpSpPr>
        <p:grpSpPr>
          <a:xfrm>
            <a:off x="-1195834" y="-820933"/>
            <a:ext cx="13704835" cy="8561469"/>
            <a:chOff x="-896875" y="-615700"/>
            <a:chExt cx="10278626" cy="6421102"/>
          </a:xfrm>
        </p:grpSpPr>
        <p:pic>
          <p:nvPicPr>
            <p:cNvPr id="4017" name="Google Shape;4017;p711"/>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4018" name="Google Shape;4018;p711"/>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4019" name="Google Shape;4019;p711"/>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4020" name="Google Shape;4020;p711"/>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3927866133"/>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4021"/>
        <p:cNvGrpSpPr/>
        <p:nvPr/>
      </p:nvGrpSpPr>
      <p:grpSpPr>
        <a:xfrm>
          <a:off x="0" y="0"/>
          <a:ext cx="0" cy="0"/>
          <a:chOff x="0" y="0"/>
          <a:chExt cx="0" cy="0"/>
        </a:xfrm>
      </p:grpSpPr>
      <p:pic>
        <p:nvPicPr>
          <p:cNvPr id="4022" name="Google Shape;4022;p71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793674" y="-3493034"/>
            <a:ext cx="6861353" cy="6858003"/>
          </a:xfrm>
          <a:prstGeom prst="rect">
            <a:avLst/>
          </a:prstGeom>
          <a:noFill/>
          <a:ln>
            <a:noFill/>
          </a:ln>
        </p:spPr>
      </p:pic>
      <p:sp>
        <p:nvSpPr>
          <p:cNvPr id="4023" name="Google Shape;4023;p712"/>
          <p:cNvSpPr txBox="1">
            <a:spLocks noGrp="1"/>
          </p:cNvSpPr>
          <p:nvPr>
            <p:ph type="title"/>
          </p:nvPr>
        </p:nvSpPr>
        <p:spPr>
          <a:xfrm>
            <a:off x="1126400" y="4480133"/>
            <a:ext cx="9939200" cy="709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3000"/>
              <a:buNone/>
              <a:defRPr sz="4000">
                <a:solidFill>
                  <a:schemeClr val="lt1"/>
                </a:solidFill>
              </a:defRPr>
            </a:lvl1pPr>
            <a:lvl2pPr lvl="1" algn="ctr">
              <a:lnSpc>
                <a:spcPct val="100000"/>
              </a:lnSpc>
              <a:spcBef>
                <a:spcPts val="0"/>
              </a:spcBef>
              <a:spcAft>
                <a:spcPts val="0"/>
              </a:spcAft>
              <a:buClr>
                <a:schemeClr val="lt1"/>
              </a:buClr>
              <a:buSzPts val="3000"/>
              <a:buNone/>
              <a:defRPr sz="4000">
                <a:solidFill>
                  <a:schemeClr val="lt1"/>
                </a:solidFill>
              </a:defRPr>
            </a:lvl2pPr>
            <a:lvl3pPr lvl="2" algn="ctr">
              <a:lnSpc>
                <a:spcPct val="100000"/>
              </a:lnSpc>
              <a:spcBef>
                <a:spcPts val="0"/>
              </a:spcBef>
              <a:spcAft>
                <a:spcPts val="0"/>
              </a:spcAft>
              <a:buClr>
                <a:schemeClr val="lt1"/>
              </a:buClr>
              <a:buSzPts val="3000"/>
              <a:buNone/>
              <a:defRPr sz="4000">
                <a:solidFill>
                  <a:schemeClr val="lt1"/>
                </a:solidFill>
              </a:defRPr>
            </a:lvl3pPr>
            <a:lvl4pPr lvl="3" algn="ctr">
              <a:lnSpc>
                <a:spcPct val="100000"/>
              </a:lnSpc>
              <a:spcBef>
                <a:spcPts val="0"/>
              </a:spcBef>
              <a:spcAft>
                <a:spcPts val="0"/>
              </a:spcAft>
              <a:buClr>
                <a:schemeClr val="lt1"/>
              </a:buClr>
              <a:buSzPts val="3000"/>
              <a:buNone/>
              <a:defRPr sz="4000">
                <a:solidFill>
                  <a:schemeClr val="lt1"/>
                </a:solidFill>
              </a:defRPr>
            </a:lvl4pPr>
            <a:lvl5pPr lvl="4" algn="ctr">
              <a:lnSpc>
                <a:spcPct val="100000"/>
              </a:lnSpc>
              <a:spcBef>
                <a:spcPts val="0"/>
              </a:spcBef>
              <a:spcAft>
                <a:spcPts val="0"/>
              </a:spcAft>
              <a:buClr>
                <a:schemeClr val="lt1"/>
              </a:buClr>
              <a:buSzPts val="3000"/>
              <a:buNone/>
              <a:defRPr sz="4000">
                <a:solidFill>
                  <a:schemeClr val="lt1"/>
                </a:solidFill>
              </a:defRPr>
            </a:lvl5pPr>
            <a:lvl6pPr lvl="5" algn="ctr">
              <a:lnSpc>
                <a:spcPct val="100000"/>
              </a:lnSpc>
              <a:spcBef>
                <a:spcPts val="0"/>
              </a:spcBef>
              <a:spcAft>
                <a:spcPts val="0"/>
              </a:spcAft>
              <a:buClr>
                <a:schemeClr val="lt1"/>
              </a:buClr>
              <a:buSzPts val="3000"/>
              <a:buNone/>
              <a:defRPr sz="4000">
                <a:solidFill>
                  <a:schemeClr val="lt1"/>
                </a:solidFill>
              </a:defRPr>
            </a:lvl6pPr>
            <a:lvl7pPr lvl="6" algn="ctr">
              <a:lnSpc>
                <a:spcPct val="100000"/>
              </a:lnSpc>
              <a:spcBef>
                <a:spcPts val="0"/>
              </a:spcBef>
              <a:spcAft>
                <a:spcPts val="0"/>
              </a:spcAft>
              <a:buClr>
                <a:schemeClr val="lt1"/>
              </a:buClr>
              <a:buSzPts val="3000"/>
              <a:buNone/>
              <a:defRPr sz="4000">
                <a:solidFill>
                  <a:schemeClr val="lt1"/>
                </a:solidFill>
              </a:defRPr>
            </a:lvl7pPr>
            <a:lvl8pPr lvl="7" algn="ctr">
              <a:lnSpc>
                <a:spcPct val="100000"/>
              </a:lnSpc>
              <a:spcBef>
                <a:spcPts val="0"/>
              </a:spcBef>
              <a:spcAft>
                <a:spcPts val="0"/>
              </a:spcAft>
              <a:buClr>
                <a:schemeClr val="lt1"/>
              </a:buClr>
              <a:buSzPts val="3000"/>
              <a:buNone/>
              <a:defRPr sz="4000">
                <a:solidFill>
                  <a:schemeClr val="lt1"/>
                </a:solidFill>
              </a:defRPr>
            </a:lvl8pPr>
            <a:lvl9pPr lvl="8" algn="ctr">
              <a:lnSpc>
                <a:spcPct val="100000"/>
              </a:lnSpc>
              <a:spcBef>
                <a:spcPts val="0"/>
              </a:spcBef>
              <a:spcAft>
                <a:spcPts val="0"/>
              </a:spcAft>
              <a:buClr>
                <a:schemeClr val="lt1"/>
              </a:buClr>
              <a:buSzPts val="3000"/>
              <a:buNone/>
              <a:defRPr sz="4000">
                <a:solidFill>
                  <a:schemeClr val="lt1"/>
                </a:solidFill>
              </a:defRPr>
            </a:lvl9pPr>
          </a:lstStyle>
          <a:p>
            <a:endParaRPr/>
          </a:p>
        </p:txBody>
      </p:sp>
      <p:sp>
        <p:nvSpPr>
          <p:cNvPr id="4024" name="Google Shape;4024;p712"/>
          <p:cNvSpPr txBox="1">
            <a:spLocks noGrp="1"/>
          </p:cNvSpPr>
          <p:nvPr>
            <p:ph type="subTitle" idx="1"/>
          </p:nvPr>
        </p:nvSpPr>
        <p:spPr>
          <a:xfrm>
            <a:off x="1126400" y="1805000"/>
            <a:ext cx="9939200" cy="234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2500"/>
              <a:buNone/>
              <a:defRPr sz="3733">
                <a:solidFill>
                  <a:schemeClr val="lt1"/>
                </a:solidFill>
              </a:defRPr>
            </a:lvl1pPr>
            <a:lvl2pPr lvl="1" algn="ctr">
              <a:lnSpc>
                <a:spcPct val="100000"/>
              </a:lnSpc>
              <a:spcBef>
                <a:spcPts val="0"/>
              </a:spcBef>
              <a:spcAft>
                <a:spcPts val="0"/>
              </a:spcAft>
              <a:buClr>
                <a:schemeClr val="lt1"/>
              </a:buClr>
              <a:buSzPts val="2500"/>
              <a:buNone/>
              <a:defRPr sz="3333">
                <a:solidFill>
                  <a:schemeClr val="lt1"/>
                </a:solidFill>
              </a:defRPr>
            </a:lvl2pPr>
            <a:lvl3pPr lvl="2" algn="ctr">
              <a:lnSpc>
                <a:spcPct val="100000"/>
              </a:lnSpc>
              <a:spcBef>
                <a:spcPts val="0"/>
              </a:spcBef>
              <a:spcAft>
                <a:spcPts val="0"/>
              </a:spcAft>
              <a:buClr>
                <a:schemeClr val="lt1"/>
              </a:buClr>
              <a:buSzPts val="2500"/>
              <a:buNone/>
              <a:defRPr sz="3333">
                <a:solidFill>
                  <a:schemeClr val="lt1"/>
                </a:solidFill>
              </a:defRPr>
            </a:lvl3pPr>
            <a:lvl4pPr lvl="3" algn="ctr">
              <a:lnSpc>
                <a:spcPct val="100000"/>
              </a:lnSpc>
              <a:spcBef>
                <a:spcPts val="0"/>
              </a:spcBef>
              <a:spcAft>
                <a:spcPts val="0"/>
              </a:spcAft>
              <a:buClr>
                <a:schemeClr val="lt1"/>
              </a:buClr>
              <a:buSzPts val="2500"/>
              <a:buNone/>
              <a:defRPr sz="3333">
                <a:solidFill>
                  <a:schemeClr val="lt1"/>
                </a:solidFill>
              </a:defRPr>
            </a:lvl4pPr>
            <a:lvl5pPr lvl="4" algn="ctr">
              <a:lnSpc>
                <a:spcPct val="100000"/>
              </a:lnSpc>
              <a:spcBef>
                <a:spcPts val="0"/>
              </a:spcBef>
              <a:spcAft>
                <a:spcPts val="0"/>
              </a:spcAft>
              <a:buClr>
                <a:schemeClr val="lt1"/>
              </a:buClr>
              <a:buSzPts val="2500"/>
              <a:buNone/>
              <a:defRPr sz="3333">
                <a:solidFill>
                  <a:schemeClr val="lt1"/>
                </a:solidFill>
              </a:defRPr>
            </a:lvl5pPr>
            <a:lvl6pPr lvl="5" algn="ctr">
              <a:lnSpc>
                <a:spcPct val="100000"/>
              </a:lnSpc>
              <a:spcBef>
                <a:spcPts val="0"/>
              </a:spcBef>
              <a:spcAft>
                <a:spcPts val="0"/>
              </a:spcAft>
              <a:buClr>
                <a:schemeClr val="lt1"/>
              </a:buClr>
              <a:buSzPts val="2500"/>
              <a:buNone/>
              <a:defRPr sz="3333">
                <a:solidFill>
                  <a:schemeClr val="lt1"/>
                </a:solidFill>
              </a:defRPr>
            </a:lvl6pPr>
            <a:lvl7pPr lvl="6" algn="ctr">
              <a:lnSpc>
                <a:spcPct val="100000"/>
              </a:lnSpc>
              <a:spcBef>
                <a:spcPts val="0"/>
              </a:spcBef>
              <a:spcAft>
                <a:spcPts val="0"/>
              </a:spcAft>
              <a:buClr>
                <a:schemeClr val="lt1"/>
              </a:buClr>
              <a:buSzPts val="2500"/>
              <a:buNone/>
              <a:defRPr sz="3333">
                <a:solidFill>
                  <a:schemeClr val="lt1"/>
                </a:solidFill>
              </a:defRPr>
            </a:lvl7pPr>
            <a:lvl8pPr lvl="7" algn="ctr">
              <a:lnSpc>
                <a:spcPct val="100000"/>
              </a:lnSpc>
              <a:spcBef>
                <a:spcPts val="0"/>
              </a:spcBef>
              <a:spcAft>
                <a:spcPts val="0"/>
              </a:spcAft>
              <a:buClr>
                <a:schemeClr val="lt1"/>
              </a:buClr>
              <a:buSzPts val="2500"/>
              <a:buNone/>
              <a:defRPr sz="3333">
                <a:solidFill>
                  <a:schemeClr val="lt1"/>
                </a:solidFill>
              </a:defRPr>
            </a:lvl8pPr>
            <a:lvl9pPr lvl="8" algn="ctr">
              <a:lnSpc>
                <a:spcPct val="100000"/>
              </a:lnSpc>
              <a:spcBef>
                <a:spcPts val="0"/>
              </a:spcBef>
              <a:spcAft>
                <a:spcPts val="0"/>
              </a:spcAft>
              <a:buClr>
                <a:schemeClr val="lt1"/>
              </a:buClr>
              <a:buSzPts val="2500"/>
              <a:buNone/>
              <a:defRPr sz="3333">
                <a:solidFill>
                  <a:schemeClr val="lt1"/>
                </a:solidFill>
              </a:defRPr>
            </a:lvl9pPr>
          </a:lstStyle>
          <a:p>
            <a:endParaRPr/>
          </a:p>
        </p:txBody>
      </p:sp>
    </p:spTree>
    <p:extLst>
      <p:ext uri="{BB962C8B-B14F-4D97-AF65-F5344CB8AC3E}">
        <p14:creationId xmlns:p14="http://schemas.microsoft.com/office/powerpoint/2010/main" val="2431815387"/>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4025"/>
        <p:cNvGrpSpPr/>
        <p:nvPr/>
      </p:nvGrpSpPr>
      <p:grpSpPr>
        <a:xfrm>
          <a:off x="0" y="0"/>
          <a:ext cx="0" cy="0"/>
          <a:chOff x="0" y="0"/>
          <a:chExt cx="0" cy="0"/>
        </a:xfrm>
      </p:grpSpPr>
      <p:grpSp>
        <p:nvGrpSpPr>
          <p:cNvPr id="4026" name="Google Shape;4026;p713"/>
          <p:cNvGrpSpPr/>
          <p:nvPr/>
        </p:nvGrpSpPr>
        <p:grpSpPr>
          <a:xfrm>
            <a:off x="-1195834" y="-820933"/>
            <a:ext cx="13704835" cy="8561469"/>
            <a:chOff x="-896875" y="-615700"/>
            <a:chExt cx="10278626" cy="6421102"/>
          </a:xfrm>
        </p:grpSpPr>
        <p:pic>
          <p:nvPicPr>
            <p:cNvPr id="4027" name="Google Shape;4027;p713"/>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4028" name="Google Shape;4028;p713"/>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4029" name="Google Shape;4029;p713"/>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4030" name="Google Shape;4030;p713"/>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351883508"/>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White">
  <p:cSld name="White">
    <p:spTree>
      <p:nvGrpSpPr>
        <p:cNvPr id="1" name="Shape 4031"/>
        <p:cNvGrpSpPr/>
        <p:nvPr/>
      </p:nvGrpSpPr>
      <p:grpSpPr>
        <a:xfrm>
          <a:off x="0" y="0"/>
          <a:ext cx="0" cy="0"/>
          <a:chOff x="0" y="0"/>
          <a:chExt cx="0" cy="0"/>
        </a:xfrm>
      </p:grpSpPr>
      <p:sp>
        <p:nvSpPr>
          <p:cNvPr id="4032" name="Google Shape;4032;p71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360942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4033"/>
        <p:cNvGrpSpPr/>
        <p:nvPr/>
      </p:nvGrpSpPr>
      <p:grpSpPr>
        <a:xfrm>
          <a:off x="0" y="0"/>
          <a:ext cx="0" cy="0"/>
          <a:chOff x="0" y="0"/>
          <a:chExt cx="0" cy="0"/>
        </a:xfrm>
      </p:grpSpPr>
      <p:sp>
        <p:nvSpPr>
          <p:cNvPr id="4034" name="Google Shape;4034;p715"/>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035" name="Google Shape;4035;p715"/>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0388654"/>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4036"/>
        <p:cNvGrpSpPr/>
        <p:nvPr/>
      </p:nvGrpSpPr>
      <p:grpSpPr>
        <a:xfrm>
          <a:off x="0" y="0"/>
          <a:ext cx="0" cy="0"/>
          <a:chOff x="0" y="0"/>
          <a:chExt cx="0" cy="0"/>
        </a:xfrm>
      </p:grpSpPr>
      <p:sp>
        <p:nvSpPr>
          <p:cNvPr id="4037" name="Google Shape;4037;p716"/>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038" name="Google Shape;4038;p716"/>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39" name="Google Shape;4039;p7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26608882"/>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matchingName="Standard 1">
  <p:cSld name="Standard 1">
    <p:spTree>
      <p:nvGrpSpPr>
        <p:cNvPr id="1" name="Shape 4040"/>
        <p:cNvGrpSpPr/>
        <p:nvPr/>
      </p:nvGrpSpPr>
      <p:grpSpPr>
        <a:xfrm>
          <a:off x="0" y="0"/>
          <a:ext cx="0" cy="0"/>
          <a:chOff x="0" y="0"/>
          <a:chExt cx="0" cy="0"/>
        </a:xfrm>
      </p:grpSpPr>
      <p:sp>
        <p:nvSpPr>
          <p:cNvPr id="4041" name="Google Shape;4041;p717"/>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042" name="Google Shape;4042;p717"/>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4325703"/>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4043"/>
        <p:cNvGrpSpPr/>
        <p:nvPr/>
      </p:nvGrpSpPr>
      <p:grpSpPr>
        <a:xfrm>
          <a:off x="0" y="0"/>
          <a:ext cx="0" cy="0"/>
          <a:chOff x="0" y="0"/>
          <a:chExt cx="0" cy="0"/>
        </a:xfrm>
      </p:grpSpPr>
      <p:sp>
        <p:nvSpPr>
          <p:cNvPr id="4044" name="Google Shape;4044;p718"/>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4045" name="Google Shape;4045;p718"/>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46" name="Google Shape;4046;p71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0222817"/>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matchingName="Table of contents 1">
  <p:cSld name="Table of contents 1">
    <p:bg>
      <p:bgPr>
        <a:blipFill>
          <a:blip r:embed="rId2">
            <a:alphaModFix/>
          </a:blip>
          <a:stretch>
            <a:fillRect/>
          </a:stretch>
        </a:blipFill>
        <a:effectLst/>
      </p:bgPr>
    </p:bg>
    <p:spTree>
      <p:nvGrpSpPr>
        <p:cNvPr id="1" name="Shape 4047"/>
        <p:cNvGrpSpPr/>
        <p:nvPr/>
      </p:nvGrpSpPr>
      <p:grpSpPr>
        <a:xfrm>
          <a:off x="0" y="0"/>
          <a:ext cx="0" cy="0"/>
          <a:chOff x="0" y="0"/>
          <a:chExt cx="0" cy="0"/>
        </a:xfrm>
      </p:grpSpPr>
      <p:sp>
        <p:nvSpPr>
          <p:cNvPr id="4048" name="Google Shape;4048;p719"/>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4049" name="Google Shape;4049;p719"/>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0" name="Google Shape;4050;p719"/>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1" name="Google Shape;4051;p719"/>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2" name="Google Shape;4052;p719"/>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3" name="Google Shape;4053;p719"/>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4" name="Google Shape;4054;p719"/>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5" name="Google Shape;4055;p719"/>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6" name="Google Shape;4056;p719"/>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7" name="Google Shape;4057;p719"/>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058" name="Google Shape;4058;p719"/>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059" name="Google Shape;4059;p719"/>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060" name="Google Shape;4060;p719"/>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4061" name="Google Shape;4061;p719"/>
          <p:cNvGrpSpPr/>
          <p:nvPr/>
        </p:nvGrpSpPr>
        <p:grpSpPr>
          <a:xfrm flipH="1">
            <a:off x="-25866" y="6505900"/>
            <a:ext cx="12242647" cy="352000"/>
            <a:chOff x="-17750" y="4879419"/>
            <a:chExt cx="9161829" cy="264000"/>
          </a:xfrm>
        </p:grpSpPr>
        <p:sp>
          <p:nvSpPr>
            <p:cNvPr id="4062" name="Google Shape;4062;p719"/>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3" name="Google Shape;4063;p719"/>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4" name="Google Shape;4064;p719"/>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5" name="Google Shape;4065;p719"/>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6" name="Google Shape;4066;p719"/>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7" name="Google Shape;4067;p719"/>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8" name="Google Shape;4068;p719"/>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270364380"/>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4069"/>
        <p:cNvGrpSpPr/>
        <p:nvPr/>
      </p:nvGrpSpPr>
      <p:grpSpPr>
        <a:xfrm>
          <a:off x="0" y="0"/>
          <a:ext cx="0" cy="0"/>
          <a:chOff x="0" y="0"/>
          <a:chExt cx="0" cy="0"/>
        </a:xfrm>
      </p:grpSpPr>
      <p:sp>
        <p:nvSpPr>
          <p:cNvPr id="4070" name="Google Shape;4070;p720"/>
          <p:cNvSpPr txBox="1">
            <a:spLocks noGrp="1"/>
          </p:cNvSpPr>
          <p:nvPr>
            <p:ph type="sldNum" idx="12"/>
          </p:nvPr>
        </p:nvSpPr>
        <p:spPr>
          <a:xfrm>
            <a:off x="3151687" y="3729446"/>
            <a:ext cx="134400" cy="132344"/>
          </a:xfrm>
          <a:prstGeom prst="rect">
            <a:avLst/>
          </a:prstGeom>
          <a:noFill/>
          <a:ln>
            <a:noFill/>
          </a:ln>
        </p:spPr>
        <p:txBody>
          <a:bodyPr spcFirstLastPara="1" wrap="square" lIns="14700" tIns="14700" rIns="14700" bIns="14700" anchor="t" anchorCtr="0">
            <a:spAutoFit/>
          </a:bodyPr>
          <a:lstStyle>
            <a:lvl1pPr marL="0" marR="0" lvl="0"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895885"/>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matchingName="Title +  numbers">
  <p:cSld name="Title +  numbers">
    <p:spTree>
      <p:nvGrpSpPr>
        <p:cNvPr id="1" name="Shape 4071"/>
        <p:cNvGrpSpPr/>
        <p:nvPr/>
      </p:nvGrpSpPr>
      <p:grpSpPr>
        <a:xfrm>
          <a:off x="0" y="0"/>
          <a:ext cx="0" cy="0"/>
          <a:chOff x="0" y="0"/>
          <a:chExt cx="0" cy="0"/>
        </a:xfrm>
      </p:grpSpPr>
      <p:sp>
        <p:nvSpPr>
          <p:cNvPr id="4072" name="Google Shape;4072;p721"/>
          <p:cNvSpPr/>
          <p:nvPr/>
        </p:nvSpPr>
        <p:spPr>
          <a:xfrm rot="5400000" flipH="1">
            <a:off x="4610189" y="-723811"/>
            <a:ext cx="4344187" cy="10819436"/>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3" name="Google Shape;4073;p721"/>
          <p:cNvSpPr txBox="1">
            <a:spLocks noGrp="1"/>
          </p:cNvSpPr>
          <p:nvPr>
            <p:ph type="ctrTitle"/>
          </p:nvPr>
        </p:nvSpPr>
        <p:spPr>
          <a:xfrm>
            <a:off x="963100" y="736600"/>
            <a:ext cx="10265600" cy="727600"/>
          </a:xfrm>
          <a:prstGeom prst="rect">
            <a:avLst/>
          </a:prstGeom>
          <a:noFill/>
        </p:spPr>
        <p:txBody>
          <a:bodyPr spcFirstLastPara="1" wrap="square" lIns="91425" tIns="91425" rIns="91425" bIns="91425" anchor="b" anchorCtr="0">
            <a:noAutofit/>
          </a:bodyPr>
          <a:lstStyle>
            <a:lvl1pPr lvl="0" algn="ctr">
              <a:spcBef>
                <a:spcPts val="0"/>
              </a:spcBef>
              <a:spcAft>
                <a:spcPts val="0"/>
              </a:spcAft>
              <a:buSzPts val="2400"/>
              <a:buNone/>
              <a:defRPr sz="4000">
                <a:solidFill>
                  <a:schemeClr val="accent1"/>
                </a:solidFill>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074" name="Google Shape;4074;p721"/>
          <p:cNvSpPr txBox="1">
            <a:spLocks noGrp="1"/>
          </p:cNvSpPr>
          <p:nvPr>
            <p:ph type="subTitle" idx="1"/>
          </p:nvPr>
        </p:nvSpPr>
        <p:spPr>
          <a:xfrm>
            <a:off x="4780917" y="3696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5" name="Google Shape;4075;p721"/>
          <p:cNvSpPr txBox="1">
            <a:spLocks noGrp="1"/>
          </p:cNvSpPr>
          <p:nvPr>
            <p:ph type="subTitle" idx="2"/>
          </p:nvPr>
        </p:nvSpPr>
        <p:spPr>
          <a:xfrm>
            <a:off x="4780917"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6" name="Google Shape;4076;p721"/>
          <p:cNvSpPr/>
          <p:nvPr/>
        </p:nvSpPr>
        <p:spPr>
          <a:xfrm>
            <a:off x="967284" y="3158522"/>
            <a:ext cx="449992" cy="84300"/>
          </a:xfrm>
          <a:custGeom>
            <a:avLst/>
            <a:gdLst/>
            <a:ahLst/>
            <a:cxnLst/>
            <a:rect l="l" t="t" r="r" b="b"/>
            <a:pathLst>
              <a:path w="63142" h="2529" extrusionOk="0">
                <a:moveTo>
                  <a:pt x="1" y="0"/>
                </a:moveTo>
                <a:lnTo>
                  <a:pt x="1" y="2528"/>
                </a:lnTo>
                <a:lnTo>
                  <a:pt x="63141" y="2528"/>
                </a:lnTo>
                <a:lnTo>
                  <a:pt x="6314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7" name="Google Shape;4077;p721"/>
          <p:cNvSpPr txBox="1">
            <a:spLocks noGrp="1"/>
          </p:cNvSpPr>
          <p:nvPr>
            <p:ph type="subTitle" idx="3"/>
          </p:nvPr>
        </p:nvSpPr>
        <p:spPr>
          <a:xfrm>
            <a:off x="8223884" y="3700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8" name="Google Shape;4078;p721"/>
          <p:cNvSpPr txBox="1">
            <a:spLocks noGrp="1"/>
          </p:cNvSpPr>
          <p:nvPr>
            <p:ph type="subTitle" idx="4"/>
          </p:nvPr>
        </p:nvSpPr>
        <p:spPr>
          <a:xfrm>
            <a:off x="8223884"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2133"/>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9" name="Google Shape;4079;p721"/>
          <p:cNvSpPr txBox="1">
            <a:spLocks noGrp="1"/>
          </p:cNvSpPr>
          <p:nvPr>
            <p:ph type="subTitle" idx="5"/>
          </p:nvPr>
        </p:nvSpPr>
        <p:spPr>
          <a:xfrm>
            <a:off x="1354517" y="3700700"/>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80" name="Google Shape;4080;p721"/>
          <p:cNvSpPr txBox="1">
            <a:spLocks noGrp="1"/>
          </p:cNvSpPr>
          <p:nvPr>
            <p:ph type="subTitle" idx="6"/>
          </p:nvPr>
        </p:nvSpPr>
        <p:spPr>
          <a:xfrm>
            <a:off x="1354517" y="4232163"/>
            <a:ext cx="2613600" cy="106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2"/>
              </a:buClr>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81" name="Google Shape;4081;p721"/>
          <p:cNvSpPr txBox="1">
            <a:spLocks noGrp="1"/>
          </p:cNvSpPr>
          <p:nvPr>
            <p:ph type="title" idx="7" hasCustomPrompt="1"/>
          </p:nvPr>
        </p:nvSpPr>
        <p:spPr>
          <a:xfrm>
            <a:off x="1354517" y="2758533"/>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4082" name="Google Shape;4082;p721"/>
          <p:cNvSpPr txBox="1">
            <a:spLocks noGrp="1"/>
          </p:cNvSpPr>
          <p:nvPr>
            <p:ph type="title" idx="8" hasCustomPrompt="1"/>
          </p:nvPr>
        </p:nvSpPr>
        <p:spPr>
          <a:xfrm>
            <a:off x="4780917" y="27967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4083" name="Google Shape;4083;p721"/>
          <p:cNvSpPr txBox="1">
            <a:spLocks noGrp="1"/>
          </p:cNvSpPr>
          <p:nvPr>
            <p:ph type="title" idx="9" hasCustomPrompt="1"/>
          </p:nvPr>
        </p:nvSpPr>
        <p:spPr>
          <a:xfrm>
            <a:off x="8207317" y="28094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Tree>
    <p:extLst>
      <p:ext uri="{BB962C8B-B14F-4D97-AF65-F5344CB8AC3E}">
        <p14:creationId xmlns:p14="http://schemas.microsoft.com/office/powerpoint/2010/main" val="1086572354"/>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4084"/>
        <p:cNvGrpSpPr/>
        <p:nvPr/>
      </p:nvGrpSpPr>
      <p:grpSpPr>
        <a:xfrm>
          <a:off x="0" y="0"/>
          <a:ext cx="0" cy="0"/>
          <a:chOff x="0" y="0"/>
          <a:chExt cx="0" cy="0"/>
        </a:xfrm>
      </p:grpSpPr>
      <p:sp>
        <p:nvSpPr>
          <p:cNvPr id="4085" name="Google Shape;4085;p722"/>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86" name="Google Shape;4086;p722"/>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087" name="Google Shape;4087;p722"/>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088" name="Google Shape;4088;p722"/>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212902128"/>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matchingName="Standard 3">
  <p:cSld name="Standard 3">
    <p:spTree>
      <p:nvGrpSpPr>
        <p:cNvPr id="1" name="Shape 4089"/>
        <p:cNvGrpSpPr/>
        <p:nvPr/>
      </p:nvGrpSpPr>
      <p:grpSpPr>
        <a:xfrm>
          <a:off x="0" y="0"/>
          <a:ext cx="0" cy="0"/>
          <a:chOff x="0" y="0"/>
          <a:chExt cx="0" cy="0"/>
        </a:xfrm>
      </p:grpSpPr>
      <p:sp>
        <p:nvSpPr>
          <p:cNvPr id="4090" name="Google Shape;4090;p723"/>
          <p:cNvSpPr/>
          <p:nvPr/>
        </p:nvSpPr>
        <p:spPr>
          <a:xfrm>
            <a:off x="94700" y="95251"/>
            <a:ext cx="12001600" cy="6667600"/>
          </a:xfrm>
          <a:prstGeom prst="rect">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091" name="Google Shape;4091;p72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3192146"/>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matchingName="Table of contents 2">
  <p:cSld name="Table of contents 2">
    <p:bg>
      <p:bgPr>
        <a:blipFill>
          <a:blip r:embed="rId2">
            <a:alphaModFix/>
          </a:blip>
          <a:stretch>
            <a:fillRect/>
          </a:stretch>
        </a:blipFill>
        <a:effectLst/>
      </p:bgPr>
    </p:bg>
    <p:spTree>
      <p:nvGrpSpPr>
        <p:cNvPr id="1" name="Shape 4092"/>
        <p:cNvGrpSpPr/>
        <p:nvPr/>
      </p:nvGrpSpPr>
      <p:grpSpPr>
        <a:xfrm>
          <a:off x="0" y="0"/>
          <a:ext cx="0" cy="0"/>
          <a:chOff x="0" y="0"/>
          <a:chExt cx="0" cy="0"/>
        </a:xfrm>
      </p:grpSpPr>
      <p:sp>
        <p:nvSpPr>
          <p:cNvPr id="4093" name="Google Shape;4093;p724"/>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4094" name="Google Shape;4094;p724"/>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5" name="Google Shape;4095;p724"/>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6" name="Google Shape;4096;p724"/>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7" name="Google Shape;4097;p724"/>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8" name="Google Shape;4098;p724"/>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99" name="Google Shape;4099;p724"/>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00" name="Google Shape;4100;p724"/>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01" name="Google Shape;4101;p724"/>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02" name="Google Shape;4102;p724"/>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103" name="Google Shape;4103;p724"/>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104" name="Google Shape;4104;p724"/>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105" name="Google Shape;4105;p724"/>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4106" name="Google Shape;4106;p724"/>
          <p:cNvGrpSpPr/>
          <p:nvPr/>
        </p:nvGrpSpPr>
        <p:grpSpPr>
          <a:xfrm flipH="1">
            <a:off x="-25866" y="6505900"/>
            <a:ext cx="12242647" cy="352000"/>
            <a:chOff x="-17750" y="4879419"/>
            <a:chExt cx="9161829" cy="264000"/>
          </a:xfrm>
        </p:grpSpPr>
        <p:sp>
          <p:nvSpPr>
            <p:cNvPr id="4107" name="Google Shape;4107;p724"/>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08" name="Google Shape;4108;p724"/>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09" name="Google Shape;4109;p724"/>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0" name="Google Shape;4110;p724"/>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1" name="Google Shape;4111;p724"/>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2" name="Google Shape;4112;p724"/>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3" name="Google Shape;4113;p724"/>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78386269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matchingName="Title and six columns 1">
  <p:cSld name="Title and six columns 1">
    <p:spTree>
      <p:nvGrpSpPr>
        <p:cNvPr id="1" name="Shape 4114"/>
        <p:cNvGrpSpPr/>
        <p:nvPr/>
      </p:nvGrpSpPr>
      <p:grpSpPr>
        <a:xfrm>
          <a:off x="0" y="0"/>
          <a:ext cx="0" cy="0"/>
          <a:chOff x="0" y="0"/>
          <a:chExt cx="0" cy="0"/>
        </a:xfrm>
      </p:grpSpPr>
      <p:pic>
        <p:nvPicPr>
          <p:cNvPr id="4115" name="Google Shape;4115;p72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990927" y="-3639000"/>
            <a:ext cx="6861353" cy="6858003"/>
          </a:xfrm>
          <a:prstGeom prst="rect">
            <a:avLst/>
          </a:prstGeom>
          <a:noFill/>
          <a:ln>
            <a:noFill/>
          </a:ln>
        </p:spPr>
      </p:pic>
      <p:sp>
        <p:nvSpPr>
          <p:cNvPr id="4116" name="Google Shape;4116;p725"/>
          <p:cNvSpPr txBox="1">
            <a:spLocks noGrp="1"/>
          </p:cNvSpPr>
          <p:nvPr>
            <p:ph type="title"/>
          </p:nvPr>
        </p:nvSpPr>
        <p:spPr>
          <a:xfrm>
            <a:off x="960000" y="593367"/>
            <a:ext cx="10272000" cy="76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117" name="Google Shape;4117;p725"/>
          <p:cNvSpPr txBox="1">
            <a:spLocks noGrp="1"/>
          </p:cNvSpPr>
          <p:nvPr>
            <p:ph type="subTitle" idx="1"/>
          </p:nvPr>
        </p:nvSpPr>
        <p:spPr>
          <a:xfrm>
            <a:off x="956733"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18" name="Google Shape;4118;p725"/>
          <p:cNvSpPr txBox="1">
            <a:spLocks noGrp="1"/>
          </p:cNvSpPr>
          <p:nvPr>
            <p:ph type="subTitle" idx="2"/>
          </p:nvPr>
        </p:nvSpPr>
        <p:spPr>
          <a:xfrm>
            <a:off x="4500757"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19" name="Google Shape;4119;p725"/>
          <p:cNvSpPr txBox="1">
            <a:spLocks noGrp="1"/>
          </p:cNvSpPr>
          <p:nvPr>
            <p:ph type="subTitle" idx="3"/>
          </p:nvPr>
        </p:nvSpPr>
        <p:spPr>
          <a:xfrm>
            <a:off x="8044780"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0" name="Google Shape;4120;p725"/>
          <p:cNvSpPr txBox="1">
            <a:spLocks noGrp="1"/>
          </p:cNvSpPr>
          <p:nvPr>
            <p:ph type="subTitle" idx="4"/>
          </p:nvPr>
        </p:nvSpPr>
        <p:spPr>
          <a:xfrm>
            <a:off x="956733"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1" name="Google Shape;4121;p725"/>
          <p:cNvSpPr txBox="1">
            <a:spLocks noGrp="1"/>
          </p:cNvSpPr>
          <p:nvPr>
            <p:ph type="subTitle" idx="5"/>
          </p:nvPr>
        </p:nvSpPr>
        <p:spPr>
          <a:xfrm>
            <a:off x="4500780"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2" name="Google Shape;4122;p725"/>
          <p:cNvSpPr txBox="1">
            <a:spLocks noGrp="1"/>
          </p:cNvSpPr>
          <p:nvPr>
            <p:ph type="subTitle" idx="6"/>
          </p:nvPr>
        </p:nvSpPr>
        <p:spPr>
          <a:xfrm>
            <a:off x="8044827"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3" name="Google Shape;4123;p725"/>
          <p:cNvSpPr txBox="1">
            <a:spLocks noGrp="1"/>
          </p:cNvSpPr>
          <p:nvPr>
            <p:ph type="subTitle" idx="7"/>
          </p:nvPr>
        </p:nvSpPr>
        <p:spPr>
          <a:xfrm>
            <a:off x="956733"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4" name="Google Shape;4124;p725"/>
          <p:cNvSpPr txBox="1">
            <a:spLocks noGrp="1"/>
          </p:cNvSpPr>
          <p:nvPr>
            <p:ph type="subTitle" idx="8"/>
          </p:nvPr>
        </p:nvSpPr>
        <p:spPr>
          <a:xfrm>
            <a:off x="4500757"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5" name="Google Shape;4125;p725"/>
          <p:cNvSpPr txBox="1">
            <a:spLocks noGrp="1"/>
          </p:cNvSpPr>
          <p:nvPr>
            <p:ph type="subTitle" idx="9"/>
          </p:nvPr>
        </p:nvSpPr>
        <p:spPr>
          <a:xfrm>
            <a:off x="8044780"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6" name="Google Shape;4126;p725"/>
          <p:cNvSpPr txBox="1">
            <a:spLocks noGrp="1"/>
          </p:cNvSpPr>
          <p:nvPr>
            <p:ph type="subTitle" idx="13"/>
          </p:nvPr>
        </p:nvSpPr>
        <p:spPr>
          <a:xfrm>
            <a:off x="956733"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7" name="Google Shape;4127;p725"/>
          <p:cNvSpPr txBox="1">
            <a:spLocks noGrp="1"/>
          </p:cNvSpPr>
          <p:nvPr>
            <p:ph type="subTitle" idx="14"/>
          </p:nvPr>
        </p:nvSpPr>
        <p:spPr>
          <a:xfrm>
            <a:off x="4500780"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8" name="Google Shape;4128;p725"/>
          <p:cNvSpPr txBox="1">
            <a:spLocks noGrp="1"/>
          </p:cNvSpPr>
          <p:nvPr>
            <p:ph type="subTitle" idx="15"/>
          </p:nvPr>
        </p:nvSpPr>
        <p:spPr>
          <a:xfrm>
            <a:off x="8044827"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198414160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4129"/>
        <p:cNvGrpSpPr/>
        <p:nvPr/>
      </p:nvGrpSpPr>
      <p:grpSpPr>
        <a:xfrm>
          <a:off x="0" y="0"/>
          <a:ext cx="0" cy="0"/>
          <a:chOff x="0" y="0"/>
          <a:chExt cx="0" cy="0"/>
        </a:xfrm>
      </p:grpSpPr>
      <p:sp>
        <p:nvSpPr>
          <p:cNvPr id="4130" name="Google Shape;4130;p726"/>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31" name="Google Shape;4131;p726"/>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32" name="Google Shape;4132;p726"/>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33" name="Google Shape;4133;p726"/>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859054402"/>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matchingName="Section title and description 3">
  <p:cSld name="Section title and description 3">
    <p:spTree>
      <p:nvGrpSpPr>
        <p:cNvPr id="1" name="Shape 4134"/>
        <p:cNvGrpSpPr/>
        <p:nvPr/>
      </p:nvGrpSpPr>
      <p:grpSpPr>
        <a:xfrm>
          <a:off x="0" y="0"/>
          <a:ext cx="0" cy="0"/>
          <a:chOff x="0" y="0"/>
          <a:chExt cx="0" cy="0"/>
        </a:xfrm>
      </p:grpSpPr>
      <p:sp>
        <p:nvSpPr>
          <p:cNvPr id="4135" name="Google Shape;4135;p727"/>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36" name="Google Shape;4136;p727"/>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37" name="Google Shape;4137;p727"/>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38" name="Google Shape;4138;p727"/>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250349734"/>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4139"/>
        <p:cNvGrpSpPr/>
        <p:nvPr/>
      </p:nvGrpSpPr>
      <p:grpSpPr>
        <a:xfrm>
          <a:off x="0" y="0"/>
          <a:ext cx="0" cy="0"/>
          <a:chOff x="0" y="0"/>
          <a:chExt cx="0" cy="0"/>
        </a:xfrm>
      </p:grpSpPr>
      <p:sp>
        <p:nvSpPr>
          <p:cNvPr id="4140" name="Google Shape;4140;p728"/>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41" name="Google Shape;4141;p728"/>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42" name="Google Shape;4142;p728"/>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43" name="Google Shape;4143;p728"/>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905196743"/>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4144"/>
        <p:cNvGrpSpPr/>
        <p:nvPr/>
      </p:nvGrpSpPr>
      <p:grpSpPr>
        <a:xfrm>
          <a:off x="0" y="0"/>
          <a:ext cx="0" cy="0"/>
          <a:chOff x="0" y="0"/>
          <a:chExt cx="0" cy="0"/>
        </a:xfrm>
      </p:grpSpPr>
      <p:sp>
        <p:nvSpPr>
          <p:cNvPr id="4145" name="Google Shape;4145;p729"/>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46" name="Google Shape;4146;p729"/>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47" name="Google Shape;4147;p729"/>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48" name="Google Shape;4148;p729"/>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68962541"/>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matchingName="Section header 4">
  <p:cSld name="Section header 4">
    <p:spTree>
      <p:nvGrpSpPr>
        <p:cNvPr id="1" name="Shape 4149"/>
        <p:cNvGrpSpPr/>
        <p:nvPr/>
      </p:nvGrpSpPr>
      <p:grpSpPr>
        <a:xfrm>
          <a:off x="0" y="0"/>
          <a:ext cx="0" cy="0"/>
          <a:chOff x="0" y="0"/>
          <a:chExt cx="0" cy="0"/>
        </a:xfrm>
      </p:grpSpPr>
      <p:sp>
        <p:nvSpPr>
          <p:cNvPr id="4150" name="Google Shape;4150;p730"/>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51" name="Google Shape;4151;p730"/>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52" name="Google Shape;4152;p730"/>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53" name="Google Shape;4153;p730"/>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976116598"/>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matchingName="One column text 1">
  <p:cSld name="One column text 1">
    <p:spTree>
      <p:nvGrpSpPr>
        <p:cNvPr id="1" name="Shape 4154"/>
        <p:cNvGrpSpPr/>
        <p:nvPr/>
      </p:nvGrpSpPr>
      <p:grpSpPr>
        <a:xfrm>
          <a:off x="0" y="0"/>
          <a:ext cx="0" cy="0"/>
          <a:chOff x="0" y="0"/>
          <a:chExt cx="0" cy="0"/>
        </a:xfrm>
      </p:grpSpPr>
      <p:sp>
        <p:nvSpPr>
          <p:cNvPr id="4155" name="Google Shape;4155;p731"/>
          <p:cNvSpPr/>
          <p:nvPr/>
        </p:nvSpPr>
        <p:spPr>
          <a:xfrm rot="5400000">
            <a:off x="4737966" y="-1541302"/>
            <a:ext cx="5912735" cy="8995339"/>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156" name="Google Shape;4156;p731"/>
          <p:cNvGrpSpPr/>
          <p:nvPr/>
        </p:nvGrpSpPr>
        <p:grpSpPr>
          <a:xfrm>
            <a:off x="7649371" y="1426065"/>
            <a:ext cx="4550224" cy="865551"/>
            <a:chOff x="2781025" y="2008050"/>
            <a:chExt cx="1578696" cy="674525"/>
          </a:xfrm>
        </p:grpSpPr>
        <p:sp>
          <p:nvSpPr>
            <p:cNvPr id="4157" name="Google Shape;4157;p731"/>
            <p:cNvSpPr/>
            <p:nvPr/>
          </p:nvSpPr>
          <p:spPr>
            <a:xfrm>
              <a:off x="2781100" y="2313700"/>
              <a:ext cx="1578621" cy="63200"/>
            </a:xfrm>
            <a:custGeom>
              <a:avLst/>
              <a:gdLst/>
              <a:ahLst/>
              <a:cxnLst/>
              <a:rect l="l" t="t" r="r" b="b"/>
              <a:pathLst>
                <a:path w="69704" h="2528" extrusionOk="0">
                  <a:moveTo>
                    <a:pt x="1" y="0"/>
                  </a:moveTo>
                  <a:lnTo>
                    <a:pt x="1" y="2528"/>
                  </a:lnTo>
                  <a:lnTo>
                    <a:pt x="69703" y="2528"/>
                  </a:lnTo>
                  <a:lnTo>
                    <a:pt x="69703"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8" name="Google Shape;4158;p731"/>
            <p:cNvSpPr/>
            <p:nvPr/>
          </p:nvSpPr>
          <p:spPr>
            <a:xfrm>
              <a:off x="2781100" y="2161000"/>
              <a:ext cx="1578543" cy="62975"/>
            </a:xfrm>
            <a:custGeom>
              <a:avLst/>
              <a:gdLst/>
              <a:ahLst/>
              <a:cxnLst/>
              <a:rect l="l" t="t" r="r" b="b"/>
              <a:pathLst>
                <a:path w="66423" h="2519" extrusionOk="0">
                  <a:moveTo>
                    <a:pt x="1" y="1"/>
                  </a:moveTo>
                  <a:lnTo>
                    <a:pt x="1" y="2518"/>
                  </a:lnTo>
                  <a:lnTo>
                    <a:pt x="66422" y="2518"/>
                  </a:lnTo>
                  <a:lnTo>
                    <a:pt x="664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9" name="Google Shape;4159;p731"/>
            <p:cNvSpPr/>
            <p:nvPr/>
          </p:nvSpPr>
          <p:spPr>
            <a:xfrm>
              <a:off x="2781100" y="2008050"/>
              <a:ext cx="1578550" cy="63225"/>
            </a:xfrm>
            <a:custGeom>
              <a:avLst/>
              <a:gdLst/>
              <a:ahLst/>
              <a:cxnLst/>
              <a:rect l="l" t="t" r="r" b="b"/>
              <a:pathLst>
                <a:path w="63142" h="2529" extrusionOk="0">
                  <a:moveTo>
                    <a:pt x="1" y="0"/>
                  </a:moveTo>
                  <a:lnTo>
                    <a:pt x="1" y="2528"/>
                  </a:lnTo>
                  <a:lnTo>
                    <a:pt x="63141" y="2528"/>
                  </a:lnTo>
                  <a:lnTo>
                    <a:pt x="63141"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0" name="Google Shape;4160;p731"/>
            <p:cNvSpPr/>
            <p:nvPr/>
          </p:nvSpPr>
          <p:spPr>
            <a:xfrm>
              <a:off x="2781025" y="2466650"/>
              <a:ext cx="1578644" cy="62950"/>
            </a:xfrm>
            <a:custGeom>
              <a:avLst/>
              <a:gdLst/>
              <a:ahLst/>
              <a:cxnLst/>
              <a:rect l="l" t="t" r="r" b="b"/>
              <a:pathLst>
                <a:path w="72984" h="2518" extrusionOk="0">
                  <a:moveTo>
                    <a:pt x="0" y="0"/>
                  </a:moveTo>
                  <a:lnTo>
                    <a:pt x="0" y="2517"/>
                  </a:lnTo>
                  <a:lnTo>
                    <a:pt x="72983" y="2517"/>
                  </a:lnTo>
                  <a:lnTo>
                    <a:pt x="729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1" name="Google Shape;4161;p731"/>
            <p:cNvSpPr/>
            <p:nvPr/>
          </p:nvSpPr>
          <p:spPr>
            <a:xfrm>
              <a:off x="2781025" y="2619350"/>
              <a:ext cx="1578495" cy="63225"/>
            </a:xfrm>
            <a:custGeom>
              <a:avLst/>
              <a:gdLst/>
              <a:ahLst/>
              <a:cxnLst/>
              <a:rect l="l" t="t" r="r" b="b"/>
              <a:pathLst>
                <a:path w="76265" h="2529" extrusionOk="0">
                  <a:moveTo>
                    <a:pt x="0" y="1"/>
                  </a:moveTo>
                  <a:lnTo>
                    <a:pt x="0" y="2529"/>
                  </a:lnTo>
                  <a:lnTo>
                    <a:pt x="76264" y="2529"/>
                  </a:lnTo>
                  <a:lnTo>
                    <a:pt x="76264" y="1"/>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62" name="Google Shape;4162;p731"/>
          <p:cNvSpPr txBox="1">
            <a:spLocks noGrp="1"/>
          </p:cNvSpPr>
          <p:nvPr>
            <p:ph type="title"/>
          </p:nvPr>
        </p:nvSpPr>
        <p:spPr>
          <a:xfrm>
            <a:off x="963167" y="2054416"/>
            <a:ext cx="39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4000">
                <a:solidFill>
                  <a:schemeClr val="accent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4163" name="Google Shape;4163;p731"/>
          <p:cNvSpPr txBox="1">
            <a:spLocks noGrp="1"/>
          </p:cNvSpPr>
          <p:nvPr>
            <p:ph type="body" idx="1"/>
          </p:nvPr>
        </p:nvSpPr>
        <p:spPr>
          <a:xfrm>
            <a:off x="963167" y="3946933"/>
            <a:ext cx="4521600" cy="21904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Clr>
                <a:schemeClr val="accent2"/>
              </a:buClr>
              <a:buSzPts val="1800"/>
              <a:buChar char="●"/>
              <a:defRPr sz="20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4164" name="Google Shape;4164;p731"/>
          <p:cNvSpPr txBox="1">
            <a:spLocks noGrp="1"/>
          </p:cNvSpPr>
          <p:nvPr>
            <p:ph type="subTitle" idx="2"/>
          </p:nvPr>
        </p:nvSpPr>
        <p:spPr>
          <a:xfrm>
            <a:off x="963167" y="3414767"/>
            <a:ext cx="4155200" cy="5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Font typeface="Quicksand SemiBold"/>
              <a:buNone/>
              <a:defRPr sz="2667">
                <a:solidFill>
                  <a:schemeClr val="accent1"/>
                </a:solidFill>
                <a:latin typeface="Playfair Display"/>
                <a:ea typeface="Playfair Display"/>
                <a:cs typeface="Playfair Display"/>
                <a:sym typeface="Playfair Display"/>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735007433"/>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matchingName="TITLE_ONLY_4">
  <p:cSld name="TITLE_ONLY_4">
    <p:spTree>
      <p:nvGrpSpPr>
        <p:cNvPr id="1" name="Shape 4165"/>
        <p:cNvGrpSpPr/>
        <p:nvPr/>
      </p:nvGrpSpPr>
      <p:grpSpPr>
        <a:xfrm>
          <a:off x="0" y="0"/>
          <a:ext cx="0" cy="0"/>
          <a:chOff x="0" y="0"/>
          <a:chExt cx="0" cy="0"/>
        </a:xfrm>
      </p:grpSpPr>
      <p:sp>
        <p:nvSpPr>
          <p:cNvPr id="4166" name="Google Shape;4166;p73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167" name="Google Shape;4167;p732"/>
          <p:cNvSpPr txBox="1">
            <a:spLocks noGrp="1"/>
          </p:cNvSpPr>
          <p:nvPr>
            <p:ph type="title"/>
          </p:nvPr>
        </p:nvSpPr>
        <p:spPr>
          <a:xfrm>
            <a:off x="960000" y="908567"/>
            <a:ext cx="10286400" cy="736800"/>
          </a:xfrm>
          <a:prstGeom prst="rect">
            <a:avLst/>
          </a:prstGeom>
        </p:spPr>
        <p:txBody>
          <a:bodyPr spcFirstLastPara="1" wrap="square" lIns="0" tIns="0" rIns="0" bIns="0" anchor="t" anchorCtr="0">
            <a:noAutofit/>
          </a:bodyPr>
          <a:lstStyle>
            <a:lvl1pPr lvl="0" algn="ctr">
              <a:spcBef>
                <a:spcPts val="0"/>
              </a:spcBef>
              <a:spcAft>
                <a:spcPts val="0"/>
              </a:spcAft>
              <a:buClr>
                <a:srgbClr val="6E6976"/>
              </a:buClr>
              <a:buSzPts val="2800"/>
              <a:buFont typeface="Playfair Display Black"/>
              <a:buNone/>
              <a:defRPr>
                <a:solidFill>
                  <a:srgbClr val="6E6976"/>
                </a:solidFill>
                <a:latin typeface="Playfair Display Black"/>
                <a:ea typeface="Playfair Display Black"/>
                <a:cs typeface="Playfair Display Black"/>
                <a:sym typeface="Playfair Display Black"/>
              </a:defRPr>
            </a:lvl1pPr>
            <a:lvl2pPr lvl="1" algn="ctr">
              <a:spcBef>
                <a:spcPts val="0"/>
              </a:spcBef>
              <a:spcAft>
                <a:spcPts val="0"/>
              </a:spcAft>
              <a:buClr>
                <a:srgbClr val="6E6976"/>
              </a:buClr>
              <a:buSzPts val="2800"/>
              <a:buNone/>
              <a:defRPr>
                <a:solidFill>
                  <a:srgbClr val="6E6976"/>
                </a:solidFill>
              </a:defRPr>
            </a:lvl2pPr>
            <a:lvl3pPr lvl="2" algn="ctr">
              <a:spcBef>
                <a:spcPts val="0"/>
              </a:spcBef>
              <a:spcAft>
                <a:spcPts val="0"/>
              </a:spcAft>
              <a:buClr>
                <a:srgbClr val="6E6976"/>
              </a:buClr>
              <a:buSzPts val="2800"/>
              <a:buNone/>
              <a:defRPr>
                <a:solidFill>
                  <a:srgbClr val="6E6976"/>
                </a:solidFill>
              </a:defRPr>
            </a:lvl3pPr>
            <a:lvl4pPr lvl="3" algn="ctr">
              <a:spcBef>
                <a:spcPts val="0"/>
              </a:spcBef>
              <a:spcAft>
                <a:spcPts val="0"/>
              </a:spcAft>
              <a:buClr>
                <a:srgbClr val="6E6976"/>
              </a:buClr>
              <a:buSzPts val="2800"/>
              <a:buNone/>
              <a:defRPr>
                <a:solidFill>
                  <a:srgbClr val="6E6976"/>
                </a:solidFill>
              </a:defRPr>
            </a:lvl4pPr>
            <a:lvl5pPr lvl="4" algn="ctr">
              <a:spcBef>
                <a:spcPts val="0"/>
              </a:spcBef>
              <a:spcAft>
                <a:spcPts val="0"/>
              </a:spcAft>
              <a:buClr>
                <a:srgbClr val="6E6976"/>
              </a:buClr>
              <a:buSzPts val="2800"/>
              <a:buNone/>
              <a:defRPr>
                <a:solidFill>
                  <a:srgbClr val="6E6976"/>
                </a:solidFill>
              </a:defRPr>
            </a:lvl5pPr>
            <a:lvl6pPr lvl="5" algn="ctr">
              <a:spcBef>
                <a:spcPts val="0"/>
              </a:spcBef>
              <a:spcAft>
                <a:spcPts val="0"/>
              </a:spcAft>
              <a:buClr>
                <a:srgbClr val="6E6976"/>
              </a:buClr>
              <a:buSzPts val="2800"/>
              <a:buNone/>
              <a:defRPr>
                <a:solidFill>
                  <a:srgbClr val="6E6976"/>
                </a:solidFill>
              </a:defRPr>
            </a:lvl6pPr>
            <a:lvl7pPr lvl="6" algn="ctr">
              <a:spcBef>
                <a:spcPts val="0"/>
              </a:spcBef>
              <a:spcAft>
                <a:spcPts val="0"/>
              </a:spcAft>
              <a:buClr>
                <a:srgbClr val="6E6976"/>
              </a:buClr>
              <a:buSzPts val="2800"/>
              <a:buNone/>
              <a:defRPr>
                <a:solidFill>
                  <a:srgbClr val="6E6976"/>
                </a:solidFill>
              </a:defRPr>
            </a:lvl7pPr>
            <a:lvl8pPr lvl="7" algn="ctr">
              <a:spcBef>
                <a:spcPts val="0"/>
              </a:spcBef>
              <a:spcAft>
                <a:spcPts val="0"/>
              </a:spcAft>
              <a:buClr>
                <a:srgbClr val="6E6976"/>
              </a:buClr>
              <a:buSzPts val="2800"/>
              <a:buNone/>
              <a:defRPr>
                <a:solidFill>
                  <a:srgbClr val="6E6976"/>
                </a:solidFill>
              </a:defRPr>
            </a:lvl8pPr>
            <a:lvl9pPr lvl="8" algn="ctr">
              <a:spcBef>
                <a:spcPts val="0"/>
              </a:spcBef>
              <a:spcAft>
                <a:spcPts val="0"/>
              </a:spcAft>
              <a:buClr>
                <a:srgbClr val="6E6976"/>
              </a:buClr>
              <a:buSzPts val="2800"/>
              <a:buNone/>
              <a:defRPr>
                <a:solidFill>
                  <a:srgbClr val="6E6976"/>
                </a:solidFill>
              </a:defRPr>
            </a:lvl9pPr>
          </a:lstStyle>
          <a:p>
            <a:endParaRPr/>
          </a:p>
        </p:txBody>
      </p:sp>
    </p:spTree>
    <p:extLst>
      <p:ext uri="{BB962C8B-B14F-4D97-AF65-F5344CB8AC3E}">
        <p14:creationId xmlns:p14="http://schemas.microsoft.com/office/powerpoint/2010/main" val="1547817887"/>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matchingName="Section header 5">
  <p:cSld name="Section header 5">
    <p:spTree>
      <p:nvGrpSpPr>
        <p:cNvPr id="1" name="Shape 4168"/>
        <p:cNvGrpSpPr/>
        <p:nvPr/>
      </p:nvGrpSpPr>
      <p:grpSpPr>
        <a:xfrm>
          <a:off x="0" y="0"/>
          <a:ext cx="0" cy="0"/>
          <a:chOff x="0" y="0"/>
          <a:chExt cx="0" cy="0"/>
        </a:xfrm>
      </p:grpSpPr>
      <p:sp>
        <p:nvSpPr>
          <p:cNvPr id="4169" name="Google Shape;4169;p733"/>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70" name="Google Shape;4170;p733"/>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71" name="Google Shape;4171;p733"/>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72" name="Google Shape;4172;p733"/>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454429319"/>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matchingName="Title slide 3">
  <p:cSld name="Title slide 3">
    <p:spTree>
      <p:nvGrpSpPr>
        <p:cNvPr id="1" name="Shape 4173"/>
        <p:cNvGrpSpPr/>
        <p:nvPr/>
      </p:nvGrpSpPr>
      <p:grpSpPr>
        <a:xfrm>
          <a:off x="0" y="0"/>
          <a:ext cx="0" cy="0"/>
          <a:chOff x="0" y="0"/>
          <a:chExt cx="0" cy="0"/>
        </a:xfrm>
      </p:grpSpPr>
      <p:sp>
        <p:nvSpPr>
          <p:cNvPr id="4174" name="Google Shape;4174;p734"/>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175" name="Google Shape;4175;p734"/>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176" name="Google Shape;4176;p73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01720808"/>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4177"/>
        <p:cNvGrpSpPr/>
        <p:nvPr/>
      </p:nvGrpSpPr>
      <p:grpSpPr>
        <a:xfrm>
          <a:off x="0" y="0"/>
          <a:ext cx="0" cy="0"/>
          <a:chOff x="0" y="0"/>
          <a:chExt cx="0" cy="0"/>
        </a:xfrm>
      </p:grpSpPr>
      <p:sp>
        <p:nvSpPr>
          <p:cNvPr id="4178" name="Google Shape;4178;p735"/>
          <p:cNvSpPr/>
          <p:nvPr/>
        </p:nvSpPr>
        <p:spPr>
          <a:xfrm rot="-5400000">
            <a:off x="4724400" y="-3124200"/>
            <a:ext cx="2743200" cy="12192000"/>
          </a:xfrm>
          <a:prstGeom prst="rect">
            <a:avLst/>
          </a:prstGeom>
          <a:solidFill>
            <a:srgbClr val="015F85"/>
          </a:solidFill>
          <a:ln>
            <a:noFill/>
          </a:ln>
        </p:spPr>
        <p:txBody>
          <a:bodyPr spcFirstLastPara="1" wrap="square" lIns="73000" tIns="36500" rIns="73000" bIns="365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179" name="Google Shape;4179;p735"/>
          <p:cNvSpPr txBox="1">
            <a:spLocks noGrp="1"/>
          </p:cNvSpPr>
          <p:nvPr>
            <p:ph type="ctrTitle"/>
          </p:nvPr>
        </p:nvSpPr>
        <p:spPr>
          <a:xfrm>
            <a:off x="508001" y="2130427"/>
            <a:ext cx="9694800" cy="1470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2800"/>
              <a:buNone/>
              <a:defRPr sz="4000" b="1">
                <a:solidFill>
                  <a:schemeClr val="lt1"/>
                </a:solidFill>
                <a:latin typeface="Calibri"/>
                <a:ea typeface="Calibri"/>
                <a:cs typeface="Calibri"/>
                <a:sym typeface="Calibri"/>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80" name="Google Shape;4180;p735"/>
          <p:cNvSpPr txBox="1">
            <a:spLocks noGrp="1"/>
          </p:cNvSpPr>
          <p:nvPr>
            <p:ph type="subTitle" idx="1"/>
          </p:nvPr>
        </p:nvSpPr>
        <p:spPr>
          <a:xfrm>
            <a:off x="812800" y="4648200"/>
            <a:ext cx="8534400" cy="6860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Clr>
                <a:schemeClr val="dk1"/>
              </a:buClr>
              <a:buSzPts val="1500"/>
              <a:buNone/>
              <a:defRPr sz="2000" b="1">
                <a:solidFill>
                  <a:schemeClr val="dk1"/>
                </a:solidFill>
                <a:latin typeface="Arial"/>
                <a:ea typeface="Arial"/>
                <a:cs typeface="Arial"/>
                <a:sym typeface="Arial"/>
              </a:defRPr>
            </a:lvl1pPr>
            <a:lvl2pPr lvl="1" algn="ctr">
              <a:spcBef>
                <a:spcPts val="560"/>
              </a:spcBef>
              <a:spcAft>
                <a:spcPts val="0"/>
              </a:spcAft>
              <a:buClr>
                <a:srgbClr val="888888"/>
              </a:buClr>
              <a:buSzPts val="2100"/>
              <a:buNone/>
              <a:defRPr>
                <a:solidFill>
                  <a:srgbClr val="888888"/>
                </a:solidFill>
              </a:defRPr>
            </a:lvl2pPr>
            <a:lvl3pPr lvl="2" algn="ctr">
              <a:spcBef>
                <a:spcPts val="480"/>
              </a:spcBef>
              <a:spcAft>
                <a:spcPts val="0"/>
              </a:spcAft>
              <a:buClr>
                <a:srgbClr val="888888"/>
              </a:buClr>
              <a:buSzPts val="1800"/>
              <a:buNone/>
              <a:defRPr>
                <a:solidFill>
                  <a:srgbClr val="888888"/>
                </a:solidFill>
              </a:defRPr>
            </a:lvl3pPr>
            <a:lvl4pPr lvl="3" algn="ctr">
              <a:spcBef>
                <a:spcPts val="400"/>
              </a:spcBef>
              <a:spcAft>
                <a:spcPts val="0"/>
              </a:spcAft>
              <a:buClr>
                <a:srgbClr val="888888"/>
              </a:buClr>
              <a:buSzPts val="1500"/>
              <a:buNone/>
              <a:defRPr>
                <a:solidFill>
                  <a:srgbClr val="888888"/>
                </a:solidFill>
              </a:defRPr>
            </a:lvl4pPr>
            <a:lvl5pPr lvl="4" algn="ctr">
              <a:spcBef>
                <a:spcPts val="400"/>
              </a:spcBef>
              <a:spcAft>
                <a:spcPts val="0"/>
              </a:spcAft>
              <a:buClr>
                <a:srgbClr val="888888"/>
              </a:buClr>
              <a:buSzPts val="150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2133"/>
              </a:spcBef>
              <a:spcAft>
                <a:spcPts val="0"/>
              </a:spcAft>
              <a:buClr>
                <a:srgbClr val="888888"/>
              </a:buClr>
              <a:buSzPts val="1500"/>
              <a:buNone/>
              <a:defRPr>
                <a:solidFill>
                  <a:srgbClr val="888888"/>
                </a:solidFill>
              </a:defRPr>
            </a:lvl7pPr>
            <a:lvl8pPr lvl="7" algn="ctr">
              <a:spcBef>
                <a:spcPts val="2133"/>
              </a:spcBef>
              <a:spcAft>
                <a:spcPts val="0"/>
              </a:spcAft>
              <a:buClr>
                <a:srgbClr val="888888"/>
              </a:buClr>
              <a:buSzPts val="1500"/>
              <a:buNone/>
              <a:defRPr>
                <a:solidFill>
                  <a:srgbClr val="888888"/>
                </a:solidFill>
              </a:defRPr>
            </a:lvl8pPr>
            <a:lvl9pPr lvl="8" algn="ctr">
              <a:spcBef>
                <a:spcPts val="2133"/>
              </a:spcBef>
              <a:spcAft>
                <a:spcPts val="2133"/>
              </a:spcAft>
              <a:buClr>
                <a:srgbClr val="888888"/>
              </a:buClr>
              <a:buSzPts val="1500"/>
              <a:buNone/>
              <a:defRPr>
                <a:solidFill>
                  <a:srgbClr val="888888"/>
                </a:solidFill>
              </a:defRPr>
            </a:lvl9pPr>
          </a:lstStyle>
          <a:p>
            <a:endParaRPr/>
          </a:p>
        </p:txBody>
      </p:sp>
      <p:sp>
        <p:nvSpPr>
          <p:cNvPr id="4181" name="Google Shape;4181;p735"/>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44401013"/>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182"/>
        <p:cNvGrpSpPr/>
        <p:nvPr/>
      </p:nvGrpSpPr>
      <p:grpSpPr>
        <a:xfrm>
          <a:off x="0" y="0"/>
          <a:ext cx="0" cy="0"/>
          <a:chOff x="0" y="0"/>
          <a:chExt cx="0" cy="0"/>
        </a:xfrm>
      </p:grpSpPr>
      <p:sp>
        <p:nvSpPr>
          <p:cNvPr id="4183" name="Google Shape;4183;p736"/>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84" name="Google Shape;4184;p736"/>
          <p:cNvSpPr txBox="1">
            <a:spLocks noGrp="1"/>
          </p:cNvSpPr>
          <p:nvPr>
            <p:ph type="title"/>
          </p:nvPr>
        </p:nvSpPr>
        <p:spPr>
          <a:xfrm>
            <a:off x="609600" y="427039"/>
            <a:ext cx="10972800" cy="716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267"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85" name="Google Shape;4185;p736"/>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2110838"/>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186"/>
        <p:cNvGrpSpPr/>
        <p:nvPr/>
      </p:nvGrpSpPr>
      <p:grpSpPr>
        <a:xfrm>
          <a:off x="0" y="0"/>
          <a:ext cx="0" cy="0"/>
          <a:chOff x="0" y="0"/>
          <a:chExt cx="0" cy="0"/>
        </a:xfrm>
      </p:grpSpPr>
      <p:sp>
        <p:nvSpPr>
          <p:cNvPr id="4187" name="Google Shape;4187;p737"/>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188" name="Google Shape;4188;p737"/>
          <p:cNvSpPr txBox="1">
            <a:spLocks noGrp="1"/>
          </p:cNvSpPr>
          <p:nvPr>
            <p:ph type="title"/>
          </p:nvPr>
        </p:nvSpPr>
        <p:spPr>
          <a:xfrm>
            <a:off x="609600" y="381000"/>
            <a:ext cx="10972800" cy="914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000"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89" name="Google Shape;4189;p737"/>
          <p:cNvSpPr txBox="1">
            <a:spLocks noGrp="1"/>
          </p:cNvSpPr>
          <p:nvPr>
            <p:ph type="body" idx="1"/>
          </p:nvPr>
        </p:nvSpPr>
        <p:spPr>
          <a:xfrm>
            <a:off x="609600" y="1371601"/>
            <a:ext cx="10972800" cy="4754800"/>
          </a:xfrm>
          <a:prstGeom prst="rect">
            <a:avLst/>
          </a:prstGeom>
          <a:noFill/>
          <a:ln>
            <a:noFill/>
          </a:ln>
        </p:spPr>
        <p:txBody>
          <a:bodyPr spcFirstLastPara="1" wrap="square" lIns="91425" tIns="45700" rIns="91425" bIns="45700" anchor="t" anchorCtr="0">
            <a:noAutofit/>
          </a:bodyPr>
          <a:lstStyle>
            <a:lvl1pPr marL="609585" lvl="0" indent="-507987" algn="l">
              <a:spcBef>
                <a:spcPts val="640"/>
              </a:spcBef>
              <a:spcAft>
                <a:spcPts val="0"/>
              </a:spcAft>
              <a:buClr>
                <a:schemeClr val="dk1"/>
              </a:buClr>
              <a:buSzPts val="2400"/>
              <a:buChar char="●"/>
              <a:defRPr sz="3200">
                <a:latin typeface="Cambo"/>
                <a:ea typeface="Cambo"/>
                <a:cs typeface="Cambo"/>
                <a:sym typeface="Cambo"/>
              </a:defRPr>
            </a:lvl1pPr>
            <a:lvl2pPr marL="1219170" lvl="1" indent="-474121" algn="l">
              <a:spcBef>
                <a:spcPts val="533"/>
              </a:spcBef>
              <a:spcAft>
                <a:spcPts val="0"/>
              </a:spcAft>
              <a:buClr>
                <a:schemeClr val="dk1"/>
              </a:buClr>
              <a:buSzPts val="2000"/>
              <a:buChar char="○"/>
              <a:defRPr sz="2667">
                <a:latin typeface="Cambo"/>
                <a:ea typeface="Cambo"/>
                <a:cs typeface="Cambo"/>
                <a:sym typeface="Cambo"/>
              </a:defRPr>
            </a:lvl2pPr>
            <a:lvl3pPr marL="1828754" lvl="2" indent="-419090" algn="l">
              <a:spcBef>
                <a:spcPts val="360"/>
              </a:spcBef>
              <a:spcAft>
                <a:spcPts val="0"/>
              </a:spcAft>
              <a:buClr>
                <a:schemeClr val="dk1"/>
              </a:buClr>
              <a:buSzPts val="1350"/>
              <a:buChar char="■"/>
              <a:defRPr sz="1800">
                <a:latin typeface="Cambo"/>
                <a:ea typeface="Cambo"/>
                <a:cs typeface="Cambo"/>
                <a:sym typeface="Cambo"/>
              </a:defRPr>
            </a:lvl3pPr>
            <a:lvl4pPr marL="2438339" lvl="3" indent="-431789" algn="l">
              <a:spcBef>
                <a:spcPts val="400"/>
              </a:spcBef>
              <a:spcAft>
                <a:spcPts val="0"/>
              </a:spcAft>
              <a:buClr>
                <a:schemeClr val="dk1"/>
              </a:buClr>
              <a:buSzPts val="1500"/>
              <a:buChar char="●"/>
              <a:defRPr>
                <a:latin typeface="Cambo"/>
                <a:ea typeface="Cambo"/>
                <a:cs typeface="Cambo"/>
                <a:sym typeface="Cambo"/>
              </a:defRPr>
            </a:lvl4pPr>
            <a:lvl5pPr marL="3047924" lvl="4" indent="-431789" algn="l">
              <a:spcBef>
                <a:spcPts val="400"/>
              </a:spcBef>
              <a:spcAft>
                <a:spcPts val="0"/>
              </a:spcAft>
              <a:buClr>
                <a:schemeClr val="dk1"/>
              </a:buClr>
              <a:buSzPts val="1500"/>
              <a:buChar char="○"/>
              <a:defRPr>
                <a:latin typeface="Cambo"/>
                <a:ea typeface="Cambo"/>
                <a:cs typeface="Cambo"/>
                <a:sym typeface="Cambo"/>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4190" name="Google Shape;4190;p737"/>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51130325"/>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4191"/>
        <p:cNvGrpSpPr/>
        <p:nvPr/>
      </p:nvGrpSpPr>
      <p:grpSpPr>
        <a:xfrm>
          <a:off x="0" y="0"/>
          <a:ext cx="0" cy="0"/>
          <a:chOff x="0" y="0"/>
          <a:chExt cx="0" cy="0"/>
        </a:xfrm>
      </p:grpSpPr>
      <p:sp>
        <p:nvSpPr>
          <p:cNvPr id="4192" name="Google Shape;4192;p738"/>
          <p:cNvSpPr txBox="1">
            <a:spLocks noGrp="1"/>
          </p:cNvSpPr>
          <p:nvPr>
            <p:ph type="title"/>
          </p:nvPr>
        </p:nvSpPr>
        <p:spPr>
          <a:xfrm>
            <a:off x="2193728" y="178595"/>
            <a:ext cx="7804400" cy="1518000"/>
          </a:xfrm>
          <a:prstGeom prst="rect">
            <a:avLst/>
          </a:prstGeom>
          <a:noFill/>
          <a:ln>
            <a:noFill/>
          </a:ln>
        </p:spPr>
        <p:txBody>
          <a:bodyPr spcFirstLastPara="1" wrap="square" lIns="71425" tIns="71425" rIns="71425" bIns="71425" anchor="ctr" anchorCtr="0">
            <a:noAutofit/>
          </a:bodyPr>
          <a:lstStyle>
            <a:lvl1pPr lvl="0" algn="ctr">
              <a:lnSpc>
                <a:spcPct val="100000"/>
              </a:lnSpc>
              <a:spcBef>
                <a:spcPts val="0"/>
              </a:spcBef>
              <a:spcAft>
                <a:spcPts val="0"/>
              </a:spcAft>
              <a:buSzPts val="2800"/>
              <a:buNone/>
              <a:defRPr sz="4200">
                <a:solidFill>
                  <a:srgbClr val="FFFFFF"/>
                </a:solidFill>
                <a:latin typeface="Helvetica Neue"/>
                <a:ea typeface="Helvetica Neue"/>
                <a:cs typeface="Helvetica Neue"/>
                <a:sym typeface="Helvetica Neu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93" name="Google Shape;4193;p738"/>
          <p:cNvSpPr txBox="1">
            <a:spLocks noGrp="1"/>
          </p:cNvSpPr>
          <p:nvPr>
            <p:ph type="body" idx="1"/>
          </p:nvPr>
        </p:nvSpPr>
        <p:spPr>
          <a:xfrm>
            <a:off x="2193728" y="1821656"/>
            <a:ext cx="7804400" cy="4420400"/>
          </a:xfrm>
          <a:prstGeom prst="rect">
            <a:avLst/>
          </a:prstGeom>
          <a:noFill/>
          <a:ln>
            <a:noFill/>
          </a:ln>
        </p:spPr>
        <p:txBody>
          <a:bodyPr spcFirstLastPara="1" wrap="square" lIns="71425" tIns="71425" rIns="71425" bIns="71425" anchor="ctr" anchorCtr="0">
            <a:noAutofit/>
          </a:bodyPr>
          <a:lstStyle>
            <a:lvl1pPr marL="609585" lvl="0"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1pPr>
            <a:lvl2pPr marL="1219170" lvl="1"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2pPr>
            <a:lvl3pPr marL="1828754" lvl="2"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3pPr>
            <a:lvl4pPr marL="2438339" lvl="3"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4pPr>
            <a:lvl5pPr marL="3047924" lvl="4"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4194" name="Google Shape;4194;p738"/>
          <p:cNvSpPr txBox="1">
            <a:spLocks noGrp="1"/>
          </p:cNvSpPr>
          <p:nvPr>
            <p:ph type="sldNum" idx="12"/>
          </p:nvPr>
        </p:nvSpPr>
        <p:spPr>
          <a:xfrm>
            <a:off x="5977053" y="6536531"/>
            <a:ext cx="233200" cy="238800"/>
          </a:xfrm>
          <a:prstGeom prst="rect">
            <a:avLst/>
          </a:prstGeom>
          <a:noFill/>
          <a:ln>
            <a:noFill/>
          </a:ln>
        </p:spPr>
        <p:txBody>
          <a:bodyPr spcFirstLastPara="1" wrap="square" lIns="71425" tIns="71425" rIns="71425" bIns="71425" anchor="t" anchorCtr="0">
            <a:noAutofit/>
          </a:bodyPr>
          <a:lstStyle>
            <a:lvl1pPr marL="0" lvl="0" indent="0" algn="ctr">
              <a:spcBef>
                <a:spcPts val="0"/>
              </a:spcBef>
              <a:buNone/>
              <a:defRPr sz="825">
                <a:solidFill>
                  <a:srgbClr val="FFFFFF"/>
                </a:solidFill>
                <a:latin typeface="Helvetica Neue Light"/>
                <a:ea typeface="Helvetica Neue Light"/>
                <a:cs typeface="Helvetica Neue Light"/>
                <a:sym typeface="Helvetica Neue Light"/>
              </a:defRPr>
            </a:lvl1pPr>
            <a:lvl2pPr marL="0" lvl="1" indent="0" algn="ctr">
              <a:spcBef>
                <a:spcPts val="0"/>
              </a:spcBef>
              <a:buNone/>
              <a:defRPr sz="825">
                <a:solidFill>
                  <a:srgbClr val="FFFFFF"/>
                </a:solidFill>
                <a:latin typeface="Helvetica Neue Light"/>
                <a:ea typeface="Helvetica Neue Light"/>
                <a:cs typeface="Helvetica Neue Light"/>
                <a:sym typeface="Helvetica Neue Light"/>
              </a:defRPr>
            </a:lvl2pPr>
            <a:lvl3pPr marL="0" lvl="2" indent="0" algn="ctr">
              <a:spcBef>
                <a:spcPts val="0"/>
              </a:spcBef>
              <a:buNone/>
              <a:defRPr sz="825">
                <a:solidFill>
                  <a:srgbClr val="FFFFFF"/>
                </a:solidFill>
                <a:latin typeface="Helvetica Neue Light"/>
                <a:ea typeface="Helvetica Neue Light"/>
                <a:cs typeface="Helvetica Neue Light"/>
                <a:sym typeface="Helvetica Neue Light"/>
              </a:defRPr>
            </a:lvl3pPr>
            <a:lvl4pPr marL="0" lvl="3" indent="0" algn="ctr">
              <a:spcBef>
                <a:spcPts val="0"/>
              </a:spcBef>
              <a:buNone/>
              <a:defRPr sz="825">
                <a:solidFill>
                  <a:srgbClr val="FFFFFF"/>
                </a:solidFill>
                <a:latin typeface="Helvetica Neue Light"/>
                <a:ea typeface="Helvetica Neue Light"/>
                <a:cs typeface="Helvetica Neue Light"/>
                <a:sym typeface="Helvetica Neue Light"/>
              </a:defRPr>
            </a:lvl4pPr>
            <a:lvl5pPr marL="0" lvl="4" indent="0" algn="ctr">
              <a:spcBef>
                <a:spcPts val="0"/>
              </a:spcBef>
              <a:buNone/>
              <a:defRPr sz="825">
                <a:solidFill>
                  <a:srgbClr val="FFFFFF"/>
                </a:solidFill>
                <a:latin typeface="Helvetica Neue Light"/>
                <a:ea typeface="Helvetica Neue Light"/>
                <a:cs typeface="Helvetica Neue Light"/>
                <a:sym typeface="Helvetica Neue Light"/>
              </a:defRPr>
            </a:lvl5pPr>
            <a:lvl6pPr marL="0" lvl="5" indent="0" algn="ctr">
              <a:spcBef>
                <a:spcPts val="0"/>
              </a:spcBef>
              <a:buNone/>
              <a:defRPr sz="825">
                <a:solidFill>
                  <a:srgbClr val="FFFFFF"/>
                </a:solidFill>
                <a:latin typeface="Helvetica Neue Light"/>
                <a:ea typeface="Helvetica Neue Light"/>
                <a:cs typeface="Helvetica Neue Light"/>
                <a:sym typeface="Helvetica Neue Light"/>
              </a:defRPr>
            </a:lvl6pPr>
            <a:lvl7pPr marL="0" lvl="6" indent="0" algn="ctr">
              <a:spcBef>
                <a:spcPts val="0"/>
              </a:spcBef>
              <a:buNone/>
              <a:defRPr sz="825">
                <a:solidFill>
                  <a:srgbClr val="FFFFFF"/>
                </a:solidFill>
                <a:latin typeface="Helvetica Neue Light"/>
                <a:ea typeface="Helvetica Neue Light"/>
                <a:cs typeface="Helvetica Neue Light"/>
                <a:sym typeface="Helvetica Neue Light"/>
              </a:defRPr>
            </a:lvl7pPr>
            <a:lvl8pPr marL="0" lvl="7" indent="0" algn="ctr">
              <a:spcBef>
                <a:spcPts val="0"/>
              </a:spcBef>
              <a:buNone/>
              <a:defRPr sz="825">
                <a:solidFill>
                  <a:srgbClr val="FFFFFF"/>
                </a:solidFill>
                <a:latin typeface="Helvetica Neue Light"/>
                <a:ea typeface="Helvetica Neue Light"/>
                <a:cs typeface="Helvetica Neue Light"/>
                <a:sym typeface="Helvetica Neue Light"/>
              </a:defRPr>
            </a:lvl8pPr>
            <a:lvl9pPr marL="0" lvl="8" indent="0" algn="ctr">
              <a:spcBef>
                <a:spcPts val="0"/>
              </a:spcBef>
              <a:buNone/>
              <a:defRPr sz="825">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09962219"/>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195"/>
        <p:cNvGrpSpPr/>
        <p:nvPr/>
      </p:nvGrpSpPr>
      <p:grpSpPr>
        <a:xfrm>
          <a:off x="0" y="0"/>
          <a:ext cx="0" cy="0"/>
          <a:chOff x="0" y="0"/>
          <a:chExt cx="0" cy="0"/>
        </a:xfrm>
      </p:grpSpPr>
      <p:sp>
        <p:nvSpPr>
          <p:cNvPr id="4196" name="Google Shape;4196;p739"/>
          <p:cNvSpPr txBox="1">
            <a:spLocks noGrp="1"/>
          </p:cNvSpPr>
          <p:nvPr>
            <p:ph type="title"/>
          </p:nvPr>
        </p:nvSpPr>
        <p:spPr>
          <a:xfrm>
            <a:off x="609600" y="274637"/>
            <a:ext cx="10972800" cy="1143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3600">
                <a:solidFill>
                  <a:schemeClr val="dk2"/>
                </a:solidFill>
                <a:latin typeface="Arial"/>
                <a:ea typeface="Arial"/>
                <a:cs typeface="Arial"/>
                <a:sym typeface="Aria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97" name="Google Shape;4197;p739"/>
          <p:cNvSpPr txBox="1">
            <a:spLocks noGrp="1"/>
          </p:cNvSpPr>
          <p:nvPr>
            <p:ph type="body" idx="1"/>
          </p:nvPr>
        </p:nvSpPr>
        <p:spPr>
          <a:xfrm>
            <a:off x="609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4198" name="Google Shape;4198;p739"/>
          <p:cNvSpPr txBox="1">
            <a:spLocks noGrp="1"/>
          </p:cNvSpPr>
          <p:nvPr>
            <p:ph type="body" idx="2"/>
          </p:nvPr>
        </p:nvSpPr>
        <p:spPr>
          <a:xfrm>
            <a:off x="6197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4199" name="Google Shape;4199;p739"/>
          <p:cNvSpPr txBox="1">
            <a:spLocks noGrp="1"/>
          </p:cNvSpPr>
          <p:nvPr>
            <p:ph type="dt" idx="10"/>
          </p:nvPr>
        </p:nvSpPr>
        <p:spPr>
          <a:xfrm>
            <a:off x="609600" y="6356352"/>
            <a:ext cx="2844800" cy="365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00" name="Google Shape;4200;p739"/>
          <p:cNvSpPr txBox="1">
            <a:spLocks noGrp="1"/>
          </p:cNvSpPr>
          <p:nvPr>
            <p:ph type="ftr" idx="11"/>
          </p:nvPr>
        </p:nvSpPr>
        <p:spPr>
          <a:xfrm>
            <a:off x="4165600" y="6356352"/>
            <a:ext cx="3860800" cy="365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01" name="Google Shape;4201;p739"/>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19824582"/>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matchingName="Title and body 1 1 1 4">
  <p:cSld name="Title and body 1 1 1 4">
    <p:spTree>
      <p:nvGrpSpPr>
        <p:cNvPr id="1" name="Shape 4202"/>
        <p:cNvGrpSpPr/>
        <p:nvPr/>
      </p:nvGrpSpPr>
      <p:grpSpPr>
        <a:xfrm>
          <a:off x="0" y="0"/>
          <a:ext cx="0" cy="0"/>
          <a:chOff x="0" y="0"/>
          <a:chExt cx="0" cy="0"/>
        </a:xfrm>
      </p:grpSpPr>
      <p:pic>
        <p:nvPicPr>
          <p:cNvPr id="4203" name="Google Shape;4203;p74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4204" name="Google Shape;4204;p740"/>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sp>
        <p:nvSpPr>
          <p:cNvPr id="4205" name="Google Shape;4205;p740"/>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Lexend Medium"/>
              <a:buNone/>
              <a:defRPr sz="4800" b="0">
                <a:latin typeface="Lexend Medium"/>
                <a:ea typeface="Lexend Medium"/>
                <a:cs typeface="Lexend Medium"/>
                <a:sym typeface="Lexend Medium"/>
              </a:defRPr>
            </a:lvl1pPr>
            <a:lvl2pPr lvl="1" algn="ctr">
              <a:spcBef>
                <a:spcPts val="0"/>
              </a:spcBef>
              <a:spcAft>
                <a:spcPts val="0"/>
              </a:spcAft>
              <a:buSzPts val="3600"/>
              <a:buFont typeface="Lexend Medium"/>
              <a:buNone/>
              <a:defRPr sz="4800">
                <a:latin typeface="Lexend Medium"/>
                <a:ea typeface="Lexend Medium"/>
                <a:cs typeface="Lexend Medium"/>
                <a:sym typeface="Lexend Medium"/>
              </a:defRPr>
            </a:lvl2pPr>
            <a:lvl3pPr lvl="2" algn="ctr">
              <a:spcBef>
                <a:spcPts val="0"/>
              </a:spcBef>
              <a:spcAft>
                <a:spcPts val="0"/>
              </a:spcAft>
              <a:buSzPts val="3600"/>
              <a:buFont typeface="Lexend Medium"/>
              <a:buNone/>
              <a:defRPr sz="4800">
                <a:latin typeface="Lexend Medium"/>
                <a:ea typeface="Lexend Medium"/>
                <a:cs typeface="Lexend Medium"/>
                <a:sym typeface="Lexend Medium"/>
              </a:defRPr>
            </a:lvl3pPr>
            <a:lvl4pPr lvl="3" algn="ctr">
              <a:spcBef>
                <a:spcPts val="0"/>
              </a:spcBef>
              <a:spcAft>
                <a:spcPts val="0"/>
              </a:spcAft>
              <a:buSzPts val="3600"/>
              <a:buFont typeface="Lexend Medium"/>
              <a:buNone/>
              <a:defRPr sz="4800">
                <a:latin typeface="Lexend Medium"/>
                <a:ea typeface="Lexend Medium"/>
                <a:cs typeface="Lexend Medium"/>
                <a:sym typeface="Lexend Medium"/>
              </a:defRPr>
            </a:lvl4pPr>
            <a:lvl5pPr lvl="4" algn="ctr">
              <a:spcBef>
                <a:spcPts val="0"/>
              </a:spcBef>
              <a:spcAft>
                <a:spcPts val="0"/>
              </a:spcAft>
              <a:buSzPts val="3600"/>
              <a:buFont typeface="Lexend Medium"/>
              <a:buNone/>
              <a:defRPr sz="4800">
                <a:latin typeface="Lexend Medium"/>
                <a:ea typeface="Lexend Medium"/>
                <a:cs typeface="Lexend Medium"/>
                <a:sym typeface="Lexend Medium"/>
              </a:defRPr>
            </a:lvl5pPr>
            <a:lvl6pPr lvl="5" algn="ctr">
              <a:spcBef>
                <a:spcPts val="0"/>
              </a:spcBef>
              <a:spcAft>
                <a:spcPts val="0"/>
              </a:spcAft>
              <a:buSzPts val="3600"/>
              <a:buFont typeface="Lexend Medium"/>
              <a:buNone/>
              <a:defRPr sz="4800">
                <a:latin typeface="Lexend Medium"/>
                <a:ea typeface="Lexend Medium"/>
                <a:cs typeface="Lexend Medium"/>
                <a:sym typeface="Lexend Medium"/>
              </a:defRPr>
            </a:lvl6pPr>
            <a:lvl7pPr lvl="6" algn="ctr">
              <a:spcBef>
                <a:spcPts val="0"/>
              </a:spcBef>
              <a:spcAft>
                <a:spcPts val="0"/>
              </a:spcAft>
              <a:buSzPts val="3600"/>
              <a:buFont typeface="Lexend Medium"/>
              <a:buNone/>
              <a:defRPr sz="4800">
                <a:latin typeface="Lexend Medium"/>
                <a:ea typeface="Lexend Medium"/>
                <a:cs typeface="Lexend Medium"/>
                <a:sym typeface="Lexend Medium"/>
              </a:defRPr>
            </a:lvl7pPr>
            <a:lvl8pPr lvl="7" algn="ctr">
              <a:spcBef>
                <a:spcPts val="0"/>
              </a:spcBef>
              <a:spcAft>
                <a:spcPts val="0"/>
              </a:spcAft>
              <a:buSzPts val="3600"/>
              <a:buFont typeface="Lexend Medium"/>
              <a:buNone/>
              <a:defRPr sz="4800">
                <a:latin typeface="Lexend Medium"/>
                <a:ea typeface="Lexend Medium"/>
                <a:cs typeface="Lexend Medium"/>
                <a:sym typeface="Lexend Medium"/>
              </a:defRPr>
            </a:lvl8pPr>
            <a:lvl9pPr lvl="8" algn="ctr">
              <a:spcBef>
                <a:spcPts val="0"/>
              </a:spcBef>
              <a:spcAft>
                <a:spcPts val="0"/>
              </a:spcAft>
              <a:buSzPts val="3600"/>
              <a:buFont typeface="Lexend Medium"/>
              <a:buNone/>
              <a:defRPr sz="4800">
                <a:latin typeface="Lexend Medium"/>
                <a:ea typeface="Lexend Medium"/>
                <a:cs typeface="Lexend Medium"/>
                <a:sym typeface="Lexend Medium"/>
              </a:defRPr>
            </a:lvl9pPr>
          </a:lstStyle>
          <a:p>
            <a:endParaRPr/>
          </a:p>
        </p:txBody>
      </p:sp>
      <p:pic>
        <p:nvPicPr>
          <p:cNvPr id="4206" name="Google Shape;4206;p740"/>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4207" name="Google Shape;4207;p74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Tree>
    <p:extLst>
      <p:ext uri="{BB962C8B-B14F-4D97-AF65-F5344CB8AC3E}">
        <p14:creationId xmlns:p14="http://schemas.microsoft.com/office/powerpoint/2010/main" val="1983839987"/>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matchingName="Title and body 1 1 1 1 2">
  <p:cSld name="Title and body 1 1 1 1 2">
    <p:spTree>
      <p:nvGrpSpPr>
        <p:cNvPr id="1" name="Shape 4208"/>
        <p:cNvGrpSpPr/>
        <p:nvPr/>
      </p:nvGrpSpPr>
      <p:grpSpPr>
        <a:xfrm>
          <a:off x="0" y="0"/>
          <a:ext cx="0" cy="0"/>
          <a:chOff x="0" y="0"/>
          <a:chExt cx="0" cy="0"/>
        </a:xfrm>
      </p:grpSpPr>
      <p:pic>
        <p:nvPicPr>
          <p:cNvPr id="4209" name="Google Shape;4209;p74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4210" name="Google Shape;4210;p741"/>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4211" name="Google Shape;4211;p741"/>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4212" name="Google Shape;4212;p74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4213" name="Google Shape;4213;p741"/>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4214" name="Google Shape;4214;p741"/>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1986324661"/>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matchingName="Title and body 1 1 1 1 1 1 2">
  <p:cSld name="Title and body 1 1 1 1 1 1 2">
    <p:spTree>
      <p:nvGrpSpPr>
        <p:cNvPr id="1" name="Shape 4215"/>
        <p:cNvGrpSpPr/>
        <p:nvPr/>
      </p:nvGrpSpPr>
      <p:grpSpPr>
        <a:xfrm>
          <a:off x="0" y="0"/>
          <a:ext cx="0" cy="0"/>
          <a:chOff x="0" y="0"/>
          <a:chExt cx="0" cy="0"/>
        </a:xfrm>
      </p:grpSpPr>
      <p:pic>
        <p:nvPicPr>
          <p:cNvPr id="4216" name="Google Shape;4216;p7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4217" name="Google Shape;4217;p742"/>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4218" name="Google Shape;4218;p742"/>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4219" name="Google Shape;4219;p74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4220" name="Google Shape;4220;p742"/>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4221" name="Google Shape;4221;p742"/>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1111189755"/>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matchingName="Standard 2">
  <p:cSld name="Standard 2">
    <p:spTree>
      <p:nvGrpSpPr>
        <p:cNvPr id="1" name="Shape 4222"/>
        <p:cNvGrpSpPr/>
        <p:nvPr/>
      </p:nvGrpSpPr>
      <p:grpSpPr>
        <a:xfrm>
          <a:off x="0" y="0"/>
          <a:ext cx="0" cy="0"/>
          <a:chOff x="0" y="0"/>
          <a:chExt cx="0" cy="0"/>
        </a:xfrm>
      </p:grpSpPr>
      <p:sp>
        <p:nvSpPr>
          <p:cNvPr id="4223" name="Google Shape;4223;p743"/>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224" name="Google Shape;4224;p74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27626033"/>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matchingName="Standard 4">
  <p:cSld name="Standard 4">
    <p:spTree>
      <p:nvGrpSpPr>
        <p:cNvPr id="1" name="Shape 4225"/>
        <p:cNvGrpSpPr/>
        <p:nvPr/>
      </p:nvGrpSpPr>
      <p:grpSpPr>
        <a:xfrm>
          <a:off x="0" y="0"/>
          <a:ext cx="0" cy="0"/>
          <a:chOff x="0" y="0"/>
          <a:chExt cx="0" cy="0"/>
        </a:xfrm>
      </p:grpSpPr>
      <p:sp>
        <p:nvSpPr>
          <p:cNvPr id="4226" name="Google Shape;4226;p744"/>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227" name="Google Shape;4227;p74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04678782"/>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511187895"/>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33369696"/>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358287400"/>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351541534"/>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038574665"/>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973957910"/>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354989469"/>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527226261"/>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678452421"/>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866502037"/>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2025-03-07</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824412412"/>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662652" y="5391486"/>
            <a:ext cx="6890403" cy="675399"/>
          </a:xfrm>
          <a:prstGeom prst="rect">
            <a:avLst/>
          </a:prstGeom>
          <a:noFill/>
          <a:ln>
            <a:noFill/>
          </a:ln>
        </p:spPr>
        <p:txBody>
          <a:bodyPr spcFirstLastPara="1" wrap="square" lIns="0" tIns="0" rIns="0" bIns="0" anchor="t" anchorCtr="0">
            <a:spAutoFit/>
          </a:bodyPr>
          <a:lstStyle>
            <a:lvl1pPr marL="228594" marR="5080" lvl="0" indent="-114297" algn="l">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 name="Google Shape;11;p2"/>
          <p:cNvSpPr txBox="1">
            <a:spLocks noGrp="1"/>
          </p:cNvSpPr>
          <p:nvPr>
            <p:ph type="body" idx="2"/>
          </p:nvPr>
        </p:nvSpPr>
        <p:spPr>
          <a:xfrm>
            <a:off x="637866" y="4180322"/>
            <a:ext cx="1269267" cy="675399"/>
          </a:xfrm>
          <a:prstGeom prst="rect">
            <a:avLst/>
          </a:prstGeom>
          <a:noFill/>
          <a:ln>
            <a:noFill/>
          </a:ln>
        </p:spPr>
        <p:txBody>
          <a:bodyPr spcFirstLastPara="1" wrap="square" lIns="0" tIns="0" rIns="0" bIns="0" anchor="t" anchorCtr="0">
            <a:spAutoFit/>
          </a:bodyPr>
          <a:lstStyle>
            <a:lvl1pPr marL="228594" marR="5080" lvl="0" indent="-114297" algn="l">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 name="Google Shape;12;p2"/>
          <p:cNvSpPr txBox="1"/>
          <p:nvPr/>
        </p:nvSpPr>
        <p:spPr>
          <a:xfrm>
            <a:off x="9854427" y="6309050"/>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3" name="Google Shape;13;p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8" y="6197454"/>
            <a:ext cx="359371" cy="359371"/>
          </a:xfrm>
          <a:prstGeom prst="rect">
            <a:avLst/>
          </a:prstGeom>
          <a:noFill/>
          <a:ln>
            <a:noFill/>
          </a:ln>
        </p:spPr>
      </p:pic>
      <p:sp>
        <p:nvSpPr>
          <p:cNvPr id="14" name="Google Shape;14;p2"/>
          <p:cNvSpPr txBox="1">
            <a:spLocks noGrp="1"/>
          </p:cNvSpPr>
          <p:nvPr>
            <p:ph type="sldNum" idx="12"/>
          </p:nvPr>
        </p:nvSpPr>
        <p:spPr>
          <a:xfrm>
            <a:off x="5979493"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319722080"/>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019"/>
        <p:cNvGrpSpPr/>
        <p:nvPr/>
      </p:nvGrpSpPr>
      <p:grpSpPr>
        <a:xfrm>
          <a:off x="0" y="0"/>
          <a:ext cx="0" cy="0"/>
          <a:chOff x="0" y="0"/>
          <a:chExt cx="0" cy="0"/>
        </a:xfrm>
      </p:grpSpPr>
      <p:sp>
        <p:nvSpPr>
          <p:cNvPr id="1020" name="Google Shape;1020;p227"/>
          <p:cNvSpPr txBox="1">
            <a:spLocks noGrp="1"/>
          </p:cNvSpPr>
          <p:nvPr>
            <p:ph type="body" idx="1"/>
          </p:nvPr>
        </p:nvSpPr>
        <p:spPr>
          <a:xfrm>
            <a:off x="662651" y="5391484"/>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021" name="Google Shape;1021;p227"/>
          <p:cNvSpPr txBox="1">
            <a:spLocks noGrp="1"/>
          </p:cNvSpPr>
          <p:nvPr>
            <p:ph type="body" idx="2"/>
          </p:nvPr>
        </p:nvSpPr>
        <p:spPr>
          <a:xfrm>
            <a:off x="637865" y="4180321"/>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022" name="Google Shape;1022;p22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023" name="Google Shape;1023;p22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024" name="Google Shape;1024;p22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1548930949"/>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165"/>
        <p:cNvGrpSpPr/>
        <p:nvPr/>
      </p:nvGrpSpPr>
      <p:grpSpPr>
        <a:xfrm>
          <a:off x="0" y="0"/>
          <a:ext cx="0" cy="0"/>
          <a:chOff x="0" y="0"/>
          <a:chExt cx="0" cy="0"/>
        </a:xfrm>
      </p:grpSpPr>
      <p:sp>
        <p:nvSpPr>
          <p:cNvPr id="166" name="Google Shape;166;p36"/>
          <p:cNvSpPr txBox="1">
            <a:spLocks noGrp="1"/>
          </p:cNvSpPr>
          <p:nvPr>
            <p:ph type="ctrTitle"/>
          </p:nvPr>
        </p:nvSpPr>
        <p:spPr>
          <a:xfrm>
            <a:off x="415611" y="992767"/>
            <a:ext cx="11361200" cy="2736800"/>
          </a:xfrm>
          <a:prstGeom prst="rect">
            <a:avLst/>
          </a:prstGeom>
          <a:noFill/>
          <a:ln>
            <a:noFill/>
          </a:ln>
        </p:spPr>
        <p:txBody>
          <a:bodyPr spcFirstLastPara="1" wrap="square" lIns="38100" tIns="38100" rIns="38100" bIns="38100" anchor="b" anchorCtr="0">
            <a:normAutofit/>
          </a:bodyPr>
          <a:lstStyle>
            <a:lvl1pPr lvl="0" algn="ctr">
              <a:lnSpc>
                <a:spcPct val="80000"/>
              </a:lnSpc>
              <a:spcBef>
                <a:spcPts val="0"/>
              </a:spcBef>
              <a:spcAft>
                <a:spcPts val="0"/>
              </a:spcAft>
              <a:buSzPts val="10400"/>
              <a:buNone/>
              <a:defRPr sz="6933"/>
            </a:lvl1pPr>
            <a:lvl2pPr lvl="1" algn="ctr">
              <a:lnSpc>
                <a:spcPct val="80000"/>
              </a:lnSpc>
              <a:spcBef>
                <a:spcPts val="0"/>
              </a:spcBef>
              <a:spcAft>
                <a:spcPts val="0"/>
              </a:spcAft>
              <a:buSzPts val="10400"/>
              <a:buNone/>
              <a:defRPr sz="6933"/>
            </a:lvl2pPr>
            <a:lvl3pPr lvl="2" algn="ctr">
              <a:lnSpc>
                <a:spcPct val="80000"/>
              </a:lnSpc>
              <a:spcBef>
                <a:spcPts val="0"/>
              </a:spcBef>
              <a:spcAft>
                <a:spcPts val="0"/>
              </a:spcAft>
              <a:buSzPts val="10400"/>
              <a:buNone/>
              <a:defRPr sz="6933"/>
            </a:lvl3pPr>
            <a:lvl4pPr lvl="3" algn="ctr">
              <a:lnSpc>
                <a:spcPct val="80000"/>
              </a:lnSpc>
              <a:spcBef>
                <a:spcPts val="0"/>
              </a:spcBef>
              <a:spcAft>
                <a:spcPts val="0"/>
              </a:spcAft>
              <a:buSzPts val="10400"/>
              <a:buNone/>
              <a:defRPr sz="6933"/>
            </a:lvl4pPr>
            <a:lvl5pPr lvl="4" algn="ctr">
              <a:lnSpc>
                <a:spcPct val="80000"/>
              </a:lnSpc>
              <a:spcBef>
                <a:spcPts val="0"/>
              </a:spcBef>
              <a:spcAft>
                <a:spcPts val="0"/>
              </a:spcAft>
              <a:buSzPts val="10400"/>
              <a:buNone/>
              <a:defRPr sz="6933"/>
            </a:lvl5pPr>
            <a:lvl6pPr lvl="5" algn="ctr">
              <a:lnSpc>
                <a:spcPct val="80000"/>
              </a:lnSpc>
              <a:spcBef>
                <a:spcPts val="0"/>
              </a:spcBef>
              <a:spcAft>
                <a:spcPts val="0"/>
              </a:spcAft>
              <a:buSzPts val="10400"/>
              <a:buNone/>
              <a:defRPr sz="6933"/>
            </a:lvl6pPr>
            <a:lvl7pPr lvl="6" algn="ctr">
              <a:lnSpc>
                <a:spcPct val="80000"/>
              </a:lnSpc>
              <a:spcBef>
                <a:spcPts val="0"/>
              </a:spcBef>
              <a:spcAft>
                <a:spcPts val="0"/>
              </a:spcAft>
              <a:buSzPts val="10400"/>
              <a:buNone/>
              <a:defRPr sz="6933"/>
            </a:lvl7pPr>
            <a:lvl8pPr lvl="7" algn="ctr">
              <a:lnSpc>
                <a:spcPct val="80000"/>
              </a:lnSpc>
              <a:spcBef>
                <a:spcPts val="0"/>
              </a:spcBef>
              <a:spcAft>
                <a:spcPts val="0"/>
              </a:spcAft>
              <a:buSzPts val="10400"/>
              <a:buNone/>
              <a:defRPr sz="6933"/>
            </a:lvl8pPr>
            <a:lvl9pPr lvl="8" algn="ctr">
              <a:lnSpc>
                <a:spcPct val="80000"/>
              </a:lnSpc>
              <a:spcBef>
                <a:spcPts val="0"/>
              </a:spcBef>
              <a:spcAft>
                <a:spcPts val="0"/>
              </a:spcAft>
              <a:buSzPts val="10400"/>
              <a:buNone/>
              <a:defRPr sz="6933"/>
            </a:lvl9pPr>
          </a:lstStyle>
          <a:p>
            <a:endParaRPr/>
          </a:p>
        </p:txBody>
      </p:sp>
      <p:sp>
        <p:nvSpPr>
          <p:cNvPr id="167" name="Google Shape;167;p36"/>
          <p:cNvSpPr txBox="1">
            <a:spLocks noGrp="1"/>
          </p:cNvSpPr>
          <p:nvPr>
            <p:ph type="subTitle" idx="1"/>
          </p:nvPr>
        </p:nvSpPr>
        <p:spPr>
          <a:xfrm>
            <a:off x="415600" y="3778833"/>
            <a:ext cx="11361200" cy="1056800"/>
          </a:xfrm>
          <a:prstGeom prst="rect">
            <a:avLst/>
          </a:prstGeom>
          <a:noFill/>
          <a:ln>
            <a:noFill/>
          </a:ln>
        </p:spPr>
        <p:txBody>
          <a:bodyPr spcFirstLastPara="1" wrap="square" lIns="38100" tIns="38100" rIns="38100" bIns="38100" anchor="t" anchorCtr="0">
            <a:normAutofit/>
          </a:bodyPr>
          <a:lstStyle>
            <a:lvl1pPr lvl="0" algn="ctr">
              <a:lnSpc>
                <a:spcPct val="100000"/>
              </a:lnSpc>
              <a:spcBef>
                <a:spcPts val="2267"/>
              </a:spcBef>
              <a:spcAft>
                <a:spcPts val="0"/>
              </a:spcAft>
              <a:buSzPts val="5600"/>
              <a:buNone/>
              <a:defRPr sz="3733"/>
            </a:lvl1pPr>
            <a:lvl2pPr lvl="1" algn="ctr">
              <a:lnSpc>
                <a:spcPct val="100000"/>
              </a:lnSpc>
              <a:spcBef>
                <a:spcPts val="2267"/>
              </a:spcBef>
              <a:spcAft>
                <a:spcPts val="0"/>
              </a:spcAft>
              <a:buSzPts val="5600"/>
              <a:buNone/>
              <a:defRPr sz="3733"/>
            </a:lvl2pPr>
            <a:lvl3pPr lvl="2" algn="ctr">
              <a:lnSpc>
                <a:spcPct val="100000"/>
              </a:lnSpc>
              <a:spcBef>
                <a:spcPts val="2267"/>
              </a:spcBef>
              <a:spcAft>
                <a:spcPts val="0"/>
              </a:spcAft>
              <a:buSzPts val="5600"/>
              <a:buNone/>
              <a:defRPr sz="3733"/>
            </a:lvl3pPr>
            <a:lvl4pPr lvl="3" algn="ctr">
              <a:lnSpc>
                <a:spcPct val="100000"/>
              </a:lnSpc>
              <a:spcBef>
                <a:spcPts val="2267"/>
              </a:spcBef>
              <a:spcAft>
                <a:spcPts val="0"/>
              </a:spcAft>
              <a:buSzPts val="5600"/>
              <a:buNone/>
              <a:defRPr sz="3733"/>
            </a:lvl4pPr>
            <a:lvl5pPr lvl="4" algn="ctr">
              <a:lnSpc>
                <a:spcPct val="100000"/>
              </a:lnSpc>
              <a:spcBef>
                <a:spcPts val="2267"/>
              </a:spcBef>
              <a:spcAft>
                <a:spcPts val="0"/>
              </a:spcAft>
              <a:buSzPts val="5600"/>
              <a:buNone/>
              <a:defRPr sz="3733"/>
            </a:lvl5pPr>
            <a:lvl6pPr lvl="5" algn="ctr">
              <a:lnSpc>
                <a:spcPct val="100000"/>
              </a:lnSpc>
              <a:spcBef>
                <a:spcPts val="2267"/>
              </a:spcBef>
              <a:spcAft>
                <a:spcPts val="0"/>
              </a:spcAft>
              <a:buSzPts val="5600"/>
              <a:buNone/>
              <a:defRPr sz="3733"/>
            </a:lvl6pPr>
            <a:lvl7pPr lvl="6" algn="ctr">
              <a:lnSpc>
                <a:spcPct val="100000"/>
              </a:lnSpc>
              <a:spcBef>
                <a:spcPts val="2267"/>
              </a:spcBef>
              <a:spcAft>
                <a:spcPts val="0"/>
              </a:spcAft>
              <a:buSzPts val="5600"/>
              <a:buNone/>
              <a:defRPr sz="3733"/>
            </a:lvl7pPr>
            <a:lvl8pPr lvl="7" algn="ctr">
              <a:lnSpc>
                <a:spcPct val="100000"/>
              </a:lnSpc>
              <a:spcBef>
                <a:spcPts val="2267"/>
              </a:spcBef>
              <a:spcAft>
                <a:spcPts val="0"/>
              </a:spcAft>
              <a:buSzPts val="5600"/>
              <a:buNone/>
              <a:defRPr sz="3733"/>
            </a:lvl8pPr>
            <a:lvl9pPr lvl="8" algn="ctr">
              <a:lnSpc>
                <a:spcPct val="100000"/>
              </a:lnSpc>
              <a:spcBef>
                <a:spcPts val="2267"/>
              </a:spcBef>
              <a:spcAft>
                <a:spcPts val="0"/>
              </a:spcAft>
              <a:buSzPts val="5600"/>
              <a:buNone/>
              <a:defRPr sz="3733"/>
            </a:lvl9pPr>
          </a:lstStyle>
          <a:p>
            <a:endParaRPr/>
          </a:p>
        </p:txBody>
      </p:sp>
      <p:sp>
        <p:nvSpPr>
          <p:cNvPr id="168" name="Google Shape;168;p36"/>
          <p:cNvSpPr txBox="1">
            <a:spLocks noGrp="1"/>
          </p:cNvSpPr>
          <p:nvPr>
            <p:ph type="sldNum" idx="12"/>
          </p:nvPr>
        </p:nvSpPr>
        <p:spPr>
          <a:xfrm>
            <a:off x="11296611" y="6192321"/>
            <a:ext cx="731600" cy="220510"/>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365383760"/>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69"/>
        <p:cNvGrpSpPr/>
        <p:nvPr/>
      </p:nvGrpSpPr>
      <p:grpSpPr>
        <a:xfrm>
          <a:off x="0" y="0"/>
          <a:ext cx="0" cy="0"/>
          <a:chOff x="0" y="0"/>
          <a:chExt cx="0" cy="0"/>
        </a:xfrm>
      </p:grpSpPr>
      <p:pic>
        <p:nvPicPr>
          <p:cNvPr id="170" name="Google Shape;170;p3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1" y="242433"/>
            <a:ext cx="762000" cy="762000"/>
          </a:xfrm>
          <a:prstGeom prst="rect">
            <a:avLst/>
          </a:prstGeom>
          <a:noFill/>
          <a:ln>
            <a:noFill/>
          </a:ln>
        </p:spPr>
      </p:pic>
      <p:sp>
        <p:nvSpPr>
          <p:cNvPr id="171" name="Google Shape;171;p37"/>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2153080850"/>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172"/>
        <p:cNvGrpSpPr/>
        <p:nvPr/>
      </p:nvGrpSpPr>
      <p:grpSpPr>
        <a:xfrm>
          <a:off x="0" y="0"/>
          <a:ext cx="0" cy="0"/>
          <a:chOff x="0" y="0"/>
          <a:chExt cx="0" cy="0"/>
        </a:xfrm>
      </p:grpSpPr>
      <p:sp>
        <p:nvSpPr>
          <p:cNvPr id="173" name="Google Shape;173;p38"/>
          <p:cNvSpPr txBox="1">
            <a:spLocks noGrp="1"/>
          </p:cNvSpPr>
          <p:nvPr>
            <p:ph type="title"/>
          </p:nvPr>
        </p:nvSpPr>
        <p:spPr>
          <a:xfrm>
            <a:off x="603248" y="2266951"/>
            <a:ext cx="10985600" cy="2324000"/>
          </a:xfrm>
          <a:prstGeom prst="rect">
            <a:avLst/>
          </a:prstGeom>
          <a:noFill/>
          <a:ln>
            <a:noFill/>
          </a:ln>
        </p:spPr>
        <p:txBody>
          <a:bodyPr spcFirstLastPara="1" wrap="square" lIns="38100" tIns="38100" rIns="38100" bIns="38100" anchor="ctr" anchorCtr="0">
            <a:normAutofit/>
          </a:bodyPr>
          <a:lstStyle>
            <a:lvl1pPr lvl="0" algn="l">
              <a:lnSpc>
                <a:spcPct val="80000"/>
              </a:lnSpc>
              <a:spcBef>
                <a:spcPts val="0"/>
              </a:spcBef>
              <a:spcAft>
                <a:spcPts val="0"/>
              </a:spcAft>
              <a:buClr>
                <a:srgbClr val="FFFFFF"/>
              </a:buClr>
              <a:buSzPts val="8700"/>
              <a:buFont typeface="Helvetica Neue"/>
              <a:buNone/>
              <a:defRPr sz="5867" b="0">
                <a:latin typeface="Helvetica Neue"/>
                <a:ea typeface="Helvetica Neue"/>
                <a:cs typeface="Helvetica Neue"/>
                <a:sym typeface="Helvetica Neu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174" name="Google Shape;174;p38"/>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597647421"/>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matchingName="White">
  <p:cSld name="White">
    <p:bg>
      <p:bgPr>
        <a:solidFill>
          <a:srgbClr val="FFFFFF"/>
        </a:solidFill>
        <a:effectLst/>
      </p:bgPr>
    </p:bg>
    <p:spTree>
      <p:nvGrpSpPr>
        <p:cNvPr id="1" name="Shape 175"/>
        <p:cNvGrpSpPr/>
        <p:nvPr/>
      </p:nvGrpSpPr>
      <p:grpSpPr>
        <a:xfrm>
          <a:off x="0" y="0"/>
          <a:ext cx="0" cy="0"/>
          <a:chOff x="0" y="0"/>
          <a:chExt cx="0" cy="0"/>
        </a:xfrm>
      </p:grpSpPr>
      <p:sp>
        <p:nvSpPr>
          <p:cNvPr id="176" name="Google Shape;176;p39"/>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10778179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matchingName="Standard">
  <p:cSld name="Standard">
    <p:bg>
      <p:bgPr>
        <a:solidFill>
          <a:srgbClr val="FFFFFF"/>
        </a:solidFill>
        <a:effectLst/>
      </p:bgPr>
    </p:bg>
    <p:spTree>
      <p:nvGrpSpPr>
        <p:cNvPr id="1" name="Shape 177"/>
        <p:cNvGrpSpPr/>
        <p:nvPr/>
      </p:nvGrpSpPr>
      <p:grpSpPr>
        <a:xfrm>
          <a:off x="0" y="0"/>
          <a:ext cx="0" cy="0"/>
          <a:chOff x="0" y="0"/>
          <a:chExt cx="0" cy="0"/>
        </a:xfrm>
      </p:grpSpPr>
      <p:sp>
        <p:nvSpPr>
          <p:cNvPr id="178" name="Google Shape;178;p40"/>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79" name="Google Shape;179;p40"/>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761257409"/>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matchingName="Black">
  <p:cSld name="Black">
    <p:bg>
      <p:bgPr>
        <a:solidFill>
          <a:srgbClr val="FFFFFF"/>
        </a:solidFill>
        <a:effectLst/>
      </p:bgPr>
    </p:bg>
    <p:spTree>
      <p:nvGrpSpPr>
        <p:cNvPr id="1" name="Shape 180"/>
        <p:cNvGrpSpPr/>
        <p:nvPr/>
      </p:nvGrpSpPr>
      <p:grpSpPr>
        <a:xfrm>
          <a:off x="0" y="0"/>
          <a:ext cx="0" cy="0"/>
          <a:chOff x="0" y="0"/>
          <a:chExt cx="0" cy="0"/>
        </a:xfrm>
      </p:grpSpPr>
      <p:sp>
        <p:nvSpPr>
          <p:cNvPr id="181" name="Google Shape;181;p41"/>
          <p:cNvSpPr/>
          <p:nvPr/>
        </p:nvSpPr>
        <p:spPr>
          <a:xfrm>
            <a:off x="94700" y="95251"/>
            <a:ext cx="12001600" cy="6667600"/>
          </a:xfrm>
          <a:prstGeom prst="rect">
            <a:avLst/>
          </a:prstGeom>
          <a:solidFill>
            <a:srgbClr val="0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82" name="Google Shape;182;p41"/>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916176463"/>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matchingName="No header 1">
  <p:cSld name="1_No header 1">
    <p:bg>
      <p:bgPr>
        <a:solidFill>
          <a:srgbClr val="312F37"/>
        </a:solidFill>
        <a:effectLst/>
      </p:bgPr>
    </p:bg>
    <p:spTree>
      <p:nvGrpSpPr>
        <p:cNvPr id="1" name="Shape 183"/>
        <p:cNvGrpSpPr/>
        <p:nvPr/>
      </p:nvGrpSpPr>
      <p:grpSpPr>
        <a:xfrm>
          <a:off x="0" y="0"/>
          <a:ext cx="0" cy="0"/>
          <a:chOff x="0" y="0"/>
          <a:chExt cx="0" cy="0"/>
        </a:xfrm>
      </p:grpSpPr>
      <p:pic>
        <p:nvPicPr>
          <p:cNvPr id="184" name="Google Shape;184;p4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85" name="Google Shape;185;p42"/>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2237073947"/>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186"/>
        <p:cNvGrpSpPr/>
        <p:nvPr/>
      </p:nvGrpSpPr>
      <p:grpSpPr>
        <a:xfrm>
          <a:off x="0" y="0"/>
          <a:ext cx="0" cy="0"/>
          <a:chOff x="0" y="0"/>
          <a:chExt cx="0" cy="0"/>
        </a:xfrm>
      </p:grpSpPr>
      <p:sp>
        <p:nvSpPr>
          <p:cNvPr id="187" name="Google Shape;187;p43"/>
          <p:cNvSpPr txBox="1">
            <a:spLocks noGrp="1"/>
          </p:cNvSpPr>
          <p:nvPr>
            <p:ph type="body" idx="1"/>
          </p:nvPr>
        </p:nvSpPr>
        <p:spPr>
          <a:xfrm>
            <a:off x="603251" y="2460423"/>
            <a:ext cx="10985600" cy="1937200"/>
          </a:xfrm>
          <a:prstGeom prst="rect">
            <a:avLst/>
          </a:prstGeom>
          <a:noFill/>
          <a:ln>
            <a:noFill/>
          </a:ln>
        </p:spPr>
        <p:txBody>
          <a:bodyPr spcFirstLastPara="1" wrap="square" lIns="38100" tIns="38100" rIns="38100" bIns="38100" anchor="ctr" anchorCtr="0">
            <a:normAutofit/>
          </a:bodyPr>
          <a:lstStyle>
            <a:lvl1pPr marL="609585" lvl="0"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1pPr>
            <a:lvl2pPr marL="1219170" lvl="1"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2pPr>
            <a:lvl3pPr marL="1828754" lvl="2"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3pPr>
            <a:lvl4pPr marL="2438339" lvl="3"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4pPr>
            <a:lvl5pPr marL="3047924" lvl="4"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188" name="Google Shape;188;p4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809231039"/>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matchingName="Pink Half">
  <p:cSld name="Pink Half">
    <p:spTree>
      <p:nvGrpSpPr>
        <p:cNvPr id="1" name="Shape 189"/>
        <p:cNvGrpSpPr/>
        <p:nvPr/>
      </p:nvGrpSpPr>
      <p:grpSpPr>
        <a:xfrm>
          <a:off x="0" y="0"/>
          <a:ext cx="0" cy="0"/>
          <a:chOff x="0" y="0"/>
          <a:chExt cx="0" cy="0"/>
        </a:xfrm>
      </p:grpSpPr>
      <p:sp>
        <p:nvSpPr>
          <p:cNvPr id="190" name="Google Shape;190;p44"/>
          <p:cNvSpPr/>
          <p:nvPr/>
        </p:nvSpPr>
        <p:spPr>
          <a:xfrm>
            <a:off x="2499" y="-105"/>
            <a:ext cx="121872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91" name="Google Shape;191;p44"/>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192" name="Google Shape;192;p44"/>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Helvetica Neue"/>
              <a:buNone/>
            </a:pPr>
            <a:r>
              <a:rPr lang="sv" sz="1067" b="0" i="0" u="none" strike="noStrike" cap="none">
                <a:solidFill>
                  <a:srgbClr val="000000"/>
                </a:solidFill>
                <a:latin typeface="Helvetica Neue"/>
                <a:ea typeface="Helvetica Neue"/>
                <a:cs typeface="Helvetica Neue"/>
                <a:sym typeface="Helvetica Neue"/>
              </a:rPr>
              <a:t>make every day count.</a:t>
            </a:r>
            <a:endParaRPr sz="933" b="0" i="0" u="none" strike="noStrike" cap="none">
              <a:solidFill>
                <a:schemeClr val="dk1"/>
              </a:solidFill>
              <a:latin typeface="Arial"/>
              <a:ea typeface="Arial"/>
              <a:cs typeface="Arial"/>
              <a:sym typeface="Arial"/>
            </a:endParaRPr>
          </a:p>
        </p:txBody>
      </p:sp>
      <p:pic>
        <p:nvPicPr>
          <p:cNvPr id="193" name="Google Shape;193;p4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1" y="6043651"/>
            <a:ext cx="359343" cy="359344"/>
          </a:xfrm>
          <a:prstGeom prst="rect">
            <a:avLst/>
          </a:prstGeom>
          <a:noFill/>
          <a:ln>
            <a:noFill/>
          </a:ln>
        </p:spPr>
      </p:pic>
      <p:sp>
        <p:nvSpPr>
          <p:cNvPr id="194" name="Google Shape;194;p44"/>
          <p:cNvSpPr/>
          <p:nvPr/>
        </p:nvSpPr>
        <p:spPr>
          <a:xfrm>
            <a:off x="5095125" y="-105"/>
            <a:ext cx="7094400" cy="68584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195" name="Google Shape;195;p44"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6"/>
            <a:ext cx="330001" cy="330001"/>
          </a:xfrm>
          <a:prstGeom prst="rect">
            <a:avLst/>
          </a:prstGeom>
          <a:noFill/>
          <a:ln>
            <a:noFill/>
          </a:ln>
        </p:spPr>
      </p:pic>
      <p:sp>
        <p:nvSpPr>
          <p:cNvPr id="196" name="Google Shape;196;p44"/>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Avenir"/>
              <a:buNone/>
            </a:pPr>
            <a:r>
              <a:rPr lang="sv" sz="1067" b="0" i="0" u="none" strike="noStrike" cap="none">
                <a:solidFill>
                  <a:srgbClr val="000000"/>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sp>
        <p:nvSpPr>
          <p:cNvPr id="197" name="Google Shape;197;p4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353561850"/>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98"/>
        <p:cNvGrpSpPr/>
        <p:nvPr/>
      </p:nvGrpSpPr>
      <p:grpSpPr>
        <a:xfrm>
          <a:off x="0" y="0"/>
          <a:ext cx="0" cy="0"/>
          <a:chOff x="0" y="0"/>
          <a:chExt cx="0" cy="0"/>
        </a:xfrm>
      </p:grpSpPr>
      <p:sp>
        <p:nvSpPr>
          <p:cNvPr id="199" name="Google Shape;199;p45"/>
          <p:cNvSpPr txBox="1">
            <a:spLocks noGrp="1"/>
          </p:cNvSpPr>
          <p:nvPr>
            <p:ph type="title"/>
          </p:nvPr>
        </p:nvSpPr>
        <p:spPr>
          <a:xfrm>
            <a:off x="3004496" y="2075525"/>
            <a:ext cx="6183200" cy="1380000"/>
          </a:xfrm>
          <a:prstGeom prst="rect">
            <a:avLst/>
          </a:prstGeom>
          <a:noFill/>
          <a:ln>
            <a:noFill/>
          </a:ln>
        </p:spPr>
        <p:txBody>
          <a:bodyPr spcFirstLastPara="1" wrap="square" lIns="22625" tIns="22625" rIns="22625" bIns="22625" anchor="b" anchorCtr="0">
            <a:normAutofit/>
          </a:bodyPr>
          <a:lstStyle>
            <a:lvl1pPr lvl="0" algn="ctr">
              <a:lnSpc>
                <a:spcPct val="100000"/>
              </a:lnSpc>
              <a:spcBef>
                <a:spcPts val="0"/>
              </a:spcBef>
              <a:spcAft>
                <a:spcPts val="0"/>
              </a:spcAft>
              <a:buClr>
                <a:srgbClr val="FFFFFF"/>
              </a:buClr>
              <a:buSzPts val="8300"/>
              <a:buFont typeface="Helvetica Neue"/>
              <a:buNone/>
              <a:defRPr sz="5467" b="0">
                <a:latin typeface="Helvetica Neue"/>
                <a:ea typeface="Helvetica Neue"/>
                <a:cs typeface="Helvetica Neue"/>
                <a:sym typeface="Helvetica Neu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00" name="Google Shape;200;p45"/>
          <p:cNvSpPr txBox="1">
            <a:spLocks noGrp="1"/>
          </p:cNvSpPr>
          <p:nvPr>
            <p:ph type="body" idx="1"/>
          </p:nvPr>
        </p:nvSpPr>
        <p:spPr>
          <a:xfrm>
            <a:off x="3004496" y="3493092"/>
            <a:ext cx="6183200" cy="471200"/>
          </a:xfrm>
          <a:prstGeom prst="rect">
            <a:avLst/>
          </a:prstGeom>
          <a:noFill/>
          <a:ln>
            <a:noFill/>
          </a:ln>
        </p:spPr>
        <p:txBody>
          <a:bodyPr spcFirstLastPara="1" wrap="square" lIns="22625" tIns="22625" rIns="22625" bIns="22625" anchor="t" anchorCtr="0">
            <a:normAutofit/>
          </a:bodyPr>
          <a:lstStyle>
            <a:lvl1pPr marL="609585" lvl="0" indent="-304792" algn="ctr">
              <a:lnSpc>
                <a:spcPct val="100000"/>
              </a:lnSpc>
              <a:spcBef>
                <a:spcPts val="0"/>
              </a:spcBef>
              <a:spcAft>
                <a:spcPts val="0"/>
              </a:spcAft>
              <a:buClr>
                <a:srgbClr val="FFFFFF"/>
              </a:buClr>
              <a:buSzPts val="3900"/>
              <a:buFont typeface="Helvetica Neue"/>
              <a:buNone/>
              <a:defRPr sz="2667"/>
            </a:lvl1pPr>
            <a:lvl2pPr marL="1219170" lvl="1" indent="-304792" algn="ctr">
              <a:lnSpc>
                <a:spcPct val="100000"/>
              </a:lnSpc>
              <a:spcBef>
                <a:spcPts val="0"/>
              </a:spcBef>
              <a:spcAft>
                <a:spcPts val="0"/>
              </a:spcAft>
              <a:buClr>
                <a:srgbClr val="FFFFFF"/>
              </a:buClr>
              <a:buSzPts val="3900"/>
              <a:buFont typeface="Helvetica Neue"/>
              <a:buNone/>
              <a:defRPr sz="2667"/>
            </a:lvl2pPr>
            <a:lvl3pPr marL="1828754" lvl="2" indent="-304792" algn="ctr">
              <a:lnSpc>
                <a:spcPct val="100000"/>
              </a:lnSpc>
              <a:spcBef>
                <a:spcPts val="0"/>
              </a:spcBef>
              <a:spcAft>
                <a:spcPts val="0"/>
              </a:spcAft>
              <a:buClr>
                <a:srgbClr val="FFFFFF"/>
              </a:buClr>
              <a:buSzPts val="3900"/>
              <a:buFont typeface="Helvetica Neue"/>
              <a:buNone/>
              <a:defRPr sz="2667"/>
            </a:lvl3pPr>
            <a:lvl4pPr marL="2438339" lvl="3" indent="-304792" algn="ctr">
              <a:lnSpc>
                <a:spcPct val="100000"/>
              </a:lnSpc>
              <a:spcBef>
                <a:spcPts val="0"/>
              </a:spcBef>
              <a:spcAft>
                <a:spcPts val="0"/>
              </a:spcAft>
              <a:buClr>
                <a:srgbClr val="FFFFFF"/>
              </a:buClr>
              <a:buSzPts val="3900"/>
              <a:buFont typeface="Helvetica Neue"/>
              <a:buNone/>
              <a:defRPr sz="2667"/>
            </a:lvl4pPr>
            <a:lvl5pPr marL="3047924" lvl="4" indent="-304792" algn="ctr">
              <a:lnSpc>
                <a:spcPct val="100000"/>
              </a:lnSpc>
              <a:spcBef>
                <a:spcPts val="0"/>
              </a:spcBef>
              <a:spcAft>
                <a:spcPts val="0"/>
              </a:spcAft>
              <a:buClr>
                <a:srgbClr val="FFFFFF"/>
              </a:buClr>
              <a:buSzPts val="3900"/>
              <a:buFont typeface="Helvetica Neue"/>
              <a:buNone/>
              <a:defRPr sz="2667"/>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01" name="Google Shape;201;p45"/>
          <p:cNvSpPr txBox="1">
            <a:spLocks noGrp="1"/>
          </p:cNvSpPr>
          <p:nvPr>
            <p:ph type="sldNum" idx="12"/>
          </p:nvPr>
        </p:nvSpPr>
        <p:spPr>
          <a:xfrm>
            <a:off x="5998187" y="5276364"/>
            <a:ext cx="192000" cy="209904"/>
          </a:xfrm>
          <a:prstGeom prst="rect">
            <a:avLst/>
          </a:prstGeom>
          <a:noFill/>
          <a:ln>
            <a:noFill/>
          </a:ln>
        </p:spPr>
        <p:txBody>
          <a:bodyPr spcFirstLastPara="1" wrap="square" lIns="22625" tIns="22625" rIns="22625" bIns="22625" anchor="t" anchorCtr="0">
            <a:spAutoFit/>
          </a:bodyPr>
          <a:lstStyle>
            <a:lvl1pPr marL="0" marR="0" lvl="0"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3706491069"/>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matchingName="Title &amp; Subtitle">
  <p:cSld name="1_Title &amp; Subtitle">
    <p:spTree>
      <p:nvGrpSpPr>
        <p:cNvPr id="1" name="Shape 202"/>
        <p:cNvGrpSpPr/>
        <p:nvPr/>
      </p:nvGrpSpPr>
      <p:grpSpPr>
        <a:xfrm>
          <a:off x="0" y="0"/>
          <a:ext cx="0" cy="0"/>
          <a:chOff x="0" y="0"/>
          <a:chExt cx="0" cy="0"/>
        </a:xfrm>
      </p:grpSpPr>
      <p:sp>
        <p:nvSpPr>
          <p:cNvPr id="203" name="Google Shape;203;p46"/>
          <p:cNvSpPr txBox="1">
            <a:spLocks noGrp="1"/>
          </p:cNvSpPr>
          <p:nvPr>
            <p:ph type="title"/>
          </p:nvPr>
        </p:nvSpPr>
        <p:spPr>
          <a:xfrm>
            <a:off x="1409700" y="1377315"/>
            <a:ext cx="9372800" cy="2092000"/>
          </a:xfrm>
          <a:prstGeom prst="rect">
            <a:avLst/>
          </a:prstGeom>
          <a:noFill/>
          <a:ln>
            <a:noFill/>
          </a:ln>
        </p:spPr>
        <p:txBody>
          <a:bodyPr spcFirstLastPara="1" wrap="square" lIns="34275" tIns="34275" rIns="34275" bIns="34275" anchor="b" anchorCtr="0">
            <a:normAutofit/>
          </a:bodyPr>
          <a:lstStyle>
            <a:lvl1pPr lvl="0" algn="ctr">
              <a:lnSpc>
                <a:spcPct val="100000"/>
              </a:lnSpc>
              <a:spcBef>
                <a:spcPts val="0"/>
              </a:spcBef>
              <a:spcAft>
                <a:spcPts val="0"/>
              </a:spcAft>
              <a:buClr>
                <a:srgbClr val="FFFFFF"/>
              </a:buClr>
              <a:buSzPts val="8300"/>
              <a:buFont typeface="Helvetica Neue Light"/>
              <a:buNone/>
              <a:defRPr sz="5467" b="0">
                <a:latin typeface="Helvetica Neue Light"/>
                <a:ea typeface="Helvetica Neue Light"/>
                <a:cs typeface="Helvetica Neue Light"/>
                <a:sym typeface="Helvetica Neue Light"/>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04" name="Google Shape;204;p46"/>
          <p:cNvSpPr txBox="1">
            <a:spLocks noGrp="1"/>
          </p:cNvSpPr>
          <p:nvPr>
            <p:ph type="body" idx="1"/>
          </p:nvPr>
        </p:nvSpPr>
        <p:spPr>
          <a:xfrm>
            <a:off x="1409700" y="3526155"/>
            <a:ext cx="9372800" cy="714800"/>
          </a:xfrm>
          <a:prstGeom prst="rect">
            <a:avLst/>
          </a:prstGeom>
          <a:noFill/>
          <a:ln>
            <a:noFill/>
          </a:ln>
        </p:spPr>
        <p:txBody>
          <a:bodyPr spcFirstLastPara="1" wrap="square" lIns="34275" tIns="34275" rIns="34275" bIns="34275" anchor="t" anchorCtr="0">
            <a:normAutofit/>
          </a:bodyPr>
          <a:lstStyle>
            <a:lvl1pPr marL="609585" lvl="0"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1pPr>
            <a:lvl2pPr marL="1219170" lvl="1"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2pPr>
            <a:lvl3pPr marL="1828754" lvl="2"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3pPr>
            <a:lvl4pPr marL="2438339" lvl="3"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4pPr>
            <a:lvl5pPr marL="3047924" lvl="4"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05" name="Google Shape;205;p46"/>
          <p:cNvSpPr txBox="1">
            <a:spLocks noGrp="1"/>
          </p:cNvSpPr>
          <p:nvPr>
            <p:ph type="sldNum" idx="12"/>
          </p:nvPr>
        </p:nvSpPr>
        <p:spPr>
          <a:xfrm>
            <a:off x="5989435" y="6229351"/>
            <a:ext cx="207600" cy="397643"/>
          </a:xfrm>
          <a:prstGeom prst="rect">
            <a:avLst/>
          </a:prstGeom>
          <a:noFill/>
          <a:ln>
            <a:noFill/>
          </a:ln>
        </p:spPr>
        <p:txBody>
          <a:bodyPr spcFirstLastPara="1" wrap="square" lIns="34275" tIns="34275" rIns="34275" bIns="34275" anchor="t" anchorCtr="0">
            <a:spAutoFit/>
          </a:bodyPr>
          <a:lstStyle>
            <a:lvl1pPr marL="0" marR="0" lvl="0"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1245664363"/>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206"/>
        <p:cNvGrpSpPr/>
        <p:nvPr/>
      </p:nvGrpSpPr>
      <p:grpSpPr>
        <a:xfrm>
          <a:off x="0" y="0"/>
          <a:ext cx="0" cy="0"/>
          <a:chOff x="0" y="0"/>
          <a:chExt cx="0" cy="0"/>
        </a:xfrm>
      </p:grpSpPr>
      <p:sp>
        <p:nvSpPr>
          <p:cNvPr id="207" name="Google Shape;207;p47"/>
          <p:cNvSpPr txBox="1">
            <a:spLocks noGrp="1"/>
          </p:cNvSpPr>
          <p:nvPr>
            <p:ph type="title"/>
          </p:nvPr>
        </p:nvSpPr>
        <p:spPr>
          <a:xfrm>
            <a:off x="415600" y="593367"/>
            <a:ext cx="11361200" cy="764000"/>
          </a:xfrm>
          <a:prstGeom prst="rect">
            <a:avLst/>
          </a:prstGeom>
          <a:noFill/>
          <a:ln>
            <a:noFill/>
          </a:ln>
        </p:spPr>
        <p:txBody>
          <a:bodyPr spcFirstLastPara="1" wrap="square" lIns="182825" tIns="182825" rIns="182825" bIns="182825" anchor="t" anchorCtr="0">
            <a:normAutofit/>
          </a:bodyPr>
          <a:lstStyle>
            <a:lvl1pPr lvl="0" algn="l">
              <a:lnSpc>
                <a:spcPct val="100000"/>
              </a:lnSpc>
              <a:spcBef>
                <a:spcPts val="0"/>
              </a:spcBef>
              <a:spcAft>
                <a:spcPts val="0"/>
              </a:spcAft>
              <a:buClr>
                <a:srgbClr val="FFFFFF"/>
              </a:buClr>
              <a:buSzPts val="6000"/>
              <a:buFont typeface="Helvetica Neue"/>
              <a:buNone/>
              <a:defRPr sz="4000"/>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08" name="Google Shape;208;p47"/>
          <p:cNvSpPr txBox="1">
            <a:spLocks noGrp="1"/>
          </p:cNvSpPr>
          <p:nvPr>
            <p:ph type="body" idx="1"/>
          </p:nvPr>
        </p:nvSpPr>
        <p:spPr>
          <a:xfrm>
            <a:off x="415600" y="1536633"/>
            <a:ext cx="11361200" cy="4555200"/>
          </a:xfrm>
          <a:prstGeom prst="rect">
            <a:avLst/>
          </a:prstGeom>
          <a:noFill/>
          <a:ln>
            <a:noFill/>
          </a:ln>
        </p:spPr>
        <p:txBody>
          <a:bodyPr spcFirstLastPara="1" wrap="square" lIns="182825" tIns="182825" rIns="182825" bIns="182825" anchor="t" anchorCtr="0">
            <a:normAutofit/>
          </a:bodyPr>
          <a:lstStyle>
            <a:lvl1pPr marL="609585" lvl="0"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1pPr>
            <a:lvl2pPr marL="1219170" lvl="1"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2pPr>
            <a:lvl3pPr marL="1828754" lvl="2"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3pPr>
            <a:lvl4pPr marL="2438339" lvl="3"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4pPr>
            <a:lvl5pPr marL="3047924" lvl="4"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09" name="Google Shape;209;p47"/>
          <p:cNvSpPr txBox="1">
            <a:spLocks noGrp="1"/>
          </p:cNvSpPr>
          <p:nvPr>
            <p:ph type="sldNum" idx="12"/>
          </p:nvPr>
        </p:nvSpPr>
        <p:spPr>
          <a:xfrm>
            <a:off x="11296611" y="5602739"/>
            <a:ext cx="504400" cy="1231188"/>
          </a:xfrm>
          <a:prstGeom prst="rect">
            <a:avLst/>
          </a:prstGeom>
          <a:noFill/>
          <a:ln>
            <a:noFill/>
          </a:ln>
        </p:spPr>
        <p:txBody>
          <a:bodyPr spcFirstLastPara="1" wrap="square" lIns="182825" tIns="182825" rIns="182825" bIns="182825" anchor="ctr" anchorCtr="0">
            <a:spAutoFit/>
          </a:bodyPr>
          <a:lstStyle>
            <a:lvl1pPr marL="0" marR="0" lvl="0"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404091152"/>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210"/>
        <p:cNvGrpSpPr/>
        <p:nvPr/>
      </p:nvGrpSpPr>
      <p:grpSpPr>
        <a:xfrm>
          <a:off x="0" y="0"/>
          <a:ext cx="0" cy="0"/>
          <a:chOff x="0" y="0"/>
          <a:chExt cx="0" cy="0"/>
        </a:xfrm>
      </p:grpSpPr>
      <p:sp>
        <p:nvSpPr>
          <p:cNvPr id="211" name="Google Shape;211;p48"/>
          <p:cNvSpPr txBox="1">
            <a:spLocks noGrp="1"/>
          </p:cNvSpPr>
          <p:nvPr>
            <p:ph type="body" idx="1"/>
          </p:nvPr>
        </p:nvSpPr>
        <p:spPr>
          <a:xfrm>
            <a:off x="603249" y="5919524"/>
            <a:ext cx="10985600" cy="318800"/>
          </a:xfrm>
          <a:prstGeom prst="rect">
            <a:avLst/>
          </a:prstGeom>
          <a:noFill/>
          <a:ln>
            <a:noFill/>
          </a:ln>
        </p:spPr>
        <p:txBody>
          <a:bodyPr spcFirstLastPara="1" wrap="square" lIns="34275" tIns="34275" rIns="34275" bIns="34275" anchor="b" anchorCtr="0">
            <a:normAutofit/>
          </a:bodyPr>
          <a:lstStyle>
            <a:lvl1pPr marL="609585" lvl="0" indent="-304792" algn="l">
              <a:lnSpc>
                <a:spcPct val="100000"/>
              </a:lnSpc>
              <a:spcBef>
                <a:spcPts val="0"/>
              </a:spcBef>
              <a:spcAft>
                <a:spcPts val="0"/>
              </a:spcAft>
              <a:buClr>
                <a:srgbClr val="FFFFFF"/>
              </a:buClr>
              <a:buSzPts val="2700"/>
              <a:buFont typeface="Helvetica Neue"/>
              <a:buNone/>
              <a:defRPr sz="1867"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12" name="Google Shape;212;p48"/>
          <p:cNvSpPr txBox="1">
            <a:spLocks noGrp="1"/>
          </p:cNvSpPr>
          <p:nvPr>
            <p:ph type="title"/>
          </p:nvPr>
        </p:nvSpPr>
        <p:spPr>
          <a:xfrm>
            <a:off x="603248" y="1287496"/>
            <a:ext cx="10985600" cy="2324000"/>
          </a:xfrm>
          <a:prstGeom prst="rect">
            <a:avLst/>
          </a:prstGeom>
          <a:noFill/>
          <a:ln>
            <a:noFill/>
          </a:ln>
        </p:spPr>
        <p:txBody>
          <a:bodyPr spcFirstLastPara="1" wrap="square" lIns="38100" tIns="38100" rIns="38100" bIns="38100" anchor="b" anchorCtr="0">
            <a:normAutofit/>
          </a:bodyPr>
          <a:lstStyle>
            <a:lvl1pPr lvl="0" algn="l">
              <a:lnSpc>
                <a:spcPct val="80000"/>
              </a:lnSpc>
              <a:spcBef>
                <a:spcPts val="0"/>
              </a:spcBef>
              <a:spcAft>
                <a:spcPts val="0"/>
              </a:spcAft>
              <a:buClr>
                <a:srgbClr val="FFFFFF"/>
              </a:buClr>
              <a:buSzPts val="8700"/>
              <a:buFont typeface="Helvetica Neue"/>
              <a:buNone/>
              <a:defRPr sz="5867"/>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13" name="Google Shape;213;p48"/>
          <p:cNvSpPr txBox="1">
            <a:spLocks noGrp="1"/>
          </p:cNvSpPr>
          <p:nvPr>
            <p:ph type="body" idx="2"/>
          </p:nvPr>
        </p:nvSpPr>
        <p:spPr>
          <a:xfrm>
            <a:off x="603251" y="3598433"/>
            <a:ext cx="10985600" cy="9524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304792" algn="l">
              <a:lnSpc>
                <a:spcPct val="100000"/>
              </a:lnSpc>
              <a:spcBef>
                <a:spcPts val="0"/>
              </a:spcBef>
              <a:spcAft>
                <a:spcPts val="0"/>
              </a:spcAft>
              <a:buClr>
                <a:srgbClr val="FFFFFF"/>
              </a:buClr>
              <a:buSzPts val="4100"/>
              <a:buFont typeface="Helvetica Neue"/>
              <a:buNone/>
              <a:defRPr sz="2800" b="1"/>
            </a:lvl2pPr>
            <a:lvl3pPr marL="1828754" lvl="2" indent="-304792" algn="l">
              <a:lnSpc>
                <a:spcPct val="100000"/>
              </a:lnSpc>
              <a:spcBef>
                <a:spcPts val="0"/>
              </a:spcBef>
              <a:spcAft>
                <a:spcPts val="0"/>
              </a:spcAft>
              <a:buClr>
                <a:srgbClr val="FFFFFF"/>
              </a:buClr>
              <a:buSzPts val="4100"/>
              <a:buFont typeface="Helvetica Neue"/>
              <a:buNone/>
              <a:defRPr sz="2800" b="1"/>
            </a:lvl3pPr>
            <a:lvl4pPr marL="2438339" lvl="3" indent="-304792" algn="l">
              <a:lnSpc>
                <a:spcPct val="100000"/>
              </a:lnSpc>
              <a:spcBef>
                <a:spcPts val="0"/>
              </a:spcBef>
              <a:spcAft>
                <a:spcPts val="0"/>
              </a:spcAft>
              <a:buClr>
                <a:srgbClr val="FFFFFF"/>
              </a:buClr>
              <a:buSzPts val="4100"/>
              <a:buFont typeface="Helvetica Neue"/>
              <a:buNone/>
              <a:defRPr sz="2800" b="1"/>
            </a:lvl4pPr>
            <a:lvl5pPr marL="3047924" lvl="4" indent="-304792" algn="l">
              <a:lnSpc>
                <a:spcPct val="100000"/>
              </a:lnSpc>
              <a:spcBef>
                <a:spcPts val="0"/>
              </a:spcBef>
              <a:spcAft>
                <a:spcPts val="0"/>
              </a:spcAft>
              <a:buClr>
                <a:srgbClr val="FFFFFF"/>
              </a:buClr>
              <a:buSzPts val="4100"/>
              <a:buFont typeface="Helvetica Neue"/>
              <a:buNone/>
              <a:defRPr sz="2800"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14" name="Google Shape;214;p48"/>
          <p:cNvSpPr txBox="1">
            <a:spLocks noGrp="1"/>
          </p:cNvSpPr>
          <p:nvPr>
            <p:ph type="sldNum" idx="12"/>
          </p:nvPr>
        </p:nvSpPr>
        <p:spPr>
          <a:xfrm>
            <a:off x="6003875"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943324101"/>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215"/>
        <p:cNvGrpSpPr/>
        <p:nvPr/>
      </p:nvGrpSpPr>
      <p:grpSpPr>
        <a:xfrm>
          <a:off x="0" y="0"/>
          <a:ext cx="0" cy="0"/>
          <a:chOff x="0" y="0"/>
          <a:chExt cx="0" cy="0"/>
        </a:xfrm>
      </p:grpSpPr>
      <p:sp>
        <p:nvSpPr>
          <p:cNvPr id="216" name="Google Shape;216;p49"/>
          <p:cNvSpPr>
            <a:spLocks noGrp="1"/>
          </p:cNvSpPr>
          <p:nvPr>
            <p:ph type="pic" idx="2"/>
          </p:nvPr>
        </p:nvSpPr>
        <p:spPr>
          <a:xfrm>
            <a:off x="-215900" y="-2019300"/>
            <a:ext cx="14732000" cy="9017200"/>
          </a:xfrm>
          <a:prstGeom prst="rect">
            <a:avLst/>
          </a:prstGeom>
          <a:noFill/>
          <a:ln>
            <a:noFill/>
          </a:ln>
        </p:spPr>
      </p:sp>
      <p:sp>
        <p:nvSpPr>
          <p:cNvPr id="217" name="Google Shape;217;p49"/>
          <p:cNvSpPr txBox="1">
            <a:spLocks noGrp="1"/>
          </p:cNvSpPr>
          <p:nvPr>
            <p:ph type="title"/>
          </p:nvPr>
        </p:nvSpPr>
        <p:spPr>
          <a:xfrm>
            <a:off x="603251" y="3562351"/>
            <a:ext cx="10985600" cy="2324000"/>
          </a:xfrm>
          <a:prstGeom prst="rect">
            <a:avLst/>
          </a:prstGeom>
          <a:noFill/>
          <a:ln>
            <a:noFill/>
          </a:ln>
        </p:spPr>
        <p:txBody>
          <a:bodyPr spcFirstLastPara="1" wrap="square" lIns="38100" tIns="38100" rIns="38100" bIns="38100" anchor="b" anchorCtr="0">
            <a:normAutofit/>
          </a:bodyPr>
          <a:lstStyle>
            <a:lvl1pPr lvl="0" algn="l">
              <a:lnSpc>
                <a:spcPct val="80000"/>
              </a:lnSpc>
              <a:spcBef>
                <a:spcPts val="0"/>
              </a:spcBef>
              <a:spcAft>
                <a:spcPts val="0"/>
              </a:spcAft>
              <a:buClr>
                <a:srgbClr val="FFFFFF"/>
              </a:buClr>
              <a:buSzPts val="8700"/>
              <a:buFont typeface="Helvetica Neue"/>
              <a:buNone/>
              <a:defRPr sz="5867"/>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18" name="Google Shape;218;p49"/>
          <p:cNvSpPr txBox="1">
            <a:spLocks noGrp="1"/>
          </p:cNvSpPr>
          <p:nvPr>
            <p:ph type="body" idx="1"/>
          </p:nvPr>
        </p:nvSpPr>
        <p:spPr>
          <a:xfrm>
            <a:off x="603845" y="553069"/>
            <a:ext cx="10984400" cy="3188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2700"/>
              <a:buFont typeface="Helvetica Neue"/>
              <a:buNone/>
              <a:defRPr sz="1867"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19" name="Google Shape;219;p49"/>
          <p:cNvSpPr txBox="1">
            <a:spLocks noGrp="1"/>
          </p:cNvSpPr>
          <p:nvPr>
            <p:ph type="body" idx="3"/>
          </p:nvPr>
        </p:nvSpPr>
        <p:spPr>
          <a:xfrm>
            <a:off x="603251" y="5804955"/>
            <a:ext cx="10985600" cy="5724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304792" algn="l">
              <a:lnSpc>
                <a:spcPct val="100000"/>
              </a:lnSpc>
              <a:spcBef>
                <a:spcPts val="0"/>
              </a:spcBef>
              <a:spcAft>
                <a:spcPts val="0"/>
              </a:spcAft>
              <a:buClr>
                <a:srgbClr val="FFFFFF"/>
              </a:buClr>
              <a:buSzPts val="4100"/>
              <a:buFont typeface="Helvetica Neue"/>
              <a:buNone/>
              <a:defRPr sz="2800" b="1"/>
            </a:lvl2pPr>
            <a:lvl3pPr marL="1828754" lvl="2" indent="-304792" algn="l">
              <a:lnSpc>
                <a:spcPct val="100000"/>
              </a:lnSpc>
              <a:spcBef>
                <a:spcPts val="0"/>
              </a:spcBef>
              <a:spcAft>
                <a:spcPts val="0"/>
              </a:spcAft>
              <a:buClr>
                <a:srgbClr val="FFFFFF"/>
              </a:buClr>
              <a:buSzPts val="4100"/>
              <a:buFont typeface="Helvetica Neue"/>
              <a:buNone/>
              <a:defRPr sz="2800" b="1"/>
            </a:lvl3pPr>
            <a:lvl4pPr marL="2438339" lvl="3" indent="-304792" algn="l">
              <a:lnSpc>
                <a:spcPct val="100000"/>
              </a:lnSpc>
              <a:spcBef>
                <a:spcPts val="0"/>
              </a:spcBef>
              <a:spcAft>
                <a:spcPts val="0"/>
              </a:spcAft>
              <a:buClr>
                <a:srgbClr val="FFFFFF"/>
              </a:buClr>
              <a:buSzPts val="4100"/>
              <a:buFont typeface="Helvetica Neue"/>
              <a:buNone/>
              <a:defRPr sz="2800" b="1"/>
            </a:lvl4pPr>
            <a:lvl5pPr marL="3047924" lvl="4" indent="-304792" algn="l">
              <a:lnSpc>
                <a:spcPct val="100000"/>
              </a:lnSpc>
              <a:spcBef>
                <a:spcPts val="0"/>
              </a:spcBef>
              <a:spcAft>
                <a:spcPts val="0"/>
              </a:spcAft>
              <a:buClr>
                <a:srgbClr val="FFFFFF"/>
              </a:buClr>
              <a:buSzPts val="4100"/>
              <a:buFont typeface="Helvetica Neue"/>
              <a:buNone/>
              <a:defRPr sz="2800"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20" name="Google Shape;220;p4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92012946"/>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221"/>
        <p:cNvGrpSpPr/>
        <p:nvPr/>
      </p:nvGrpSpPr>
      <p:grpSpPr>
        <a:xfrm>
          <a:off x="0" y="0"/>
          <a:ext cx="0" cy="0"/>
          <a:chOff x="0" y="0"/>
          <a:chExt cx="0" cy="0"/>
        </a:xfrm>
      </p:grpSpPr>
      <p:sp>
        <p:nvSpPr>
          <p:cNvPr id="222" name="Google Shape;222;p50"/>
          <p:cNvSpPr txBox="1">
            <a:spLocks noGrp="1"/>
          </p:cNvSpPr>
          <p:nvPr>
            <p:ph type="title"/>
          </p:nvPr>
        </p:nvSpPr>
        <p:spPr>
          <a:xfrm>
            <a:off x="603251" y="635000"/>
            <a:ext cx="4889600" cy="2941200"/>
          </a:xfrm>
          <a:prstGeom prst="rect">
            <a:avLst/>
          </a:prstGeom>
          <a:noFill/>
          <a:ln>
            <a:noFill/>
          </a:ln>
        </p:spPr>
        <p:txBody>
          <a:bodyPr spcFirstLastPara="1" wrap="square" lIns="38100" tIns="38100" rIns="38100" bIns="38100" anchor="b"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23" name="Google Shape;223;p50"/>
          <p:cNvSpPr txBox="1">
            <a:spLocks noGrp="1"/>
          </p:cNvSpPr>
          <p:nvPr>
            <p:ph type="body" idx="1"/>
          </p:nvPr>
        </p:nvSpPr>
        <p:spPr>
          <a:xfrm>
            <a:off x="603251" y="3530288"/>
            <a:ext cx="4889600" cy="26912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304792" algn="l">
              <a:lnSpc>
                <a:spcPct val="100000"/>
              </a:lnSpc>
              <a:spcBef>
                <a:spcPts val="0"/>
              </a:spcBef>
              <a:spcAft>
                <a:spcPts val="0"/>
              </a:spcAft>
              <a:buClr>
                <a:srgbClr val="FFFFFF"/>
              </a:buClr>
              <a:buSzPts val="4100"/>
              <a:buFont typeface="Helvetica Neue"/>
              <a:buNone/>
              <a:defRPr sz="2800" b="1"/>
            </a:lvl2pPr>
            <a:lvl3pPr marL="1828754" lvl="2" indent="-304792" algn="l">
              <a:lnSpc>
                <a:spcPct val="100000"/>
              </a:lnSpc>
              <a:spcBef>
                <a:spcPts val="0"/>
              </a:spcBef>
              <a:spcAft>
                <a:spcPts val="0"/>
              </a:spcAft>
              <a:buClr>
                <a:srgbClr val="FFFFFF"/>
              </a:buClr>
              <a:buSzPts val="4100"/>
              <a:buFont typeface="Helvetica Neue"/>
              <a:buNone/>
              <a:defRPr sz="2800" b="1"/>
            </a:lvl3pPr>
            <a:lvl4pPr marL="2438339" lvl="3" indent="-304792" algn="l">
              <a:lnSpc>
                <a:spcPct val="100000"/>
              </a:lnSpc>
              <a:spcBef>
                <a:spcPts val="0"/>
              </a:spcBef>
              <a:spcAft>
                <a:spcPts val="0"/>
              </a:spcAft>
              <a:buClr>
                <a:srgbClr val="FFFFFF"/>
              </a:buClr>
              <a:buSzPts val="4100"/>
              <a:buFont typeface="Helvetica Neue"/>
              <a:buNone/>
              <a:defRPr sz="2800" b="1"/>
            </a:lvl4pPr>
            <a:lvl5pPr marL="3047924" lvl="4" indent="-304792" algn="l">
              <a:lnSpc>
                <a:spcPct val="100000"/>
              </a:lnSpc>
              <a:spcBef>
                <a:spcPts val="0"/>
              </a:spcBef>
              <a:spcAft>
                <a:spcPts val="0"/>
              </a:spcAft>
              <a:buClr>
                <a:srgbClr val="FFFFFF"/>
              </a:buClr>
              <a:buSzPts val="4100"/>
              <a:buFont typeface="Helvetica Neue"/>
              <a:buNone/>
              <a:defRPr sz="2800"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24" name="Google Shape;224;p50"/>
          <p:cNvSpPr>
            <a:spLocks noGrp="1"/>
          </p:cNvSpPr>
          <p:nvPr>
            <p:ph type="pic" idx="2"/>
          </p:nvPr>
        </p:nvSpPr>
        <p:spPr>
          <a:xfrm>
            <a:off x="6026152" y="635000"/>
            <a:ext cx="5594400" cy="5604800"/>
          </a:xfrm>
          <a:prstGeom prst="rect">
            <a:avLst/>
          </a:prstGeom>
          <a:noFill/>
          <a:ln>
            <a:noFill/>
          </a:ln>
        </p:spPr>
      </p:sp>
      <p:sp>
        <p:nvSpPr>
          <p:cNvPr id="225" name="Google Shape;225;p50"/>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618784563"/>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226"/>
        <p:cNvGrpSpPr/>
        <p:nvPr/>
      </p:nvGrpSpPr>
      <p:grpSpPr>
        <a:xfrm>
          <a:off x="0" y="0"/>
          <a:ext cx="0" cy="0"/>
          <a:chOff x="0" y="0"/>
          <a:chExt cx="0" cy="0"/>
        </a:xfrm>
      </p:grpSpPr>
      <p:sp>
        <p:nvSpPr>
          <p:cNvPr id="227" name="Google Shape;227;p51"/>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28" name="Google Shape;228;p51"/>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29" name="Google Shape;229;p51"/>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0" name="Google Shape;230;p51"/>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283242105"/>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231"/>
        <p:cNvGrpSpPr/>
        <p:nvPr/>
      </p:nvGrpSpPr>
      <p:grpSpPr>
        <a:xfrm>
          <a:off x="0" y="0"/>
          <a:ext cx="0" cy="0"/>
          <a:chOff x="0" y="0"/>
          <a:chExt cx="0" cy="0"/>
        </a:xfrm>
      </p:grpSpPr>
      <p:sp>
        <p:nvSpPr>
          <p:cNvPr id="232" name="Google Shape;232;p52"/>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3" name="Google Shape;233;p5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723371093"/>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234"/>
        <p:cNvGrpSpPr/>
        <p:nvPr/>
      </p:nvGrpSpPr>
      <p:grpSpPr>
        <a:xfrm>
          <a:off x="0" y="0"/>
          <a:ext cx="0" cy="0"/>
          <a:chOff x="0" y="0"/>
          <a:chExt cx="0" cy="0"/>
        </a:xfrm>
      </p:grpSpPr>
      <p:sp>
        <p:nvSpPr>
          <p:cNvPr id="235" name="Google Shape;235;p53"/>
          <p:cNvSpPr txBox="1">
            <a:spLocks noGrp="1"/>
          </p:cNvSpPr>
          <p:nvPr>
            <p:ph type="title"/>
          </p:nvPr>
        </p:nvSpPr>
        <p:spPr>
          <a:xfrm>
            <a:off x="603251" y="476251"/>
            <a:ext cx="4889600" cy="7176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36" name="Google Shape;236;p53"/>
          <p:cNvSpPr txBox="1">
            <a:spLocks noGrp="1"/>
          </p:cNvSpPr>
          <p:nvPr>
            <p:ph type="body" idx="1"/>
          </p:nvPr>
        </p:nvSpPr>
        <p:spPr>
          <a:xfrm>
            <a:off x="603251" y="1122981"/>
            <a:ext cx="4889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7" name="Google Shape;237;p53"/>
          <p:cNvSpPr txBox="1">
            <a:spLocks noGrp="1"/>
          </p:cNvSpPr>
          <p:nvPr>
            <p:ph type="body" idx="2"/>
          </p:nvPr>
        </p:nvSpPr>
        <p:spPr>
          <a:xfrm>
            <a:off x="603251" y="2124252"/>
            <a:ext cx="4889600" cy="4128000"/>
          </a:xfrm>
          <a:prstGeom prst="rect">
            <a:avLst/>
          </a:prstGeom>
          <a:noFill/>
          <a:ln>
            <a:noFill/>
          </a:ln>
        </p:spPr>
        <p:txBody>
          <a:bodyPr spcFirstLastPara="1" wrap="square" lIns="38100" tIns="38100" rIns="38100" bIns="38100" anchor="t" anchorCtr="0">
            <a:norm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8" name="Google Shape;238;p53"/>
          <p:cNvSpPr>
            <a:spLocks noGrp="1"/>
          </p:cNvSpPr>
          <p:nvPr>
            <p:ph type="pic" idx="3"/>
          </p:nvPr>
        </p:nvSpPr>
        <p:spPr>
          <a:xfrm>
            <a:off x="3190100" y="631924"/>
            <a:ext cx="11265200" cy="5596800"/>
          </a:xfrm>
          <a:prstGeom prst="rect">
            <a:avLst/>
          </a:prstGeom>
          <a:noFill/>
          <a:ln>
            <a:noFill/>
          </a:ln>
        </p:spPr>
      </p:sp>
      <p:sp>
        <p:nvSpPr>
          <p:cNvPr id="239" name="Google Shape;239;p5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028110962"/>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240"/>
        <p:cNvGrpSpPr/>
        <p:nvPr/>
      </p:nvGrpSpPr>
      <p:grpSpPr>
        <a:xfrm>
          <a:off x="0" y="0"/>
          <a:ext cx="0" cy="0"/>
          <a:chOff x="0" y="0"/>
          <a:chExt cx="0" cy="0"/>
        </a:xfrm>
      </p:grpSpPr>
      <p:sp>
        <p:nvSpPr>
          <p:cNvPr id="241" name="Google Shape;241;p54"/>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42" name="Google Shape;242;p54"/>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43" name="Google Shape;243;p54"/>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169698145"/>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244"/>
        <p:cNvGrpSpPr/>
        <p:nvPr/>
      </p:nvGrpSpPr>
      <p:grpSpPr>
        <a:xfrm>
          <a:off x="0" y="0"/>
          <a:ext cx="0" cy="0"/>
          <a:chOff x="0" y="0"/>
          <a:chExt cx="0" cy="0"/>
        </a:xfrm>
      </p:grpSpPr>
      <p:sp>
        <p:nvSpPr>
          <p:cNvPr id="245" name="Google Shape;245;p55"/>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46" name="Google Shape;246;p55"/>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47" name="Google Shape;247;p55"/>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933"/>
              </a:spcBef>
              <a:spcAft>
                <a:spcPts val="0"/>
              </a:spcAft>
              <a:buClr>
                <a:srgbClr val="FFFFFF"/>
              </a:buClr>
              <a:buSzPts val="4100"/>
              <a:buFont typeface="Helvetica Neue"/>
              <a:buNone/>
              <a:defRPr sz="2800"/>
            </a:lvl1pPr>
            <a:lvl2pPr marL="1219170" lvl="1" indent="-304792" algn="l">
              <a:lnSpc>
                <a:spcPct val="100000"/>
              </a:lnSpc>
              <a:spcBef>
                <a:spcPts val="933"/>
              </a:spcBef>
              <a:spcAft>
                <a:spcPts val="0"/>
              </a:spcAft>
              <a:buClr>
                <a:srgbClr val="FFFFFF"/>
              </a:buClr>
              <a:buSzPts val="4100"/>
              <a:buFont typeface="Helvetica Neue"/>
              <a:buNone/>
              <a:defRPr sz="2800"/>
            </a:lvl2pPr>
            <a:lvl3pPr marL="1828754" lvl="2" indent="-304792" algn="l">
              <a:lnSpc>
                <a:spcPct val="100000"/>
              </a:lnSpc>
              <a:spcBef>
                <a:spcPts val="933"/>
              </a:spcBef>
              <a:spcAft>
                <a:spcPts val="0"/>
              </a:spcAft>
              <a:buClr>
                <a:srgbClr val="FFFFFF"/>
              </a:buClr>
              <a:buSzPts val="4100"/>
              <a:buFont typeface="Helvetica Neue"/>
              <a:buNone/>
              <a:defRPr sz="2800"/>
            </a:lvl3pPr>
            <a:lvl4pPr marL="2438339" lvl="3" indent="-304792" algn="l">
              <a:lnSpc>
                <a:spcPct val="100000"/>
              </a:lnSpc>
              <a:spcBef>
                <a:spcPts val="933"/>
              </a:spcBef>
              <a:spcAft>
                <a:spcPts val="0"/>
              </a:spcAft>
              <a:buClr>
                <a:srgbClr val="FFFFFF"/>
              </a:buClr>
              <a:buSzPts val="4100"/>
              <a:buFont typeface="Helvetica Neue"/>
              <a:buNone/>
              <a:defRPr sz="2800"/>
            </a:lvl4pPr>
            <a:lvl5pPr marL="3047924" lvl="4" indent="-304792" algn="l">
              <a:lnSpc>
                <a:spcPct val="100000"/>
              </a:lnSpc>
              <a:spcBef>
                <a:spcPts val="933"/>
              </a:spcBef>
              <a:spcAft>
                <a:spcPts val="0"/>
              </a:spcAft>
              <a:buClr>
                <a:srgbClr val="FFFFFF"/>
              </a:buClr>
              <a:buSzPts val="4100"/>
              <a:buFont typeface="Helvetica Neue"/>
              <a:buNone/>
              <a:defRPr sz="2800"/>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48" name="Google Shape;248;p5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068545797"/>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249"/>
        <p:cNvGrpSpPr/>
        <p:nvPr/>
      </p:nvGrpSpPr>
      <p:grpSpPr>
        <a:xfrm>
          <a:off x="0" y="0"/>
          <a:ext cx="0" cy="0"/>
          <a:chOff x="0" y="0"/>
          <a:chExt cx="0" cy="0"/>
        </a:xfrm>
      </p:grpSpPr>
      <p:sp>
        <p:nvSpPr>
          <p:cNvPr id="250" name="Google Shape;250;p56"/>
          <p:cNvSpPr txBox="1">
            <a:spLocks noGrp="1"/>
          </p:cNvSpPr>
          <p:nvPr>
            <p:ph type="body" idx="1"/>
          </p:nvPr>
        </p:nvSpPr>
        <p:spPr>
          <a:xfrm>
            <a:off x="603251" y="4131089"/>
            <a:ext cx="10985600" cy="467600"/>
          </a:xfrm>
          <a:prstGeom prst="rect">
            <a:avLst/>
          </a:prstGeom>
          <a:noFill/>
          <a:ln>
            <a:noFill/>
          </a:ln>
        </p:spPr>
        <p:txBody>
          <a:bodyPr spcFirstLastPara="1" wrap="square" lIns="34275" tIns="34275" rIns="34275" bIns="34275" anchor="t" anchorCtr="0">
            <a:normAutofit/>
          </a:bodyPr>
          <a:lstStyle>
            <a:lvl1pPr marL="609585" lvl="0" indent="-304792" algn="ctr">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1" name="Google Shape;251;p56"/>
          <p:cNvSpPr txBox="1">
            <a:spLocks noGrp="1"/>
          </p:cNvSpPr>
          <p:nvPr>
            <p:ph type="body" idx="2"/>
          </p:nvPr>
        </p:nvSpPr>
        <p:spPr>
          <a:xfrm>
            <a:off x="603251" y="467629"/>
            <a:ext cx="10985600" cy="3679600"/>
          </a:xfrm>
          <a:prstGeom prst="rect">
            <a:avLst/>
          </a:prstGeom>
          <a:noFill/>
          <a:ln>
            <a:noFill/>
          </a:ln>
        </p:spPr>
        <p:txBody>
          <a:bodyPr spcFirstLastPara="1" wrap="square" lIns="38100" tIns="38100" rIns="38100" bIns="38100" anchor="b" anchorCtr="0">
            <a:normAutofit/>
          </a:bodyPr>
          <a:lstStyle>
            <a:lvl1pPr marL="609585" lvl="0" indent="-304792" algn="ctr">
              <a:lnSpc>
                <a:spcPct val="80000"/>
              </a:lnSpc>
              <a:spcBef>
                <a:spcPts val="0"/>
              </a:spcBef>
              <a:spcAft>
                <a:spcPts val="0"/>
              </a:spcAft>
              <a:buClr>
                <a:srgbClr val="FFFFFF"/>
              </a:buClr>
              <a:buSzPts val="18800"/>
              <a:buFont typeface="Helvetica Neue"/>
              <a:buNone/>
              <a:defRPr sz="12533" b="1"/>
            </a:lvl1pPr>
            <a:lvl2pPr marL="1219170" lvl="1" indent="-304792" algn="ctr">
              <a:lnSpc>
                <a:spcPct val="80000"/>
              </a:lnSpc>
              <a:spcBef>
                <a:spcPts val="0"/>
              </a:spcBef>
              <a:spcAft>
                <a:spcPts val="0"/>
              </a:spcAft>
              <a:buClr>
                <a:srgbClr val="FFFFFF"/>
              </a:buClr>
              <a:buSzPts val="18800"/>
              <a:buFont typeface="Helvetica Neue"/>
              <a:buNone/>
              <a:defRPr sz="12533" b="1"/>
            </a:lvl2pPr>
            <a:lvl3pPr marL="1828754" lvl="2" indent="-304792" algn="ctr">
              <a:lnSpc>
                <a:spcPct val="80000"/>
              </a:lnSpc>
              <a:spcBef>
                <a:spcPts val="0"/>
              </a:spcBef>
              <a:spcAft>
                <a:spcPts val="0"/>
              </a:spcAft>
              <a:buClr>
                <a:srgbClr val="FFFFFF"/>
              </a:buClr>
              <a:buSzPts val="18800"/>
              <a:buFont typeface="Helvetica Neue"/>
              <a:buNone/>
              <a:defRPr sz="12533" b="1"/>
            </a:lvl3pPr>
            <a:lvl4pPr marL="2438339" lvl="3" indent="-304792" algn="ctr">
              <a:lnSpc>
                <a:spcPct val="80000"/>
              </a:lnSpc>
              <a:spcBef>
                <a:spcPts val="0"/>
              </a:spcBef>
              <a:spcAft>
                <a:spcPts val="0"/>
              </a:spcAft>
              <a:buClr>
                <a:srgbClr val="FFFFFF"/>
              </a:buClr>
              <a:buSzPts val="18800"/>
              <a:buFont typeface="Helvetica Neue"/>
              <a:buNone/>
              <a:defRPr sz="12533" b="1"/>
            </a:lvl4pPr>
            <a:lvl5pPr marL="3047924" lvl="4" indent="-304792" algn="ctr">
              <a:lnSpc>
                <a:spcPct val="80000"/>
              </a:lnSpc>
              <a:spcBef>
                <a:spcPts val="0"/>
              </a:spcBef>
              <a:spcAft>
                <a:spcPts val="0"/>
              </a:spcAft>
              <a:buClr>
                <a:srgbClr val="FFFFFF"/>
              </a:buClr>
              <a:buSzPts val="18800"/>
              <a:buFont typeface="Helvetica Neue"/>
              <a:buNone/>
              <a:defRPr sz="12533"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2" name="Google Shape;252;p5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550711015"/>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253"/>
        <p:cNvGrpSpPr/>
        <p:nvPr/>
      </p:nvGrpSpPr>
      <p:grpSpPr>
        <a:xfrm>
          <a:off x="0" y="0"/>
          <a:ext cx="0" cy="0"/>
          <a:chOff x="0" y="0"/>
          <a:chExt cx="0" cy="0"/>
        </a:xfrm>
      </p:grpSpPr>
      <p:sp>
        <p:nvSpPr>
          <p:cNvPr id="254" name="Google Shape;254;p57"/>
          <p:cNvSpPr txBox="1">
            <a:spLocks noGrp="1"/>
          </p:cNvSpPr>
          <p:nvPr>
            <p:ph type="body" idx="1"/>
          </p:nvPr>
        </p:nvSpPr>
        <p:spPr>
          <a:xfrm>
            <a:off x="1240413" y="5337727"/>
            <a:ext cx="10074800" cy="3188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2700"/>
              <a:buFont typeface="Helvetica Neue"/>
              <a:buNone/>
              <a:defRPr sz="1867"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5" name="Google Shape;255;p57"/>
          <p:cNvSpPr txBox="1">
            <a:spLocks noGrp="1"/>
          </p:cNvSpPr>
          <p:nvPr>
            <p:ph type="body" idx="2"/>
          </p:nvPr>
        </p:nvSpPr>
        <p:spPr>
          <a:xfrm>
            <a:off x="876961" y="2469929"/>
            <a:ext cx="10438400" cy="1918400"/>
          </a:xfrm>
          <a:prstGeom prst="rect">
            <a:avLst/>
          </a:prstGeom>
          <a:noFill/>
          <a:ln>
            <a:noFill/>
          </a:ln>
        </p:spPr>
        <p:txBody>
          <a:bodyPr spcFirstLastPara="1" wrap="square" lIns="38100" tIns="38100" rIns="38100" bIns="38100" anchor="ctr" anchorCtr="0">
            <a:normAutofit/>
          </a:bodyPr>
          <a:lstStyle>
            <a:lvl1pPr marL="609585" lvl="0"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1pPr>
            <a:lvl2pPr marL="1219170" lvl="1"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2pPr>
            <a:lvl3pPr marL="1828754" lvl="2"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3pPr>
            <a:lvl4pPr marL="2438339" lvl="3"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4pPr>
            <a:lvl5pPr marL="3047924" lvl="4"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6" name="Google Shape;256;p57"/>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251683240"/>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257"/>
        <p:cNvGrpSpPr/>
        <p:nvPr/>
      </p:nvGrpSpPr>
      <p:grpSpPr>
        <a:xfrm>
          <a:off x="0" y="0"/>
          <a:ext cx="0" cy="0"/>
          <a:chOff x="0" y="0"/>
          <a:chExt cx="0" cy="0"/>
        </a:xfrm>
      </p:grpSpPr>
      <p:sp>
        <p:nvSpPr>
          <p:cNvPr id="258" name="Google Shape;258;p58"/>
          <p:cNvSpPr>
            <a:spLocks noGrp="1"/>
          </p:cNvSpPr>
          <p:nvPr>
            <p:ph type="pic" idx="2"/>
          </p:nvPr>
        </p:nvSpPr>
        <p:spPr>
          <a:xfrm>
            <a:off x="7715251" y="3542705"/>
            <a:ext cx="4064000" cy="2705200"/>
          </a:xfrm>
          <a:prstGeom prst="rect">
            <a:avLst/>
          </a:prstGeom>
          <a:noFill/>
          <a:ln>
            <a:noFill/>
          </a:ln>
        </p:spPr>
      </p:sp>
      <p:sp>
        <p:nvSpPr>
          <p:cNvPr id="259" name="Google Shape;259;p58"/>
          <p:cNvSpPr>
            <a:spLocks noGrp="1"/>
          </p:cNvSpPr>
          <p:nvPr>
            <p:ph type="pic" idx="3"/>
          </p:nvPr>
        </p:nvSpPr>
        <p:spPr>
          <a:xfrm>
            <a:off x="-1466849" y="635000"/>
            <a:ext cx="11349600" cy="5638800"/>
          </a:xfrm>
          <a:prstGeom prst="rect">
            <a:avLst/>
          </a:prstGeom>
          <a:noFill/>
          <a:ln>
            <a:noFill/>
          </a:ln>
        </p:spPr>
      </p:sp>
      <p:sp>
        <p:nvSpPr>
          <p:cNvPr id="260" name="Google Shape;260;p58"/>
          <p:cNvSpPr>
            <a:spLocks noGrp="1"/>
          </p:cNvSpPr>
          <p:nvPr>
            <p:ph type="pic" idx="4"/>
          </p:nvPr>
        </p:nvSpPr>
        <p:spPr>
          <a:xfrm>
            <a:off x="7715251" y="635000"/>
            <a:ext cx="4064000" cy="2705200"/>
          </a:xfrm>
          <a:prstGeom prst="rect">
            <a:avLst/>
          </a:prstGeom>
          <a:noFill/>
          <a:ln>
            <a:noFill/>
          </a:ln>
        </p:spPr>
      </p:sp>
      <p:sp>
        <p:nvSpPr>
          <p:cNvPr id="261" name="Google Shape;261;p5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674450710"/>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262"/>
        <p:cNvGrpSpPr/>
        <p:nvPr/>
      </p:nvGrpSpPr>
      <p:grpSpPr>
        <a:xfrm>
          <a:off x="0" y="0"/>
          <a:ext cx="0" cy="0"/>
          <a:chOff x="0" y="0"/>
          <a:chExt cx="0" cy="0"/>
        </a:xfrm>
      </p:grpSpPr>
      <p:sp>
        <p:nvSpPr>
          <p:cNvPr id="263" name="Google Shape;263;p59"/>
          <p:cNvSpPr>
            <a:spLocks noGrp="1"/>
          </p:cNvSpPr>
          <p:nvPr>
            <p:ph type="pic" idx="2"/>
          </p:nvPr>
        </p:nvSpPr>
        <p:spPr>
          <a:xfrm>
            <a:off x="-755649" y="-1860549"/>
            <a:ext cx="14255600" cy="9515200"/>
          </a:xfrm>
          <a:prstGeom prst="rect">
            <a:avLst/>
          </a:prstGeom>
          <a:noFill/>
          <a:ln>
            <a:noFill/>
          </a:ln>
        </p:spPr>
      </p:sp>
      <p:sp>
        <p:nvSpPr>
          <p:cNvPr id="264" name="Google Shape;264;p5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00156284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265"/>
        <p:cNvGrpSpPr/>
        <p:nvPr/>
      </p:nvGrpSpPr>
      <p:grpSpPr>
        <a:xfrm>
          <a:off x="0" y="0"/>
          <a:ext cx="0" cy="0"/>
          <a:chOff x="0" y="0"/>
          <a:chExt cx="0" cy="0"/>
        </a:xfrm>
      </p:grpSpPr>
      <p:sp>
        <p:nvSpPr>
          <p:cNvPr id="266" name="Google Shape;266;p60"/>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62210468"/>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267"/>
        <p:cNvGrpSpPr/>
        <p:nvPr/>
      </p:nvGrpSpPr>
      <p:grpSpPr>
        <a:xfrm>
          <a:off x="0" y="0"/>
          <a:ext cx="0" cy="0"/>
          <a:chOff x="0" y="0"/>
          <a:chExt cx="0" cy="0"/>
        </a:xfrm>
      </p:grpSpPr>
      <p:sp>
        <p:nvSpPr>
          <p:cNvPr id="268" name="Google Shape;268;p61"/>
          <p:cNvSpPr txBox="1">
            <a:spLocks noGrp="1"/>
          </p:cNvSpPr>
          <p:nvPr>
            <p:ph type="body" idx="1"/>
          </p:nvPr>
        </p:nvSpPr>
        <p:spPr>
          <a:xfrm>
            <a:off x="715949" y="753556"/>
            <a:ext cx="5536800" cy="920830"/>
          </a:xfrm>
          <a:prstGeom prst="rect">
            <a:avLst/>
          </a:prstGeom>
          <a:noFill/>
          <a:ln>
            <a:noFill/>
          </a:ln>
        </p:spPr>
        <p:txBody>
          <a:bodyPr spcFirstLastPara="1" wrap="square" lIns="0" tIns="0" rIns="0" bIns="0" anchor="t" anchorCtr="0">
            <a:spAutoFit/>
          </a:bodyPr>
          <a:lstStyle>
            <a:lvl1pPr marL="609585" marR="0" lvl="0" indent="-304792" algn="l">
              <a:lnSpc>
                <a:spcPct val="100000"/>
              </a:lnSpc>
              <a:spcBef>
                <a:spcPts val="1067"/>
              </a:spcBef>
              <a:spcAft>
                <a:spcPts val="0"/>
              </a:spcAft>
              <a:buClr>
                <a:srgbClr val="53585F"/>
              </a:buClr>
              <a:buSzPts val="7500"/>
              <a:buFont typeface="Avenir"/>
              <a:buNone/>
              <a:defRPr sz="5067">
                <a:solidFill>
                  <a:srgbClr val="53585F"/>
                </a:solidFill>
                <a:latin typeface="Avenir"/>
                <a:ea typeface="Avenir"/>
                <a:cs typeface="Avenir"/>
                <a:sym typeface="Aveni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69" name="Google Shape;269;p61"/>
          <p:cNvSpPr txBox="1">
            <a:spLocks noGrp="1"/>
          </p:cNvSpPr>
          <p:nvPr>
            <p:ph type="body" idx="2"/>
          </p:nvPr>
        </p:nvSpPr>
        <p:spPr>
          <a:xfrm>
            <a:off x="744463" y="5729928"/>
            <a:ext cx="2104400" cy="793551"/>
          </a:xfrm>
          <a:prstGeom prst="rect">
            <a:avLst/>
          </a:prstGeom>
          <a:noFill/>
          <a:ln>
            <a:noFill/>
          </a:ln>
        </p:spPr>
        <p:txBody>
          <a:bodyPr spcFirstLastPara="1" wrap="square" lIns="0" tIns="0" rIns="0" bIns="0" anchor="t" anchorCtr="0">
            <a:sp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70" name="Google Shape;270;p61"/>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2653125548"/>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271"/>
        <p:cNvGrpSpPr/>
        <p:nvPr/>
      </p:nvGrpSpPr>
      <p:grpSpPr>
        <a:xfrm>
          <a:off x="0" y="0"/>
          <a:ext cx="0" cy="0"/>
          <a:chOff x="0" y="0"/>
          <a:chExt cx="0" cy="0"/>
        </a:xfrm>
      </p:grpSpPr>
      <p:sp>
        <p:nvSpPr>
          <p:cNvPr id="272" name="Google Shape;272;p62"/>
          <p:cNvSpPr/>
          <p:nvPr/>
        </p:nvSpPr>
        <p:spPr>
          <a:xfrm>
            <a:off x="-77119" y="-105"/>
            <a:ext cx="123464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273" name="Google Shape;273;p62"/>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74" name="Google Shape;274;p62"/>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75" name="Google Shape;275;p6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76" name="Google Shape;276;p62"/>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945436719"/>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277"/>
        <p:cNvGrpSpPr/>
        <p:nvPr/>
      </p:nvGrpSpPr>
      <p:grpSpPr>
        <a:xfrm>
          <a:off x="0" y="0"/>
          <a:ext cx="0" cy="0"/>
          <a:chOff x="0" y="0"/>
          <a:chExt cx="0" cy="0"/>
        </a:xfrm>
      </p:grpSpPr>
      <p:sp>
        <p:nvSpPr>
          <p:cNvPr id="278" name="Google Shape;278;p63"/>
          <p:cNvSpPr txBox="1">
            <a:spLocks noGrp="1"/>
          </p:cNvSpPr>
          <p:nvPr>
            <p:ph type="title"/>
          </p:nvPr>
        </p:nvSpPr>
        <p:spPr>
          <a:xfrm>
            <a:off x="889000" y="1149351"/>
            <a:ext cx="10414400" cy="2324000"/>
          </a:xfrm>
          <a:prstGeom prst="rect">
            <a:avLst/>
          </a:prstGeom>
          <a:noFill/>
          <a:ln>
            <a:noFill/>
          </a:ln>
        </p:spPr>
        <p:txBody>
          <a:bodyPr spcFirstLastPara="1" wrap="square" lIns="38100" tIns="38100" rIns="38100" bIns="38100" anchor="b" anchorCtr="0">
            <a:normAutofit/>
          </a:bodyPr>
          <a:lstStyle>
            <a:lvl1pPr lvl="0" algn="ctr">
              <a:lnSpc>
                <a:spcPct val="100000"/>
              </a:lnSpc>
              <a:spcBef>
                <a:spcPts val="0"/>
              </a:spcBef>
              <a:spcAft>
                <a:spcPts val="0"/>
              </a:spcAft>
              <a:buClr>
                <a:srgbClr val="FFFFFF"/>
              </a:buClr>
              <a:buSzPts val="8400"/>
              <a:buFont typeface="Avenir"/>
              <a:buNone/>
              <a:defRPr sz="5600" b="0">
                <a:latin typeface="Avenir"/>
                <a:ea typeface="Avenir"/>
                <a:cs typeface="Avenir"/>
                <a:sym typeface="Avenir"/>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79" name="Google Shape;279;p63"/>
          <p:cNvSpPr txBox="1">
            <a:spLocks noGrp="1"/>
          </p:cNvSpPr>
          <p:nvPr>
            <p:ph type="body" idx="1"/>
          </p:nvPr>
        </p:nvSpPr>
        <p:spPr>
          <a:xfrm>
            <a:off x="889000" y="3536951"/>
            <a:ext cx="10414400" cy="794000"/>
          </a:xfrm>
          <a:prstGeom prst="rect">
            <a:avLst/>
          </a:prstGeom>
          <a:noFill/>
          <a:ln>
            <a:noFill/>
          </a:ln>
        </p:spPr>
        <p:txBody>
          <a:bodyPr spcFirstLastPara="1" wrap="square" lIns="38100" tIns="38100" rIns="38100" bIns="38100" anchor="t" anchorCtr="0">
            <a:normAutofit/>
          </a:bodyPr>
          <a:lstStyle>
            <a:lvl1pPr marL="609585" lvl="0"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1pPr>
            <a:lvl2pPr marL="1219170" lvl="1"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2pPr>
            <a:lvl3pPr marL="1828754" lvl="2"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3pPr>
            <a:lvl4pPr marL="2438339" lvl="3"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4pPr>
            <a:lvl5pPr marL="3047924" lvl="4"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80" name="Google Shape;280;p63"/>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942323095"/>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281"/>
        <p:cNvGrpSpPr/>
        <p:nvPr/>
      </p:nvGrpSpPr>
      <p:grpSpPr>
        <a:xfrm>
          <a:off x="0" y="0"/>
          <a:ext cx="0" cy="0"/>
          <a:chOff x="0" y="0"/>
          <a:chExt cx="0" cy="0"/>
        </a:xfrm>
      </p:grpSpPr>
      <p:sp>
        <p:nvSpPr>
          <p:cNvPr id="282" name="Google Shape;282;p6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83" name="Google Shape;283;p6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84" name="Google Shape;284;p64"/>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85" name="Google Shape;285;p6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86" name="Google Shape;286;p6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3902082522"/>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matchingName="Section Headers 2">
  <p:cSld name="Section Headers 2">
    <p:bg>
      <p:bgPr>
        <a:solidFill>
          <a:srgbClr val="141414"/>
        </a:solidFill>
        <a:effectLst/>
      </p:bgPr>
    </p:bg>
    <p:spTree>
      <p:nvGrpSpPr>
        <p:cNvPr id="1" name="Shape 287"/>
        <p:cNvGrpSpPr/>
        <p:nvPr/>
      </p:nvGrpSpPr>
      <p:grpSpPr>
        <a:xfrm>
          <a:off x="0" y="0"/>
          <a:ext cx="0" cy="0"/>
          <a:chOff x="0" y="0"/>
          <a:chExt cx="0" cy="0"/>
        </a:xfrm>
      </p:grpSpPr>
      <p:sp>
        <p:nvSpPr>
          <p:cNvPr id="288" name="Google Shape;288;p65"/>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89" name="Google Shape;289;p65"/>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90" name="Google Shape;290;p6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91" name="Google Shape;291;p6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92" name="Google Shape;292;p6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2620204420"/>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matchingName="Section Headers 4">
  <p:cSld name="Section Headers 4">
    <p:bg>
      <p:bgPr>
        <a:solidFill>
          <a:srgbClr val="141414"/>
        </a:solidFill>
        <a:effectLst/>
      </p:bgPr>
    </p:bg>
    <p:spTree>
      <p:nvGrpSpPr>
        <p:cNvPr id="1" name="Shape 293"/>
        <p:cNvGrpSpPr/>
        <p:nvPr/>
      </p:nvGrpSpPr>
      <p:grpSpPr>
        <a:xfrm>
          <a:off x="0" y="0"/>
          <a:ext cx="0" cy="0"/>
          <a:chOff x="0" y="0"/>
          <a:chExt cx="0" cy="0"/>
        </a:xfrm>
      </p:grpSpPr>
      <p:sp>
        <p:nvSpPr>
          <p:cNvPr id="294" name="Google Shape;294;p66"/>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95" name="Google Shape;295;p66"/>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96" name="Google Shape;296;p66"/>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97" name="Google Shape;297;p6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98" name="Google Shape;298;p66"/>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1169966064"/>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matchingName="Section Headers 5">
  <p:cSld name="Section Headers 5">
    <p:bg>
      <p:bgPr>
        <a:solidFill>
          <a:srgbClr val="141414"/>
        </a:solidFill>
        <a:effectLst/>
      </p:bgPr>
    </p:bg>
    <p:spTree>
      <p:nvGrpSpPr>
        <p:cNvPr id="1" name="Shape 299"/>
        <p:cNvGrpSpPr/>
        <p:nvPr/>
      </p:nvGrpSpPr>
      <p:grpSpPr>
        <a:xfrm>
          <a:off x="0" y="0"/>
          <a:ext cx="0" cy="0"/>
          <a:chOff x="0" y="0"/>
          <a:chExt cx="0" cy="0"/>
        </a:xfrm>
      </p:grpSpPr>
      <p:sp>
        <p:nvSpPr>
          <p:cNvPr id="300" name="Google Shape;300;p67"/>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301" name="Google Shape;301;p67"/>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302" name="Google Shape;302;p6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303" name="Google Shape;303;p6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304" name="Google Shape;304;p6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4203193996"/>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matchingName="Text 3 cols">
  <p:cSld name="Text 3 cols">
    <p:spTree>
      <p:nvGrpSpPr>
        <p:cNvPr id="1" name="Shape 305"/>
        <p:cNvGrpSpPr/>
        <p:nvPr/>
      </p:nvGrpSpPr>
      <p:grpSpPr>
        <a:xfrm>
          <a:off x="0" y="0"/>
          <a:ext cx="0" cy="0"/>
          <a:chOff x="0" y="0"/>
          <a:chExt cx="0" cy="0"/>
        </a:xfrm>
      </p:grpSpPr>
      <p:sp>
        <p:nvSpPr>
          <p:cNvPr id="306" name="Google Shape;306;p68"/>
          <p:cNvSpPr txBox="1">
            <a:spLocks noGrp="1"/>
          </p:cNvSpPr>
          <p:nvPr>
            <p:ph type="ctrTitle"/>
          </p:nvPr>
        </p:nvSpPr>
        <p:spPr>
          <a:xfrm>
            <a:off x="415600" y="635200"/>
            <a:ext cx="8016000" cy="16244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SzPts val="6400"/>
              <a:buNone/>
              <a:defRPr/>
            </a:lvl1pPr>
            <a:lvl2pPr lvl="1" algn="ctr">
              <a:lnSpc>
                <a:spcPct val="80000"/>
              </a:lnSpc>
              <a:spcBef>
                <a:spcPts val="0"/>
              </a:spcBef>
              <a:spcAft>
                <a:spcPts val="0"/>
              </a:spcAft>
              <a:buSzPts val="10400"/>
              <a:buNone/>
              <a:defRPr sz="6933"/>
            </a:lvl2pPr>
            <a:lvl3pPr lvl="2" algn="ctr">
              <a:lnSpc>
                <a:spcPct val="80000"/>
              </a:lnSpc>
              <a:spcBef>
                <a:spcPts val="0"/>
              </a:spcBef>
              <a:spcAft>
                <a:spcPts val="0"/>
              </a:spcAft>
              <a:buSzPts val="10400"/>
              <a:buNone/>
              <a:defRPr sz="6933"/>
            </a:lvl3pPr>
            <a:lvl4pPr lvl="3" algn="ctr">
              <a:lnSpc>
                <a:spcPct val="80000"/>
              </a:lnSpc>
              <a:spcBef>
                <a:spcPts val="0"/>
              </a:spcBef>
              <a:spcAft>
                <a:spcPts val="0"/>
              </a:spcAft>
              <a:buSzPts val="10400"/>
              <a:buNone/>
              <a:defRPr sz="6933"/>
            </a:lvl4pPr>
            <a:lvl5pPr lvl="4" algn="ctr">
              <a:lnSpc>
                <a:spcPct val="80000"/>
              </a:lnSpc>
              <a:spcBef>
                <a:spcPts val="0"/>
              </a:spcBef>
              <a:spcAft>
                <a:spcPts val="0"/>
              </a:spcAft>
              <a:buSzPts val="10400"/>
              <a:buNone/>
              <a:defRPr sz="6933"/>
            </a:lvl5pPr>
            <a:lvl6pPr lvl="5" algn="ctr">
              <a:lnSpc>
                <a:spcPct val="80000"/>
              </a:lnSpc>
              <a:spcBef>
                <a:spcPts val="0"/>
              </a:spcBef>
              <a:spcAft>
                <a:spcPts val="0"/>
              </a:spcAft>
              <a:buSzPts val="10400"/>
              <a:buNone/>
              <a:defRPr sz="6933"/>
            </a:lvl6pPr>
            <a:lvl7pPr lvl="6" algn="ctr">
              <a:lnSpc>
                <a:spcPct val="80000"/>
              </a:lnSpc>
              <a:spcBef>
                <a:spcPts val="0"/>
              </a:spcBef>
              <a:spcAft>
                <a:spcPts val="0"/>
              </a:spcAft>
              <a:buSzPts val="10400"/>
              <a:buNone/>
              <a:defRPr sz="6933"/>
            </a:lvl7pPr>
            <a:lvl8pPr lvl="7" algn="ctr">
              <a:lnSpc>
                <a:spcPct val="80000"/>
              </a:lnSpc>
              <a:spcBef>
                <a:spcPts val="0"/>
              </a:spcBef>
              <a:spcAft>
                <a:spcPts val="0"/>
              </a:spcAft>
              <a:buSzPts val="10400"/>
              <a:buNone/>
              <a:defRPr sz="6933"/>
            </a:lvl8pPr>
            <a:lvl9pPr lvl="8" algn="ctr">
              <a:lnSpc>
                <a:spcPct val="80000"/>
              </a:lnSpc>
              <a:spcBef>
                <a:spcPts val="0"/>
              </a:spcBef>
              <a:spcAft>
                <a:spcPts val="0"/>
              </a:spcAft>
              <a:buSzPts val="10400"/>
              <a:buNone/>
              <a:defRPr sz="6933"/>
            </a:lvl9pPr>
          </a:lstStyle>
          <a:p>
            <a:endParaRPr/>
          </a:p>
        </p:txBody>
      </p:sp>
      <p:sp>
        <p:nvSpPr>
          <p:cNvPr id="307" name="Google Shape;307;p68"/>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308" name="Google Shape;308;p68"/>
          <p:cNvSpPr txBox="1">
            <a:spLocks noGrp="1"/>
          </p:cNvSpPr>
          <p:nvPr>
            <p:ph type="subTitle" idx="1"/>
          </p:nvPr>
        </p:nvSpPr>
        <p:spPr>
          <a:xfrm>
            <a:off x="415600" y="385135"/>
            <a:ext cx="8016000" cy="599600"/>
          </a:xfrm>
          <a:prstGeom prst="rect">
            <a:avLst/>
          </a:prstGeom>
          <a:noFill/>
          <a:ln>
            <a:noFill/>
          </a:ln>
        </p:spPr>
        <p:txBody>
          <a:bodyPr spcFirstLastPara="1" wrap="square" lIns="38100" tIns="38100" rIns="38100" bIns="38100" anchor="t" anchorCtr="0">
            <a:normAutofit/>
          </a:bodyPr>
          <a:lstStyle>
            <a:lvl1pPr lvl="0" algn="l">
              <a:lnSpc>
                <a:spcPct val="90000"/>
              </a:lnSpc>
              <a:spcBef>
                <a:spcPts val="2267"/>
              </a:spcBef>
              <a:spcAft>
                <a:spcPts val="0"/>
              </a:spcAft>
              <a:buSzPts val="4400"/>
              <a:buNone/>
              <a:defRPr sz="1333">
                <a:solidFill>
                  <a:srgbClr val="FF8400"/>
                </a:solidFill>
              </a:defRPr>
            </a:lvl1pPr>
            <a:lvl2pPr lvl="1" algn="l">
              <a:lnSpc>
                <a:spcPct val="90000"/>
              </a:lnSpc>
              <a:spcBef>
                <a:spcPts val="2267"/>
              </a:spcBef>
              <a:spcAft>
                <a:spcPts val="0"/>
              </a:spcAft>
              <a:buSzPts val="4400"/>
              <a:buNone/>
              <a:defRPr/>
            </a:lvl2pPr>
            <a:lvl3pPr lvl="2" algn="l">
              <a:lnSpc>
                <a:spcPct val="90000"/>
              </a:lnSpc>
              <a:spcBef>
                <a:spcPts val="2267"/>
              </a:spcBef>
              <a:spcAft>
                <a:spcPts val="0"/>
              </a:spcAft>
              <a:buSzPts val="4400"/>
              <a:buNone/>
              <a:defRPr/>
            </a:lvl3pPr>
            <a:lvl4pPr lvl="3" algn="l">
              <a:lnSpc>
                <a:spcPct val="90000"/>
              </a:lnSpc>
              <a:spcBef>
                <a:spcPts val="2267"/>
              </a:spcBef>
              <a:spcAft>
                <a:spcPts val="0"/>
              </a:spcAft>
              <a:buSzPts val="4400"/>
              <a:buNone/>
              <a:defRPr/>
            </a:lvl4pPr>
            <a:lvl5pPr lvl="4" algn="l">
              <a:lnSpc>
                <a:spcPct val="90000"/>
              </a:lnSpc>
              <a:spcBef>
                <a:spcPts val="2267"/>
              </a:spcBef>
              <a:spcAft>
                <a:spcPts val="0"/>
              </a:spcAft>
              <a:buSzPts val="4400"/>
              <a:buNone/>
              <a:defRPr/>
            </a:lvl5pPr>
            <a:lvl6pPr lvl="5" algn="l">
              <a:lnSpc>
                <a:spcPct val="90000"/>
              </a:lnSpc>
              <a:spcBef>
                <a:spcPts val="2267"/>
              </a:spcBef>
              <a:spcAft>
                <a:spcPts val="0"/>
              </a:spcAft>
              <a:buSzPts val="4400"/>
              <a:buNone/>
              <a:defRPr/>
            </a:lvl6pPr>
            <a:lvl7pPr lvl="6" algn="l">
              <a:lnSpc>
                <a:spcPct val="90000"/>
              </a:lnSpc>
              <a:spcBef>
                <a:spcPts val="2267"/>
              </a:spcBef>
              <a:spcAft>
                <a:spcPts val="0"/>
              </a:spcAft>
              <a:buSzPts val="4400"/>
              <a:buNone/>
              <a:defRPr/>
            </a:lvl7pPr>
            <a:lvl8pPr lvl="7" algn="l">
              <a:lnSpc>
                <a:spcPct val="90000"/>
              </a:lnSpc>
              <a:spcBef>
                <a:spcPts val="2267"/>
              </a:spcBef>
              <a:spcAft>
                <a:spcPts val="0"/>
              </a:spcAft>
              <a:buSzPts val="4400"/>
              <a:buNone/>
              <a:defRPr/>
            </a:lvl8pPr>
            <a:lvl9pPr lvl="8" algn="l">
              <a:lnSpc>
                <a:spcPct val="90000"/>
              </a:lnSpc>
              <a:spcBef>
                <a:spcPts val="2267"/>
              </a:spcBef>
              <a:spcAft>
                <a:spcPts val="0"/>
              </a:spcAft>
              <a:buSzPts val="4400"/>
              <a:buNone/>
              <a:defRPr/>
            </a:lvl9pPr>
          </a:lstStyle>
          <a:p>
            <a:endParaRPr/>
          </a:p>
        </p:txBody>
      </p:sp>
      <p:sp>
        <p:nvSpPr>
          <p:cNvPr id="309" name="Google Shape;309;p68"/>
          <p:cNvSpPr txBox="1">
            <a:spLocks noGrp="1"/>
          </p:cNvSpPr>
          <p:nvPr>
            <p:ph type="body" idx="2"/>
          </p:nvPr>
        </p:nvSpPr>
        <p:spPr>
          <a:xfrm>
            <a:off x="415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310" name="Google Shape;310;p68"/>
          <p:cNvSpPr txBox="1">
            <a:spLocks noGrp="1"/>
          </p:cNvSpPr>
          <p:nvPr>
            <p:ph type="body" idx="3"/>
          </p:nvPr>
        </p:nvSpPr>
        <p:spPr>
          <a:xfrm>
            <a:off x="39971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311" name="Google Shape;311;p68"/>
          <p:cNvSpPr txBox="1">
            <a:spLocks noGrp="1"/>
          </p:cNvSpPr>
          <p:nvPr>
            <p:ph type="body" idx="4"/>
          </p:nvPr>
        </p:nvSpPr>
        <p:spPr>
          <a:xfrm>
            <a:off x="7578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966503872"/>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a:lnSpc>
                <a:spcPct val="100000"/>
              </a:lnSpc>
              <a:spcBef>
                <a:spcPts val="0"/>
              </a:spcBef>
              <a:spcAft>
                <a:spcPts val="0"/>
              </a:spcAft>
              <a:buClr>
                <a:srgbClr val="FFFFFF"/>
              </a:buClr>
              <a:buSzPts val="1400"/>
              <a:buNone/>
              <a:defRPr/>
            </a:lvl2pPr>
            <a:lvl3pPr lvl="2" algn="ctr">
              <a:lnSpc>
                <a:spcPct val="100000"/>
              </a:lnSpc>
              <a:spcBef>
                <a:spcPts val="0"/>
              </a:spcBef>
              <a:spcAft>
                <a:spcPts val="0"/>
              </a:spcAft>
              <a:buClr>
                <a:srgbClr val="FFFFFF"/>
              </a:buClr>
              <a:buSzPts val="1400"/>
              <a:buNone/>
              <a:defRPr/>
            </a:lvl3pPr>
            <a:lvl4pPr lvl="3" algn="ctr">
              <a:lnSpc>
                <a:spcPct val="100000"/>
              </a:lnSpc>
              <a:spcBef>
                <a:spcPts val="0"/>
              </a:spcBef>
              <a:spcAft>
                <a:spcPts val="0"/>
              </a:spcAft>
              <a:buClr>
                <a:srgbClr val="FFFFFF"/>
              </a:buClr>
              <a:buSzPts val="1400"/>
              <a:buNone/>
              <a:defRPr/>
            </a:lvl4pPr>
            <a:lvl5pPr lvl="4" algn="ctr">
              <a:lnSpc>
                <a:spcPct val="100000"/>
              </a:lnSpc>
              <a:spcBef>
                <a:spcPts val="0"/>
              </a:spcBef>
              <a:spcAft>
                <a:spcPts val="0"/>
              </a:spcAft>
              <a:buClr>
                <a:srgbClr val="FFFFFF"/>
              </a:buClr>
              <a:buSzPts val="1400"/>
              <a:buNone/>
              <a:defRPr/>
            </a:lvl5pPr>
            <a:lvl6pPr lvl="5" algn="ctr">
              <a:lnSpc>
                <a:spcPct val="100000"/>
              </a:lnSpc>
              <a:spcBef>
                <a:spcPts val="0"/>
              </a:spcBef>
              <a:spcAft>
                <a:spcPts val="0"/>
              </a:spcAft>
              <a:buClr>
                <a:srgbClr val="FFFFFF"/>
              </a:buClr>
              <a:buSzPts val="1400"/>
              <a:buNone/>
              <a:defRPr/>
            </a:lvl6pPr>
            <a:lvl7pPr lvl="6" algn="ctr">
              <a:lnSpc>
                <a:spcPct val="100000"/>
              </a:lnSpc>
              <a:spcBef>
                <a:spcPts val="0"/>
              </a:spcBef>
              <a:spcAft>
                <a:spcPts val="0"/>
              </a:spcAft>
              <a:buClr>
                <a:srgbClr val="FFFFFF"/>
              </a:buClr>
              <a:buSzPts val="1400"/>
              <a:buNone/>
              <a:defRPr/>
            </a:lvl7pPr>
            <a:lvl8pPr lvl="7" algn="ctr">
              <a:lnSpc>
                <a:spcPct val="100000"/>
              </a:lnSpc>
              <a:spcBef>
                <a:spcPts val="0"/>
              </a:spcBef>
              <a:spcAft>
                <a:spcPts val="0"/>
              </a:spcAft>
              <a:buClr>
                <a:srgbClr val="FFFFFF"/>
              </a:buClr>
              <a:buSzPts val="1400"/>
              <a:buNone/>
              <a:defRPr/>
            </a:lvl8pPr>
            <a:lvl9pPr lvl="8" algn="ctr">
              <a:lnSpc>
                <a:spcPct val="100000"/>
              </a:lnSpc>
              <a:spcBef>
                <a:spcPts val="0"/>
              </a:spcBef>
              <a:spcAft>
                <a:spcPts val="0"/>
              </a:spcAft>
              <a:buClr>
                <a:srgbClr val="FFFFFF"/>
              </a:buClr>
              <a:buSzPts val="1400"/>
              <a:buNone/>
              <a:defRPr/>
            </a:lvl9pPr>
          </a:lstStyle>
          <a:p>
            <a:endParaRPr/>
          </a:p>
        </p:txBody>
      </p:sp>
      <p:sp>
        <p:nvSpPr>
          <p:cNvPr id="314" name="Google Shape;314;p69"/>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a:lnSpc>
                <a:spcPct val="100000"/>
              </a:lnSpc>
              <a:spcBef>
                <a:spcPts val="2933"/>
              </a:spcBef>
              <a:spcAft>
                <a:spcPts val="0"/>
              </a:spcAft>
              <a:buClr>
                <a:srgbClr val="FFFFFF"/>
              </a:buClr>
              <a:buSzPts val="1000"/>
              <a:buChar char="•"/>
              <a:defRPr/>
            </a:lvl6pPr>
            <a:lvl7pPr marL="4267093" lvl="6" indent="-389457" algn="l">
              <a:lnSpc>
                <a:spcPct val="100000"/>
              </a:lnSpc>
              <a:spcBef>
                <a:spcPts val="2933"/>
              </a:spcBef>
              <a:spcAft>
                <a:spcPts val="0"/>
              </a:spcAft>
              <a:buClr>
                <a:srgbClr val="FFFFFF"/>
              </a:buClr>
              <a:buSzPts val="1000"/>
              <a:buChar char="•"/>
              <a:defRPr/>
            </a:lvl7pPr>
            <a:lvl8pPr marL="4876678" lvl="7" indent="-389457" algn="l">
              <a:lnSpc>
                <a:spcPct val="100000"/>
              </a:lnSpc>
              <a:spcBef>
                <a:spcPts val="2933"/>
              </a:spcBef>
              <a:spcAft>
                <a:spcPts val="0"/>
              </a:spcAft>
              <a:buClr>
                <a:srgbClr val="FFFFFF"/>
              </a:buClr>
              <a:buSzPts val="1000"/>
              <a:buChar char="•"/>
              <a:defRPr/>
            </a:lvl8pPr>
            <a:lvl9pPr marL="5486263" lvl="8" indent="-389457" algn="l">
              <a:lnSpc>
                <a:spcPct val="100000"/>
              </a:lnSpc>
              <a:spcBef>
                <a:spcPts val="2933"/>
              </a:spcBef>
              <a:spcAft>
                <a:spcPts val="0"/>
              </a:spcAft>
              <a:buClr>
                <a:srgbClr val="FFFFFF"/>
              </a:buClr>
              <a:buSzPts val="1000"/>
              <a:buChar char="•"/>
              <a:defRPr/>
            </a:lvl9pPr>
          </a:lstStyle>
          <a:p>
            <a:endParaRPr/>
          </a:p>
        </p:txBody>
      </p:sp>
      <p:sp>
        <p:nvSpPr>
          <p:cNvPr id="315" name="Google Shape;315;p69"/>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34051717"/>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matchingName="Rubrikbild" type="title">
  <p:cSld name="Rubrikbild">
    <p:spTree>
      <p:nvGrpSpPr>
        <p:cNvPr id="1" name="Shape 1065"/>
        <p:cNvGrpSpPr/>
        <p:nvPr/>
      </p:nvGrpSpPr>
      <p:grpSpPr>
        <a:xfrm>
          <a:off x="0" y="0"/>
          <a:ext cx="0" cy="0"/>
          <a:chOff x="0" y="0"/>
          <a:chExt cx="0" cy="0"/>
        </a:xfrm>
      </p:grpSpPr>
      <p:sp>
        <p:nvSpPr>
          <p:cNvPr id="1066" name="Google Shape;1066;p232"/>
          <p:cNvSpPr txBox="1">
            <a:spLocks noGrp="1"/>
          </p:cNvSpPr>
          <p:nvPr>
            <p:ph type="ctrTitle"/>
          </p:nvPr>
        </p:nvSpPr>
        <p:spPr>
          <a:xfrm>
            <a:off x="1524000" y="1122363"/>
            <a:ext cx="9144000" cy="2387600"/>
          </a:xfrm>
          <a:prstGeom prst="rect">
            <a:avLst/>
          </a:prstGeom>
          <a:noFill/>
          <a:ln>
            <a:noFill/>
          </a:ln>
        </p:spPr>
        <p:txBody>
          <a:bodyPr spcFirstLastPara="1" wrap="square" lIns="182850" tIns="182850" rIns="182850" bIns="182850" anchor="b" anchorCtr="0">
            <a:normAutofit/>
          </a:bodyPr>
          <a:lstStyle>
            <a:lvl1pPr lvl="0" algn="ctr" rtl="0">
              <a:lnSpc>
                <a:spcPct val="100000"/>
              </a:lnSpc>
              <a:spcBef>
                <a:spcPts val="0"/>
              </a:spcBef>
              <a:spcAft>
                <a:spcPts val="0"/>
              </a:spcAft>
              <a:buSzPts val="5600"/>
              <a:buNone/>
              <a:defRPr sz="6000"/>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67" name="Google Shape;1067;p232"/>
          <p:cNvSpPr txBox="1">
            <a:spLocks noGrp="1"/>
          </p:cNvSpPr>
          <p:nvPr>
            <p:ph type="subTitle" idx="1"/>
          </p:nvPr>
        </p:nvSpPr>
        <p:spPr>
          <a:xfrm>
            <a:off x="1524000" y="3602039"/>
            <a:ext cx="9144000" cy="1655600"/>
          </a:xfrm>
          <a:prstGeom prst="rect">
            <a:avLst/>
          </a:prstGeom>
          <a:noFill/>
          <a:ln>
            <a:noFill/>
          </a:ln>
        </p:spPr>
        <p:txBody>
          <a:bodyPr spcFirstLastPara="1" wrap="square" lIns="182850" tIns="182850" rIns="182850" bIns="182850" anchor="t" anchorCtr="0">
            <a:normAutofit/>
          </a:bodyPr>
          <a:lstStyle>
            <a:lvl1pPr lvl="0" algn="ctr" rtl="0">
              <a:lnSpc>
                <a:spcPct val="115000"/>
              </a:lnSpc>
              <a:spcBef>
                <a:spcPts val="0"/>
              </a:spcBef>
              <a:spcAft>
                <a:spcPts val="0"/>
              </a:spcAft>
              <a:buSzPts val="3600"/>
              <a:buNone/>
              <a:defRPr sz="2400"/>
            </a:lvl1pPr>
            <a:lvl2pPr lvl="1" algn="ctr" rtl="0">
              <a:lnSpc>
                <a:spcPct val="115000"/>
              </a:lnSpc>
              <a:spcBef>
                <a:spcPts val="0"/>
              </a:spcBef>
              <a:spcAft>
                <a:spcPts val="0"/>
              </a:spcAft>
              <a:buSzPts val="2800"/>
              <a:buNone/>
              <a:defRPr sz="2000"/>
            </a:lvl2pPr>
            <a:lvl3pPr lvl="2" algn="ctr" rtl="0">
              <a:lnSpc>
                <a:spcPct val="115000"/>
              </a:lnSpc>
              <a:spcBef>
                <a:spcPts val="0"/>
              </a:spcBef>
              <a:spcAft>
                <a:spcPts val="0"/>
              </a:spcAft>
              <a:buSzPts val="2800"/>
              <a:buNone/>
              <a:defRPr sz="1867"/>
            </a:lvl3pPr>
            <a:lvl4pPr lvl="3" algn="ctr" rtl="0">
              <a:lnSpc>
                <a:spcPct val="115000"/>
              </a:lnSpc>
              <a:spcBef>
                <a:spcPts val="0"/>
              </a:spcBef>
              <a:spcAft>
                <a:spcPts val="0"/>
              </a:spcAft>
              <a:buSzPts val="2800"/>
              <a:buNone/>
              <a:defRPr sz="1600"/>
            </a:lvl4pPr>
            <a:lvl5pPr lvl="4" algn="ctr" rtl="0">
              <a:lnSpc>
                <a:spcPct val="115000"/>
              </a:lnSpc>
              <a:spcBef>
                <a:spcPts val="0"/>
              </a:spcBef>
              <a:spcAft>
                <a:spcPts val="0"/>
              </a:spcAft>
              <a:buSzPts val="2800"/>
              <a:buNone/>
              <a:defRPr sz="1600"/>
            </a:lvl5pPr>
            <a:lvl6pPr lvl="5" algn="ctr" rtl="0">
              <a:lnSpc>
                <a:spcPct val="115000"/>
              </a:lnSpc>
              <a:spcBef>
                <a:spcPts val="0"/>
              </a:spcBef>
              <a:spcAft>
                <a:spcPts val="0"/>
              </a:spcAft>
              <a:buSzPts val="2800"/>
              <a:buNone/>
              <a:defRPr sz="1600"/>
            </a:lvl6pPr>
            <a:lvl7pPr lvl="6" algn="ctr" rtl="0">
              <a:lnSpc>
                <a:spcPct val="115000"/>
              </a:lnSpc>
              <a:spcBef>
                <a:spcPts val="0"/>
              </a:spcBef>
              <a:spcAft>
                <a:spcPts val="0"/>
              </a:spcAft>
              <a:buSzPts val="2800"/>
              <a:buNone/>
              <a:defRPr sz="1600"/>
            </a:lvl7pPr>
            <a:lvl8pPr lvl="7" algn="ctr" rtl="0">
              <a:lnSpc>
                <a:spcPct val="115000"/>
              </a:lnSpc>
              <a:spcBef>
                <a:spcPts val="0"/>
              </a:spcBef>
              <a:spcAft>
                <a:spcPts val="0"/>
              </a:spcAft>
              <a:buSzPts val="2800"/>
              <a:buNone/>
              <a:defRPr sz="1600"/>
            </a:lvl8pPr>
            <a:lvl9pPr lvl="8" algn="ctr" rtl="0">
              <a:lnSpc>
                <a:spcPct val="115000"/>
              </a:lnSpc>
              <a:spcBef>
                <a:spcPts val="0"/>
              </a:spcBef>
              <a:spcAft>
                <a:spcPts val="0"/>
              </a:spcAft>
              <a:buSzPts val="2800"/>
              <a:buNone/>
              <a:defRPr sz="1600"/>
            </a:lvl9pPr>
          </a:lstStyle>
          <a:p>
            <a:endParaRPr/>
          </a:p>
        </p:txBody>
      </p:sp>
      <p:sp>
        <p:nvSpPr>
          <p:cNvPr id="1068" name="Google Shape;1068;p232"/>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69" name="Google Shape;1069;p232"/>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70" name="Google Shape;1070;p23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a:lvl1pPr>
            <a:lvl2pPr marL="0" lvl="1" indent="0" algn="r" rtl="0">
              <a:buClr>
                <a:schemeClr val="dk2"/>
              </a:buClr>
              <a:buSzPts val="1000"/>
              <a:buFont typeface="Arial"/>
              <a:buNone/>
              <a:defRPr/>
            </a:lvl2pPr>
            <a:lvl3pPr marL="0" lvl="2" indent="0" algn="r" rtl="0">
              <a:buClr>
                <a:schemeClr val="dk2"/>
              </a:buClr>
              <a:buSzPts val="1000"/>
              <a:buFont typeface="Arial"/>
              <a:buNone/>
              <a:defRPr/>
            </a:lvl3pPr>
            <a:lvl4pPr marL="0" lvl="3" indent="0" algn="r" rtl="0">
              <a:buClr>
                <a:schemeClr val="dk2"/>
              </a:buClr>
              <a:buSzPts val="1000"/>
              <a:buFont typeface="Arial"/>
              <a:buNone/>
              <a:defRPr/>
            </a:lvl4pPr>
            <a:lvl5pPr marL="0" lvl="4" indent="0" algn="r" rtl="0">
              <a:buClr>
                <a:schemeClr val="dk2"/>
              </a:buClr>
              <a:buSzPts val="1000"/>
              <a:buFont typeface="Arial"/>
              <a:buNone/>
              <a:defRPr/>
            </a:lvl5pPr>
            <a:lvl6pPr marL="0" lvl="5" indent="0" algn="r" rtl="0">
              <a:buClr>
                <a:schemeClr val="dk2"/>
              </a:buClr>
              <a:buSzPts val="1000"/>
              <a:buFont typeface="Arial"/>
              <a:buNone/>
              <a:defRPr/>
            </a:lvl6pPr>
            <a:lvl7pPr marL="0" lvl="6" indent="0" algn="r" rtl="0">
              <a:buClr>
                <a:schemeClr val="dk2"/>
              </a:buClr>
              <a:buSzPts val="1000"/>
              <a:buFont typeface="Arial"/>
              <a:buNone/>
              <a:defRPr/>
            </a:lvl7pPr>
            <a:lvl8pPr marL="0" lvl="7" indent="0" algn="r" rtl="0">
              <a:buClr>
                <a:schemeClr val="dk2"/>
              </a:buClr>
              <a:buSzPts val="1000"/>
              <a:buFont typeface="Arial"/>
              <a:buNone/>
              <a:defRPr/>
            </a:lvl8pPr>
            <a:lvl9pPr marL="0" lvl="8" indent="0" algn="r" rtl="0">
              <a:buClr>
                <a:schemeClr val="dk2"/>
              </a:buClr>
              <a:buSzPts val="1000"/>
              <a:buFont typeface="Arial"/>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822957"/>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1071"/>
        <p:cNvGrpSpPr/>
        <p:nvPr/>
      </p:nvGrpSpPr>
      <p:grpSpPr>
        <a:xfrm>
          <a:off x="0" y="0"/>
          <a:ext cx="0" cy="0"/>
          <a:chOff x="0" y="0"/>
          <a:chExt cx="0" cy="0"/>
        </a:xfrm>
      </p:grpSpPr>
      <p:sp>
        <p:nvSpPr>
          <p:cNvPr id="1072" name="Google Shape;1072;p233"/>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73" name="Google Shape;1073;p233"/>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rmAutofit/>
          </a:bodyPr>
          <a:lstStyle>
            <a:lvl1pPr marL="609585" lvl="0" indent="-609585" algn="l" rtl="0">
              <a:lnSpc>
                <a:spcPct val="115000"/>
              </a:lnSpc>
              <a:spcBef>
                <a:spcPts val="0"/>
              </a:spcBef>
              <a:spcAft>
                <a:spcPts val="0"/>
              </a:spcAft>
              <a:buSzPts val="3600"/>
              <a:buChar char="●"/>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074" name="Google Shape;1074;p23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75" name="Google Shape;1075;p233"/>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76" name="Google Shape;1076;p23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a:lvl1pPr>
            <a:lvl2pPr marL="0" lvl="1" indent="0" algn="r" rtl="0">
              <a:buClr>
                <a:schemeClr val="dk2"/>
              </a:buClr>
              <a:buSzPts val="1000"/>
              <a:buFont typeface="Arial"/>
              <a:buNone/>
              <a:defRPr/>
            </a:lvl2pPr>
            <a:lvl3pPr marL="0" lvl="2" indent="0" algn="r" rtl="0">
              <a:buClr>
                <a:schemeClr val="dk2"/>
              </a:buClr>
              <a:buSzPts val="1000"/>
              <a:buFont typeface="Arial"/>
              <a:buNone/>
              <a:defRPr/>
            </a:lvl3pPr>
            <a:lvl4pPr marL="0" lvl="3" indent="0" algn="r" rtl="0">
              <a:buClr>
                <a:schemeClr val="dk2"/>
              </a:buClr>
              <a:buSzPts val="1000"/>
              <a:buFont typeface="Arial"/>
              <a:buNone/>
              <a:defRPr/>
            </a:lvl4pPr>
            <a:lvl5pPr marL="0" lvl="4" indent="0" algn="r" rtl="0">
              <a:buClr>
                <a:schemeClr val="dk2"/>
              </a:buClr>
              <a:buSzPts val="1000"/>
              <a:buFont typeface="Arial"/>
              <a:buNone/>
              <a:defRPr/>
            </a:lvl5pPr>
            <a:lvl6pPr marL="0" lvl="5" indent="0" algn="r" rtl="0">
              <a:buClr>
                <a:schemeClr val="dk2"/>
              </a:buClr>
              <a:buSzPts val="1000"/>
              <a:buFont typeface="Arial"/>
              <a:buNone/>
              <a:defRPr/>
            </a:lvl6pPr>
            <a:lvl7pPr marL="0" lvl="6" indent="0" algn="r" rtl="0">
              <a:buClr>
                <a:schemeClr val="dk2"/>
              </a:buClr>
              <a:buSzPts val="1000"/>
              <a:buFont typeface="Arial"/>
              <a:buNone/>
              <a:defRPr/>
            </a:lvl7pPr>
            <a:lvl8pPr marL="0" lvl="7" indent="0" algn="r" rtl="0">
              <a:buClr>
                <a:schemeClr val="dk2"/>
              </a:buClr>
              <a:buSzPts val="1000"/>
              <a:buFont typeface="Arial"/>
              <a:buNone/>
              <a:defRPr/>
            </a:lvl8pPr>
            <a:lvl9pPr marL="0" lvl="8" indent="0" algn="r" rtl="0">
              <a:buClr>
                <a:schemeClr val="dk2"/>
              </a:buClr>
              <a:buSzPts val="1000"/>
              <a:buFont typeface="Arial"/>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3207847"/>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77"/>
        <p:cNvGrpSpPr/>
        <p:nvPr/>
      </p:nvGrpSpPr>
      <p:grpSpPr>
        <a:xfrm>
          <a:off x="0" y="0"/>
          <a:ext cx="0" cy="0"/>
          <a:chOff x="0" y="0"/>
          <a:chExt cx="0" cy="0"/>
        </a:xfrm>
      </p:grpSpPr>
      <p:sp>
        <p:nvSpPr>
          <p:cNvPr id="1078" name="Google Shape;1078;p234"/>
          <p:cNvSpPr txBox="1">
            <a:spLocks noGrp="1"/>
          </p:cNvSpPr>
          <p:nvPr>
            <p:ph type="title"/>
          </p:nvPr>
        </p:nvSpPr>
        <p:spPr>
          <a:xfrm>
            <a:off x="415600" y="2867800"/>
            <a:ext cx="11361200" cy="1122400"/>
          </a:xfrm>
          <a:prstGeom prst="rect">
            <a:avLst/>
          </a:prstGeom>
          <a:noFill/>
          <a:ln>
            <a:noFill/>
          </a:ln>
        </p:spPr>
        <p:txBody>
          <a:bodyPr spcFirstLastPara="1" wrap="square" lIns="182850" tIns="182850" rIns="182850" bIns="182850" anchor="ctr" anchorCtr="0">
            <a:normAutofit/>
          </a:bodyPr>
          <a:lstStyle>
            <a:lvl1pPr lvl="0" algn="ctr" rtl="0">
              <a:lnSpc>
                <a:spcPct val="100000"/>
              </a:lnSpc>
              <a:spcBef>
                <a:spcPts val="0"/>
              </a:spcBef>
              <a:spcAft>
                <a:spcPts val="0"/>
              </a:spcAft>
              <a:buSzPts val="7200"/>
              <a:buNone/>
              <a:defRPr sz="4800"/>
            </a:lvl1pPr>
            <a:lvl2pPr lvl="1" algn="ctr" rtl="0">
              <a:lnSpc>
                <a:spcPct val="100000"/>
              </a:lnSpc>
              <a:spcBef>
                <a:spcPts val="0"/>
              </a:spcBef>
              <a:spcAft>
                <a:spcPts val="0"/>
              </a:spcAft>
              <a:buSzPts val="7200"/>
              <a:buNone/>
              <a:defRPr sz="4800"/>
            </a:lvl2pPr>
            <a:lvl3pPr lvl="2" algn="ctr" rtl="0">
              <a:lnSpc>
                <a:spcPct val="100000"/>
              </a:lnSpc>
              <a:spcBef>
                <a:spcPts val="0"/>
              </a:spcBef>
              <a:spcAft>
                <a:spcPts val="0"/>
              </a:spcAft>
              <a:buSzPts val="7200"/>
              <a:buNone/>
              <a:defRPr sz="4800"/>
            </a:lvl3pPr>
            <a:lvl4pPr lvl="3" algn="ctr" rtl="0">
              <a:lnSpc>
                <a:spcPct val="100000"/>
              </a:lnSpc>
              <a:spcBef>
                <a:spcPts val="0"/>
              </a:spcBef>
              <a:spcAft>
                <a:spcPts val="0"/>
              </a:spcAft>
              <a:buSzPts val="7200"/>
              <a:buNone/>
              <a:defRPr sz="4800"/>
            </a:lvl4pPr>
            <a:lvl5pPr lvl="4" algn="ctr" rtl="0">
              <a:lnSpc>
                <a:spcPct val="100000"/>
              </a:lnSpc>
              <a:spcBef>
                <a:spcPts val="0"/>
              </a:spcBef>
              <a:spcAft>
                <a:spcPts val="0"/>
              </a:spcAft>
              <a:buSzPts val="7200"/>
              <a:buNone/>
              <a:defRPr sz="4800"/>
            </a:lvl5pPr>
            <a:lvl6pPr lvl="5" algn="ctr" rtl="0">
              <a:lnSpc>
                <a:spcPct val="100000"/>
              </a:lnSpc>
              <a:spcBef>
                <a:spcPts val="0"/>
              </a:spcBef>
              <a:spcAft>
                <a:spcPts val="0"/>
              </a:spcAft>
              <a:buSzPts val="7200"/>
              <a:buNone/>
              <a:defRPr sz="4800"/>
            </a:lvl6pPr>
            <a:lvl7pPr lvl="6" algn="ctr" rtl="0">
              <a:lnSpc>
                <a:spcPct val="100000"/>
              </a:lnSpc>
              <a:spcBef>
                <a:spcPts val="0"/>
              </a:spcBef>
              <a:spcAft>
                <a:spcPts val="0"/>
              </a:spcAft>
              <a:buSzPts val="7200"/>
              <a:buNone/>
              <a:defRPr sz="4800"/>
            </a:lvl7pPr>
            <a:lvl8pPr lvl="7" algn="ctr" rtl="0">
              <a:lnSpc>
                <a:spcPct val="100000"/>
              </a:lnSpc>
              <a:spcBef>
                <a:spcPts val="0"/>
              </a:spcBef>
              <a:spcAft>
                <a:spcPts val="0"/>
              </a:spcAft>
              <a:buSzPts val="7200"/>
              <a:buNone/>
              <a:defRPr sz="4800"/>
            </a:lvl8pPr>
            <a:lvl9pPr lvl="8" algn="ctr" rtl="0">
              <a:lnSpc>
                <a:spcPct val="100000"/>
              </a:lnSpc>
              <a:spcBef>
                <a:spcPts val="0"/>
              </a:spcBef>
              <a:spcAft>
                <a:spcPts val="0"/>
              </a:spcAft>
              <a:buSzPts val="7200"/>
              <a:buNone/>
              <a:defRPr sz="4800"/>
            </a:lvl9pPr>
          </a:lstStyle>
          <a:p>
            <a:endParaRPr/>
          </a:p>
        </p:txBody>
      </p:sp>
      <p:sp>
        <p:nvSpPr>
          <p:cNvPr id="1079" name="Google Shape;1079;p234"/>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5017321"/>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80"/>
        <p:cNvGrpSpPr/>
        <p:nvPr/>
      </p:nvGrpSpPr>
      <p:grpSpPr>
        <a:xfrm>
          <a:off x="0" y="0"/>
          <a:ext cx="0" cy="0"/>
          <a:chOff x="0" y="0"/>
          <a:chExt cx="0" cy="0"/>
        </a:xfrm>
      </p:grpSpPr>
      <p:sp>
        <p:nvSpPr>
          <p:cNvPr id="1081" name="Google Shape;1081;p235"/>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82" name="Google Shape;1082;p235"/>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rmAutofit/>
          </a:bodyPr>
          <a:lstStyle>
            <a:lvl1pPr marL="609585" lvl="0" indent="-609585" algn="l" rtl="0">
              <a:lnSpc>
                <a:spcPct val="115000"/>
              </a:lnSpc>
              <a:spcBef>
                <a:spcPts val="0"/>
              </a:spcBef>
              <a:spcAft>
                <a:spcPts val="0"/>
              </a:spcAft>
              <a:buSzPts val="3600"/>
              <a:buChar char="●"/>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083" name="Google Shape;1083;p23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289868"/>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084"/>
        <p:cNvGrpSpPr/>
        <p:nvPr/>
      </p:nvGrpSpPr>
      <p:grpSpPr>
        <a:xfrm>
          <a:off x="0" y="0"/>
          <a:ext cx="0" cy="0"/>
          <a:chOff x="0" y="0"/>
          <a:chExt cx="0" cy="0"/>
        </a:xfrm>
      </p:grpSpPr>
      <p:sp>
        <p:nvSpPr>
          <p:cNvPr id="1085" name="Google Shape;1085;p236"/>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86" name="Google Shape;1086;p236"/>
          <p:cNvSpPr txBox="1">
            <a:spLocks noGrp="1"/>
          </p:cNvSpPr>
          <p:nvPr>
            <p:ph type="body" idx="1"/>
          </p:nvPr>
        </p:nvSpPr>
        <p:spPr>
          <a:xfrm>
            <a:off x="415600" y="1536633"/>
            <a:ext cx="5333600" cy="4555200"/>
          </a:xfrm>
          <a:prstGeom prst="rect">
            <a:avLst/>
          </a:prstGeom>
          <a:noFill/>
          <a:ln>
            <a:noFill/>
          </a:ln>
        </p:spPr>
        <p:txBody>
          <a:bodyPr spcFirstLastPara="1" wrap="square" lIns="182850" tIns="182850" rIns="182850" bIns="182850" anchor="t" anchorCtr="0">
            <a:norm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0"/>
              </a:spcBef>
              <a:spcAft>
                <a:spcPts val="0"/>
              </a:spcAft>
              <a:buSzPts val="2400"/>
              <a:buChar char="○"/>
              <a:defRPr sz="1600"/>
            </a:lvl2pPr>
            <a:lvl3pPr marL="1828754" lvl="2" indent="-507987" algn="l" rtl="0">
              <a:lnSpc>
                <a:spcPct val="115000"/>
              </a:lnSpc>
              <a:spcBef>
                <a:spcPts val="0"/>
              </a:spcBef>
              <a:spcAft>
                <a:spcPts val="0"/>
              </a:spcAft>
              <a:buSzPts val="2400"/>
              <a:buChar char="■"/>
              <a:defRPr sz="1600"/>
            </a:lvl3pPr>
            <a:lvl4pPr marL="2438339" lvl="3" indent="-507987" algn="l" rtl="0">
              <a:lnSpc>
                <a:spcPct val="115000"/>
              </a:lnSpc>
              <a:spcBef>
                <a:spcPts val="0"/>
              </a:spcBef>
              <a:spcAft>
                <a:spcPts val="0"/>
              </a:spcAft>
              <a:buSzPts val="2400"/>
              <a:buChar char="●"/>
              <a:defRPr sz="1600"/>
            </a:lvl4pPr>
            <a:lvl5pPr marL="3047924" lvl="4" indent="-507987" algn="l" rtl="0">
              <a:lnSpc>
                <a:spcPct val="115000"/>
              </a:lnSpc>
              <a:spcBef>
                <a:spcPts val="0"/>
              </a:spcBef>
              <a:spcAft>
                <a:spcPts val="0"/>
              </a:spcAft>
              <a:buSzPts val="2400"/>
              <a:buChar char="○"/>
              <a:defRPr sz="1600"/>
            </a:lvl5pPr>
            <a:lvl6pPr marL="3657509" lvl="5" indent="-507987" algn="l" rtl="0">
              <a:lnSpc>
                <a:spcPct val="115000"/>
              </a:lnSpc>
              <a:spcBef>
                <a:spcPts val="0"/>
              </a:spcBef>
              <a:spcAft>
                <a:spcPts val="0"/>
              </a:spcAft>
              <a:buSzPts val="2400"/>
              <a:buChar char="■"/>
              <a:defRPr sz="1600"/>
            </a:lvl6pPr>
            <a:lvl7pPr marL="4267093" lvl="6" indent="-507987" algn="l" rtl="0">
              <a:lnSpc>
                <a:spcPct val="115000"/>
              </a:lnSpc>
              <a:spcBef>
                <a:spcPts val="0"/>
              </a:spcBef>
              <a:spcAft>
                <a:spcPts val="0"/>
              </a:spcAft>
              <a:buSzPts val="2400"/>
              <a:buChar char="●"/>
              <a:defRPr sz="1600"/>
            </a:lvl7pPr>
            <a:lvl8pPr marL="4876678" lvl="7" indent="-507987" algn="l" rtl="0">
              <a:lnSpc>
                <a:spcPct val="115000"/>
              </a:lnSpc>
              <a:spcBef>
                <a:spcPts val="0"/>
              </a:spcBef>
              <a:spcAft>
                <a:spcPts val="0"/>
              </a:spcAft>
              <a:buSzPts val="2400"/>
              <a:buChar char="○"/>
              <a:defRPr sz="1600"/>
            </a:lvl8pPr>
            <a:lvl9pPr marL="5486263" lvl="8" indent="-507987" algn="l" rtl="0">
              <a:lnSpc>
                <a:spcPct val="115000"/>
              </a:lnSpc>
              <a:spcBef>
                <a:spcPts val="0"/>
              </a:spcBef>
              <a:spcAft>
                <a:spcPts val="0"/>
              </a:spcAft>
              <a:buSzPts val="2400"/>
              <a:buChar char="■"/>
              <a:defRPr sz="1600"/>
            </a:lvl9pPr>
          </a:lstStyle>
          <a:p>
            <a:endParaRPr/>
          </a:p>
        </p:txBody>
      </p:sp>
      <p:sp>
        <p:nvSpPr>
          <p:cNvPr id="1087" name="Google Shape;1087;p236"/>
          <p:cNvSpPr txBox="1">
            <a:spLocks noGrp="1"/>
          </p:cNvSpPr>
          <p:nvPr>
            <p:ph type="body" idx="2"/>
          </p:nvPr>
        </p:nvSpPr>
        <p:spPr>
          <a:xfrm>
            <a:off x="6443200" y="1536633"/>
            <a:ext cx="5333600" cy="4555200"/>
          </a:xfrm>
          <a:prstGeom prst="rect">
            <a:avLst/>
          </a:prstGeom>
          <a:noFill/>
          <a:ln>
            <a:noFill/>
          </a:ln>
        </p:spPr>
        <p:txBody>
          <a:bodyPr spcFirstLastPara="1" wrap="square" lIns="182850" tIns="182850" rIns="182850" bIns="182850" anchor="t" anchorCtr="0">
            <a:norm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0"/>
              </a:spcBef>
              <a:spcAft>
                <a:spcPts val="0"/>
              </a:spcAft>
              <a:buSzPts val="2400"/>
              <a:buChar char="○"/>
              <a:defRPr sz="1600"/>
            </a:lvl2pPr>
            <a:lvl3pPr marL="1828754" lvl="2" indent="-507987" algn="l" rtl="0">
              <a:lnSpc>
                <a:spcPct val="115000"/>
              </a:lnSpc>
              <a:spcBef>
                <a:spcPts val="0"/>
              </a:spcBef>
              <a:spcAft>
                <a:spcPts val="0"/>
              </a:spcAft>
              <a:buSzPts val="2400"/>
              <a:buChar char="■"/>
              <a:defRPr sz="1600"/>
            </a:lvl3pPr>
            <a:lvl4pPr marL="2438339" lvl="3" indent="-507987" algn="l" rtl="0">
              <a:lnSpc>
                <a:spcPct val="115000"/>
              </a:lnSpc>
              <a:spcBef>
                <a:spcPts val="0"/>
              </a:spcBef>
              <a:spcAft>
                <a:spcPts val="0"/>
              </a:spcAft>
              <a:buSzPts val="2400"/>
              <a:buChar char="●"/>
              <a:defRPr sz="1600"/>
            </a:lvl4pPr>
            <a:lvl5pPr marL="3047924" lvl="4" indent="-507987" algn="l" rtl="0">
              <a:lnSpc>
                <a:spcPct val="115000"/>
              </a:lnSpc>
              <a:spcBef>
                <a:spcPts val="0"/>
              </a:spcBef>
              <a:spcAft>
                <a:spcPts val="0"/>
              </a:spcAft>
              <a:buSzPts val="2400"/>
              <a:buChar char="○"/>
              <a:defRPr sz="1600"/>
            </a:lvl5pPr>
            <a:lvl6pPr marL="3657509" lvl="5" indent="-507987" algn="l" rtl="0">
              <a:lnSpc>
                <a:spcPct val="115000"/>
              </a:lnSpc>
              <a:spcBef>
                <a:spcPts val="0"/>
              </a:spcBef>
              <a:spcAft>
                <a:spcPts val="0"/>
              </a:spcAft>
              <a:buSzPts val="2400"/>
              <a:buChar char="■"/>
              <a:defRPr sz="1600"/>
            </a:lvl6pPr>
            <a:lvl7pPr marL="4267093" lvl="6" indent="-507987" algn="l" rtl="0">
              <a:lnSpc>
                <a:spcPct val="115000"/>
              </a:lnSpc>
              <a:spcBef>
                <a:spcPts val="0"/>
              </a:spcBef>
              <a:spcAft>
                <a:spcPts val="0"/>
              </a:spcAft>
              <a:buSzPts val="2400"/>
              <a:buChar char="●"/>
              <a:defRPr sz="1600"/>
            </a:lvl7pPr>
            <a:lvl8pPr marL="4876678" lvl="7" indent="-507987" algn="l" rtl="0">
              <a:lnSpc>
                <a:spcPct val="115000"/>
              </a:lnSpc>
              <a:spcBef>
                <a:spcPts val="0"/>
              </a:spcBef>
              <a:spcAft>
                <a:spcPts val="0"/>
              </a:spcAft>
              <a:buSzPts val="2400"/>
              <a:buChar char="○"/>
              <a:defRPr sz="1600"/>
            </a:lvl8pPr>
            <a:lvl9pPr marL="5486263" lvl="8" indent="-507987" algn="l" rtl="0">
              <a:lnSpc>
                <a:spcPct val="115000"/>
              </a:lnSpc>
              <a:spcBef>
                <a:spcPts val="0"/>
              </a:spcBef>
              <a:spcAft>
                <a:spcPts val="0"/>
              </a:spcAft>
              <a:buSzPts val="2400"/>
              <a:buChar char="■"/>
              <a:defRPr sz="1600"/>
            </a:lvl9pPr>
          </a:lstStyle>
          <a:p>
            <a:endParaRPr/>
          </a:p>
        </p:txBody>
      </p:sp>
      <p:sp>
        <p:nvSpPr>
          <p:cNvPr id="1088" name="Google Shape;1088;p23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36690690"/>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89"/>
        <p:cNvGrpSpPr/>
        <p:nvPr/>
      </p:nvGrpSpPr>
      <p:grpSpPr>
        <a:xfrm>
          <a:off x="0" y="0"/>
          <a:ext cx="0" cy="0"/>
          <a:chOff x="0" y="0"/>
          <a:chExt cx="0" cy="0"/>
        </a:xfrm>
      </p:grpSpPr>
      <p:sp>
        <p:nvSpPr>
          <p:cNvPr id="1090" name="Google Shape;1090;p237"/>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91" name="Google Shape;1091;p23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55412648"/>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92"/>
        <p:cNvGrpSpPr/>
        <p:nvPr/>
      </p:nvGrpSpPr>
      <p:grpSpPr>
        <a:xfrm>
          <a:off x="0" y="0"/>
          <a:ext cx="0" cy="0"/>
          <a:chOff x="0" y="0"/>
          <a:chExt cx="0" cy="0"/>
        </a:xfrm>
      </p:grpSpPr>
      <p:sp>
        <p:nvSpPr>
          <p:cNvPr id="1093" name="Google Shape;1093;p238"/>
          <p:cNvSpPr txBox="1">
            <a:spLocks noGrp="1"/>
          </p:cNvSpPr>
          <p:nvPr>
            <p:ph type="title"/>
          </p:nvPr>
        </p:nvSpPr>
        <p:spPr>
          <a:xfrm>
            <a:off x="415600" y="740800"/>
            <a:ext cx="3744000" cy="1007600"/>
          </a:xfrm>
          <a:prstGeom prst="rect">
            <a:avLst/>
          </a:prstGeom>
          <a:noFill/>
          <a:ln>
            <a:noFill/>
          </a:ln>
        </p:spPr>
        <p:txBody>
          <a:bodyPr spcFirstLastPara="1" wrap="square" lIns="182850" tIns="182850" rIns="182850" bIns="182850" anchor="b" anchorCtr="0">
            <a:normAutofit/>
          </a:bodyPr>
          <a:lstStyle>
            <a:lvl1pPr lvl="0" algn="l" rtl="0">
              <a:lnSpc>
                <a:spcPct val="100000"/>
              </a:lnSpc>
              <a:spcBef>
                <a:spcPts val="0"/>
              </a:spcBef>
              <a:spcAft>
                <a:spcPts val="0"/>
              </a:spcAft>
              <a:buSzPts val="4800"/>
              <a:buNone/>
              <a:defRPr sz="3200"/>
            </a:lvl1pPr>
            <a:lvl2pPr lvl="1" algn="l" rtl="0">
              <a:lnSpc>
                <a:spcPct val="100000"/>
              </a:lnSpc>
              <a:spcBef>
                <a:spcPts val="0"/>
              </a:spcBef>
              <a:spcAft>
                <a:spcPts val="0"/>
              </a:spcAft>
              <a:buSzPts val="4800"/>
              <a:buNone/>
              <a:defRPr sz="3200"/>
            </a:lvl2pPr>
            <a:lvl3pPr lvl="2" algn="l" rtl="0">
              <a:lnSpc>
                <a:spcPct val="100000"/>
              </a:lnSpc>
              <a:spcBef>
                <a:spcPts val="0"/>
              </a:spcBef>
              <a:spcAft>
                <a:spcPts val="0"/>
              </a:spcAft>
              <a:buSzPts val="4800"/>
              <a:buNone/>
              <a:defRPr sz="3200"/>
            </a:lvl3pPr>
            <a:lvl4pPr lvl="3" algn="l" rtl="0">
              <a:lnSpc>
                <a:spcPct val="100000"/>
              </a:lnSpc>
              <a:spcBef>
                <a:spcPts val="0"/>
              </a:spcBef>
              <a:spcAft>
                <a:spcPts val="0"/>
              </a:spcAft>
              <a:buSzPts val="4800"/>
              <a:buNone/>
              <a:defRPr sz="3200"/>
            </a:lvl4pPr>
            <a:lvl5pPr lvl="4" algn="l" rtl="0">
              <a:lnSpc>
                <a:spcPct val="100000"/>
              </a:lnSpc>
              <a:spcBef>
                <a:spcPts val="0"/>
              </a:spcBef>
              <a:spcAft>
                <a:spcPts val="0"/>
              </a:spcAft>
              <a:buSzPts val="4800"/>
              <a:buNone/>
              <a:defRPr sz="3200"/>
            </a:lvl5pPr>
            <a:lvl6pPr lvl="5" algn="l" rtl="0">
              <a:lnSpc>
                <a:spcPct val="100000"/>
              </a:lnSpc>
              <a:spcBef>
                <a:spcPts val="0"/>
              </a:spcBef>
              <a:spcAft>
                <a:spcPts val="0"/>
              </a:spcAft>
              <a:buSzPts val="4800"/>
              <a:buNone/>
              <a:defRPr sz="3200"/>
            </a:lvl6pPr>
            <a:lvl7pPr lvl="6" algn="l" rtl="0">
              <a:lnSpc>
                <a:spcPct val="100000"/>
              </a:lnSpc>
              <a:spcBef>
                <a:spcPts val="0"/>
              </a:spcBef>
              <a:spcAft>
                <a:spcPts val="0"/>
              </a:spcAft>
              <a:buSzPts val="4800"/>
              <a:buNone/>
              <a:defRPr sz="3200"/>
            </a:lvl7pPr>
            <a:lvl8pPr lvl="7" algn="l" rtl="0">
              <a:lnSpc>
                <a:spcPct val="100000"/>
              </a:lnSpc>
              <a:spcBef>
                <a:spcPts val="0"/>
              </a:spcBef>
              <a:spcAft>
                <a:spcPts val="0"/>
              </a:spcAft>
              <a:buSzPts val="4800"/>
              <a:buNone/>
              <a:defRPr sz="3200"/>
            </a:lvl8pPr>
            <a:lvl9pPr lvl="8" algn="l" rtl="0">
              <a:lnSpc>
                <a:spcPct val="100000"/>
              </a:lnSpc>
              <a:spcBef>
                <a:spcPts val="0"/>
              </a:spcBef>
              <a:spcAft>
                <a:spcPts val="0"/>
              </a:spcAft>
              <a:buSzPts val="4800"/>
              <a:buNone/>
              <a:defRPr sz="3200"/>
            </a:lvl9pPr>
          </a:lstStyle>
          <a:p>
            <a:endParaRPr/>
          </a:p>
        </p:txBody>
      </p:sp>
      <p:sp>
        <p:nvSpPr>
          <p:cNvPr id="1094" name="Google Shape;1094;p238"/>
          <p:cNvSpPr txBox="1">
            <a:spLocks noGrp="1"/>
          </p:cNvSpPr>
          <p:nvPr>
            <p:ph type="body" idx="1"/>
          </p:nvPr>
        </p:nvSpPr>
        <p:spPr>
          <a:xfrm>
            <a:off x="415600" y="1852800"/>
            <a:ext cx="3744000" cy="4239200"/>
          </a:xfrm>
          <a:prstGeom prst="rect">
            <a:avLst/>
          </a:prstGeom>
          <a:noFill/>
          <a:ln>
            <a:noFill/>
          </a:ln>
        </p:spPr>
        <p:txBody>
          <a:bodyPr spcFirstLastPara="1" wrap="square" lIns="182850" tIns="182850" rIns="182850" bIns="182850" anchor="t" anchorCtr="0">
            <a:normAutofit/>
          </a:bodyPr>
          <a:lstStyle>
            <a:lvl1pPr marL="609585" lvl="0" indent="-507987" algn="l" rtl="0">
              <a:lnSpc>
                <a:spcPct val="115000"/>
              </a:lnSpc>
              <a:spcBef>
                <a:spcPts val="0"/>
              </a:spcBef>
              <a:spcAft>
                <a:spcPts val="0"/>
              </a:spcAft>
              <a:buSzPts val="2400"/>
              <a:buChar char="●"/>
              <a:defRPr sz="1600"/>
            </a:lvl1pPr>
            <a:lvl2pPr marL="1219170" lvl="1" indent="-507987" algn="l" rtl="0">
              <a:lnSpc>
                <a:spcPct val="115000"/>
              </a:lnSpc>
              <a:spcBef>
                <a:spcPts val="0"/>
              </a:spcBef>
              <a:spcAft>
                <a:spcPts val="0"/>
              </a:spcAft>
              <a:buSzPts val="2400"/>
              <a:buChar char="○"/>
              <a:defRPr sz="1600"/>
            </a:lvl2pPr>
            <a:lvl3pPr marL="1828754" lvl="2" indent="-507987" algn="l" rtl="0">
              <a:lnSpc>
                <a:spcPct val="115000"/>
              </a:lnSpc>
              <a:spcBef>
                <a:spcPts val="0"/>
              </a:spcBef>
              <a:spcAft>
                <a:spcPts val="0"/>
              </a:spcAft>
              <a:buSzPts val="2400"/>
              <a:buChar char="■"/>
              <a:defRPr sz="1600"/>
            </a:lvl3pPr>
            <a:lvl4pPr marL="2438339" lvl="3" indent="-507987" algn="l" rtl="0">
              <a:lnSpc>
                <a:spcPct val="115000"/>
              </a:lnSpc>
              <a:spcBef>
                <a:spcPts val="0"/>
              </a:spcBef>
              <a:spcAft>
                <a:spcPts val="0"/>
              </a:spcAft>
              <a:buSzPts val="2400"/>
              <a:buChar char="●"/>
              <a:defRPr sz="1600"/>
            </a:lvl4pPr>
            <a:lvl5pPr marL="3047924" lvl="4" indent="-507987" algn="l" rtl="0">
              <a:lnSpc>
                <a:spcPct val="115000"/>
              </a:lnSpc>
              <a:spcBef>
                <a:spcPts val="0"/>
              </a:spcBef>
              <a:spcAft>
                <a:spcPts val="0"/>
              </a:spcAft>
              <a:buSzPts val="2400"/>
              <a:buChar char="○"/>
              <a:defRPr sz="1600"/>
            </a:lvl5pPr>
            <a:lvl6pPr marL="3657509" lvl="5" indent="-507987" algn="l" rtl="0">
              <a:lnSpc>
                <a:spcPct val="115000"/>
              </a:lnSpc>
              <a:spcBef>
                <a:spcPts val="0"/>
              </a:spcBef>
              <a:spcAft>
                <a:spcPts val="0"/>
              </a:spcAft>
              <a:buSzPts val="2400"/>
              <a:buChar char="■"/>
              <a:defRPr sz="1600"/>
            </a:lvl6pPr>
            <a:lvl7pPr marL="4267093" lvl="6" indent="-507987" algn="l" rtl="0">
              <a:lnSpc>
                <a:spcPct val="115000"/>
              </a:lnSpc>
              <a:spcBef>
                <a:spcPts val="0"/>
              </a:spcBef>
              <a:spcAft>
                <a:spcPts val="0"/>
              </a:spcAft>
              <a:buSzPts val="2400"/>
              <a:buChar char="●"/>
              <a:defRPr sz="1600"/>
            </a:lvl7pPr>
            <a:lvl8pPr marL="4876678" lvl="7" indent="-507987" algn="l" rtl="0">
              <a:lnSpc>
                <a:spcPct val="115000"/>
              </a:lnSpc>
              <a:spcBef>
                <a:spcPts val="0"/>
              </a:spcBef>
              <a:spcAft>
                <a:spcPts val="0"/>
              </a:spcAft>
              <a:buSzPts val="2400"/>
              <a:buChar char="○"/>
              <a:defRPr sz="1600"/>
            </a:lvl8pPr>
            <a:lvl9pPr marL="5486263" lvl="8" indent="-507987" algn="l" rtl="0">
              <a:lnSpc>
                <a:spcPct val="115000"/>
              </a:lnSpc>
              <a:spcBef>
                <a:spcPts val="0"/>
              </a:spcBef>
              <a:spcAft>
                <a:spcPts val="0"/>
              </a:spcAft>
              <a:buSzPts val="2400"/>
              <a:buChar char="■"/>
              <a:defRPr sz="1600"/>
            </a:lvl9pPr>
          </a:lstStyle>
          <a:p>
            <a:endParaRPr/>
          </a:p>
        </p:txBody>
      </p:sp>
      <p:sp>
        <p:nvSpPr>
          <p:cNvPr id="1095" name="Google Shape;1095;p238"/>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84715422"/>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96"/>
        <p:cNvGrpSpPr/>
        <p:nvPr/>
      </p:nvGrpSpPr>
      <p:grpSpPr>
        <a:xfrm>
          <a:off x="0" y="0"/>
          <a:ext cx="0" cy="0"/>
          <a:chOff x="0" y="0"/>
          <a:chExt cx="0" cy="0"/>
        </a:xfrm>
      </p:grpSpPr>
      <p:sp>
        <p:nvSpPr>
          <p:cNvPr id="1097" name="Google Shape;1097;p239"/>
          <p:cNvSpPr txBox="1">
            <a:spLocks noGrp="1"/>
          </p:cNvSpPr>
          <p:nvPr>
            <p:ph type="title"/>
          </p:nvPr>
        </p:nvSpPr>
        <p:spPr>
          <a:xfrm>
            <a:off x="653667" y="600200"/>
            <a:ext cx="8490800" cy="5454800"/>
          </a:xfrm>
          <a:prstGeom prst="rect">
            <a:avLst/>
          </a:prstGeom>
          <a:noFill/>
          <a:ln>
            <a:noFill/>
          </a:ln>
        </p:spPr>
        <p:txBody>
          <a:bodyPr spcFirstLastPara="1" wrap="square" lIns="182850" tIns="182850" rIns="182850" bIns="182850" anchor="ctr" anchorCtr="0">
            <a:normAutofit/>
          </a:bodyPr>
          <a:lstStyle>
            <a:lvl1pPr lvl="0" algn="l" rtl="0">
              <a:lnSpc>
                <a:spcPct val="100000"/>
              </a:lnSpc>
              <a:spcBef>
                <a:spcPts val="0"/>
              </a:spcBef>
              <a:spcAft>
                <a:spcPts val="0"/>
              </a:spcAft>
              <a:buSzPts val="9600"/>
              <a:buNone/>
              <a:defRPr sz="6400"/>
            </a:lvl1pPr>
            <a:lvl2pPr lvl="1" algn="l" rtl="0">
              <a:lnSpc>
                <a:spcPct val="100000"/>
              </a:lnSpc>
              <a:spcBef>
                <a:spcPts val="0"/>
              </a:spcBef>
              <a:spcAft>
                <a:spcPts val="0"/>
              </a:spcAft>
              <a:buSzPts val="9600"/>
              <a:buNone/>
              <a:defRPr sz="6400"/>
            </a:lvl2pPr>
            <a:lvl3pPr lvl="2" algn="l" rtl="0">
              <a:lnSpc>
                <a:spcPct val="100000"/>
              </a:lnSpc>
              <a:spcBef>
                <a:spcPts val="0"/>
              </a:spcBef>
              <a:spcAft>
                <a:spcPts val="0"/>
              </a:spcAft>
              <a:buSzPts val="9600"/>
              <a:buNone/>
              <a:defRPr sz="6400"/>
            </a:lvl3pPr>
            <a:lvl4pPr lvl="3" algn="l" rtl="0">
              <a:lnSpc>
                <a:spcPct val="100000"/>
              </a:lnSpc>
              <a:spcBef>
                <a:spcPts val="0"/>
              </a:spcBef>
              <a:spcAft>
                <a:spcPts val="0"/>
              </a:spcAft>
              <a:buSzPts val="9600"/>
              <a:buNone/>
              <a:defRPr sz="6400"/>
            </a:lvl4pPr>
            <a:lvl5pPr lvl="4" algn="l" rtl="0">
              <a:lnSpc>
                <a:spcPct val="100000"/>
              </a:lnSpc>
              <a:spcBef>
                <a:spcPts val="0"/>
              </a:spcBef>
              <a:spcAft>
                <a:spcPts val="0"/>
              </a:spcAft>
              <a:buSzPts val="9600"/>
              <a:buNone/>
              <a:defRPr sz="6400"/>
            </a:lvl5pPr>
            <a:lvl6pPr lvl="5" algn="l" rtl="0">
              <a:lnSpc>
                <a:spcPct val="100000"/>
              </a:lnSpc>
              <a:spcBef>
                <a:spcPts val="0"/>
              </a:spcBef>
              <a:spcAft>
                <a:spcPts val="0"/>
              </a:spcAft>
              <a:buSzPts val="9600"/>
              <a:buNone/>
              <a:defRPr sz="6400"/>
            </a:lvl6pPr>
            <a:lvl7pPr lvl="6" algn="l" rtl="0">
              <a:lnSpc>
                <a:spcPct val="100000"/>
              </a:lnSpc>
              <a:spcBef>
                <a:spcPts val="0"/>
              </a:spcBef>
              <a:spcAft>
                <a:spcPts val="0"/>
              </a:spcAft>
              <a:buSzPts val="9600"/>
              <a:buNone/>
              <a:defRPr sz="6400"/>
            </a:lvl7pPr>
            <a:lvl8pPr lvl="7" algn="l" rtl="0">
              <a:lnSpc>
                <a:spcPct val="100000"/>
              </a:lnSpc>
              <a:spcBef>
                <a:spcPts val="0"/>
              </a:spcBef>
              <a:spcAft>
                <a:spcPts val="0"/>
              </a:spcAft>
              <a:buSzPts val="9600"/>
              <a:buNone/>
              <a:defRPr sz="6400"/>
            </a:lvl8pPr>
            <a:lvl9pPr lvl="8" algn="l" rtl="0">
              <a:lnSpc>
                <a:spcPct val="100000"/>
              </a:lnSpc>
              <a:spcBef>
                <a:spcPts val="0"/>
              </a:spcBef>
              <a:spcAft>
                <a:spcPts val="0"/>
              </a:spcAft>
              <a:buSzPts val="9600"/>
              <a:buNone/>
              <a:defRPr sz="6400"/>
            </a:lvl9pPr>
          </a:lstStyle>
          <a:p>
            <a:endParaRPr/>
          </a:p>
        </p:txBody>
      </p:sp>
      <p:sp>
        <p:nvSpPr>
          <p:cNvPr id="1098" name="Google Shape;1098;p23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8213279"/>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99"/>
        <p:cNvGrpSpPr/>
        <p:nvPr/>
      </p:nvGrpSpPr>
      <p:grpSpPr>
        <a:xfrm>
          <a:off x="0" y="0"/>
          <a:ext cx="0" cy="0"/>
          <a:chOff x="0" y="0"/>
          <a:chExt cx="0" cy="0"/>
        </a:xfrm>
      </p:grpSpPr>
      <p:sp>
        <p:nvSpPr>
          <p:cNvPr id="1100" name="Google Shape;1100;p24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a:solidFill>
                <a:schemeClr val="dk1"/>
              </a:solidFill>
              <a:latin typeface="Arial"/>
              <a:ea typeface="Arial"/>
              <a:cs typeface="Arial"/>
              <a:sym typeface="Arial"/>
            </a:endParaRPr>
          </a:p>
        </p:txBody>
      </p:sp>
      <p:sp>
        <p:nvSpPr>
          <p:cNvPr id="1101" name="Google Shape;1101;p240"/>
          <p:cNvSpPr txBox="1">
            <a:spLocks noGrp="1"/>
          </p:cNvSpPr>
          <p:nvPr>
            <p:ph type="title"/>
          </p:nvPr>
        </p:nvSpPr>
        <p:spPr>
          <a:xfrm>
            <a:off x="354000" y="1644233"/>
            <a:ext cx="5393600" cy="1976400"/>
          </a:xfrm>
          <a:prstGeom prst="rect">
            <a:avLst/>
          </a:prstGeom>
          <a:noFill/>
          <a:ln>
            <a:noFill/>
          </a:ln>
        </p:spPr>
        <p:txBody>
          <a:bodyPr spcFirstLastPara="1" wrap="square" lIns="182850" tIns="182850" rIns="182850" bIns="182850" anchor="b" anchorCtr="0">
            <a:normAutofit/>
          </a:bodyPr>
          <a:lstStyle>
            <a:lvl1pPr lvl="0" algn="ctr" rtl="0">
              <a:lnSpc>
                <a:spcPct val="100000"/>
              </a:lnSpc>
              <a:spcBef>
                <a:spcPts val="0"/>
              </a:spcBef>
              <a:spcAft>
                <a:spcPts val="0"/>
              </a:spcAft>
              <a:buSzPts val="8400"/>
              <a:buNone/>
              <a:defRPr sz="5600"/>
            </a:lvl1pPr>
            <a:lvl2pPr lvl="1" algn="ctr" rtl="0">
              <a:lnSpc>
                <a:spcPct val="100000"/>
              </a:lnSpc>
              <a:spcBef>
                <a:spcPts val="0"/>
              </a:spcBef>
              <a:spcAft>
                <a:spcPts val="0"/>
              </a:spcAft>
              <a:buSzPts val="8400"/>
              <a:buNone/>
              <a:defRPr sz="5600"/>
            </a:lvl2pPr>
            <a:lvl3pPr lvl="2" algn="ctr" rtl="0">
              <a:lnSpc>
                <a:spcPct val="100000"/>
              </a:lnSpc>
              <a:spcBef>
                <a:spcPts val="0"/>
              </a:spcBef>
              <a:spcAft>
                <a:spcPts val="0"/>
              </a:spcAft>
              <a:buSzPts val="8400"/>
              <a:buNone/>
              <a:defRPr sz="5600"/>
            </a:lvl3pPr>
            <a:lvl4pPr lvl="3" algn="ctr" rtl="0">
              <a:lnSpc>
                <a:spcPct val="100000"/>
              </a:lnSpc>
              <a:spcBef>
                <a:spcPts val="0"/>
              </a:spcBef>
              <a:spcAft>
                <a:spcPts val="0"/>
              </a:spcAft>
              <a:buSzPts val="8400"/>
              <a:buNone/>
              <a:defRPr sz="5600"/>
            </a:lvl4pPr>
            <a:lvl5pPr lvl="4" algn="ctr" rtl="0">
              <a:lnSpc>
                <a:spcPct val="100000"/>
              </a:lnSpc>
              <a:spcBef>
                <a:spcPts val="0"/>
              </a:spcBef>
              <a:spcAft>
                <a:spcPts val="0"/>
              </a:spcAft>
              <a:buSzPts val="8400"/>
              <a:buNone/>
              <a:defRPr sz="5600"/>
            </a:lvl5pPr>
            <a:lvl6pPr lvl="5" algn="ctr" rtl="0">
              <a:lnSpc>
                <a:spcPct val="100000"/>
              </a:lnSpc>
              <a:spcBef>
                <a:spcPts val="0"/>
              </a:spcBef>
              <a:spcAft>
                <a:spcPts val="0"/>
              </a:spcAft>
              <a:buSzPts val="8400"/>
              <a:buNone/>
              <a:defRPr sz="5600"/>
            </a:lvl6pPr>
            <a:lvl7pPr lvl="6" algn="ctr" rtl="0">
              <a:lnSpc>
                <a:spcPct val="100000"/>
              </a:lnSpc>
              <a:spcBef>
                <a:spcPts val="0"/>
              </a:spcBef>
              <a:spcAft>
                <a:spcPts val="0"/>
              </a:spcAft>
              <a:buSzPts val="8400"/>
              <a:buNone/>
              <a:defRPr sz="5600"/>
            </a:lvl7pPr>
            <a:lvl8pPr lvl="7" algn="ctr" rtl="0">
              <a:lnSpc>
                <a:spcPct val="100000"/>
              </a:lnSpc>
              <a:spcBef>
                <a:spcPts val="0"/>
              </a:spcBef>
              <a:spcAft>
                <a:spcPts val="0"/>
              </a:spcAft>
              <a:buSzPts val="8400"/>
              <a:buNone/>
              <a:defRPr sz="5600"/>
            </a:lvl8pPr>
            <a:lvl9pPr lvl="8" algn="ctr" rtl="0">
              <a:lnSpc>
                <a:spcPct val="100000"/>
              </a:lnSpc>
              <a:spcBef>
                <a:spcPts val="0"/>
              </a:spcBef>
              <a:spcAft>
                <a:spcPts val="0"/>
              </a:spcAft>
              <a:buSzPts val="8400"/>
              <a:buNone/>
              <a:defRPr sz="5600"/>
            </a:lvl9pPr>
          </a:lstStyle>
          <a:p>
            <a:endParaRPr/>
          </a:p>
        </p:txBody>
      </p:sp>
      <p:sp>
        <p:nvSpPr>
          <p:cNvPr id="1102" name="Google Shape;1102;p240"/>
          <p:cNvSpPr txBox="1">
            <a:spLocks noGrp="1"/>
          </p:cNvSpPr>
          <p:nvPr>
            <p:ph type="subTitle" idx="1"/>
          </p:nvPr>
        </p:nvSpPr>
        <p:spPr>
          <a:xfrm>
            <a:off x="354000" y="3737435"/>
            <a:ext cx="5393600" cy="1647200"/>
          </a:xfrm>
          <a:prstGeom prst="rect">
            <a:avLst/>
          </a:prstGeom>
          <a:noFill/>
          <a:ln>
            <a:noFill/>
          </a:ln>
        </p:spPr>
        <p:txBody>
          <a:bodyPr spcFirstLastPara="1" wrap="square" lIns="182850" tIns="182850" rIns="182850" bIns="182850" anchor="t" anchorCtr="0">
            <a:normAutofit/>
          </a:bodyPr>
          <a:lstStyle>
            <a:lvl1pPr lvl="0" algn="ctr" rtl="0">
              <a:lnSpc>
                <a:spcPct val="100000"/>
              </a:lnSpc>
              <a:spcBef>
                <a:spcPts val="0"/>
              </a:spcBef>
              <a:spcAft>
                <a:spcPts val="0"/>
              </a:spcAft>
              <a:buSzPts val="4200"/>
              <a:buNone/>
              <a:defRPr sz="2800"/>
            </a:lvl1pPr>
            <a:lvl2pPr lvl="1" algn="ctr" rtl="0">
              <a:lnSpc>
                <a:spcPct val="100000"/>
              </a:lnSpc>
              <a:spcBef>
                <a:spcPts val="0"/>
              </a:spcBef>
              <a:spcAft>
                <a:spcPts val="0"/>
              </a:spcAft>
              <a:buSzPts val="4200"/>
              <a:buNone/>
              <a:defRPr sz="2800"/>
            </a:lvl2pPr>
            <a:lvl3pPr lvl="2" algn="ctr" rtl="0">
              <a:lnSpc>
                <a:spcPct val="100000"/>
              </a:lnSpc>
              <a:spcBef>
                <a:spcPts val="0"/>
              </a:spcBef>
              <a:spcAft>
                <a:spcPts val="0"/>
              </a:spcAft>
              <a:buSzPts val="4200"/>
              <a:buNone/>
              <a:defRPr sz="2800"/>
            </a:lvl3pPr>
            <a:lvl4pPr lvl="3" algn="ctr" rtl="0">
              <a:lnSpc>
                <a:spcPct val="100000"/>
              </a:lnSpc>
              <a:spcBef>
                <a:spcPts val="0"/>
              </a:spcBef>
              <a:spcAft>
                <a:spcPts val="0"/>
              </a:spcAft>
              <a:buSzPts val="4200"/>
              <a:buNone/>
              <a:defRPr sz="2800"/>
            </a:lvl4pPr>
            <a:lvl5pPr lvl="4" algn="ctr" rtl="0">
              <a:lnSpc>
                <a:spcPct val="100000"/>
              </a:lnSpc>
              <a:spcBef>
                <a:spcPts val="0"/>
              </a:spcBef>
              <a:spcAft>
                <a:spcPts val="0"/>
              </a:spcAft>
              <a:buSzPts val="4200"/>
              <a:buNone/>
              <a:defRPr sz="2800"/>
            </a:lvl5pPr>
            <a:lvl6pPr lvl="5" algn="ctr" rtl="0">
              <a:lnSpc>
                <a:spcPct val="100000"/>
              </a:lnSpc>
              <a:spcBef>
                <a:spcPts val="0"/>
              </a:spcBef>
              <a:spcAft>
                <a:spcPts val="0"/>
              </a:spcAft>
              <a:buSzPts val="4200"/>
              <a:buNone/>
              <a:defRPr sz="2800"/>
            </a:lvl6pPr>
            <a:lvl7pPr lvl="6" algn="ctr" rtl="0">
              <a:lnSpc>
                <a:spcPct val="100000"/>
              </a:lnSpc>
              <a:spcBef>
                <a:spcPts val="0"/>
              </a:spcBef>
              <a:spcAft>
                <a:spcPts val="0"/>
              </a:spcAft>
              <a:buSzPts val="4200"/>
              <a:buNone/>
              <a:defRPr sz="2800"/>
            </a:lvl7pPr>
            <a:lvl8pPr lvl="7" algn="ctr" rtl="0">
              <a:lnSpc>
                <a:spcPct val="100000"/>
              </a:lnSpc>
              <a:spcBef>
                <a:spcPts val="0"/>
              </a:spcBef>
              <a:spcAft>
                <a:spcPts val="0"/>
              </a:spcAft>
              <a:buSzPts val="4200"/>
              <a:buNone/>
              <a:defRPr sz="2800"/>
            </a:lvl8pPr>
            <a:lvl9pPr lvl="8" algn="ctr" rtl="0">
              <a:lnSpc>
                <a:spcPct val="100000"/>
              </a:lnSpc>
              <a:spcBef>
                <a:spcPts val="0"/>
              </a:spcBef>
              <a:spcAft>
                <a:spcPts val="0"/>
              </a:spcAft>
              <a:buSzPts val="4200"/>
              <a:buNone/>
              <a:defRPr sz="2800"/>
            </a:lvl9pPr>
          </a:lstStyle>
          <a:p>
            <a:endParaRPr/>
          </a:p>
        </p:txBody>
      </p:sp>
      <p:sp>
        <p:nvSpPr>
          <p:cNvPr id="1103" name="Google Shape;1103;p240"/>
          <p:cNvSpPr txBox="1">
            <a:spLocks noGrp="1"/>
          </p:cNvSpPr>
          <p:nvPr>
            <p:ph type="body" idx="2"/>
          </p:nvPr>
        </p:nvSpPr>
        <p:spPr>
          <a:xfrm>
            <a:off x="6586000" y="965435"/>
            <a:ext cx="5116400" cy="4926800"/>
          </a:xfrm>
          <a:prstGeom prst="rect">
            <a:avLst/>
          </a:prstGeom>
          <a:noFill/>
          <a:ln>
            <a:noFill/>
          </a:ln>
        </p:spPr>
        <p:txBody>
          <a:bodyPr spcFirstLastPara="1" wrap="square" lIns="182850" tIns="182850" rIns="182850" bIns="182850" anchor="ctr" anchorCtr="0">
            <a:normAutofit/>
          </a:bodyPr>
          <a:lstStyle>
            <a:lvl1pPr marL="609585" lvl="0" indent="-609585" algn="l" rtl="0">
              <a:lnSpc>
                <a:spcPct val="115000"/>
              </a:lnSpc>
              <a:spcBef>
                <a:spcPts val="0"/>
              </a:spcBef>
              <a:spcAft>
                <a:spcPts val="0"/>
              </a:spcAft>
              <a:buSzPts val="3600"/>
              <a:buChar char="●"/>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104" name="Google Shape;1104;p24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90274335"/>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05"/>
        <p:cNvGrpSpPr/>
        <p:nvPr/>
      </p:nvGrpSpPr>
      <p:grpSpPr>
        <a:xfrm>
          <a:off x="0" y="0"/>
          <a:ext cx="0" cy="0"/>
          <a:chOff x="0" y="0"/>
          <a:chExt cx="0" cy="0"/>
        </a:xfrm>
      </p:grpSpPr>
      <p:sp>
        <p:nvSpPr>
          <p:cNvPr id="1106" name="Google Shape;1106;p241"/>
          <p:cNvSpPr txBox="1">
            <a:spLocks noGrp="1"/>
          </p:cNvSpPr>
          <p:nvPr>
            <p:ph type="body" idx="1"/>
          </p:nvPr>
        </p:nvSpPr>
        <p:spPr>
          <a:xfrm>
            <a:off x="415600" y="5640767"/>
            <a:ext cx="7998800" cy="807200"/>
          </a:xfrm>
          <a:prstGeom prst="rect">
            <a:avLst/>
          </a:prstGeom>
          <a:noFill/>
          <a:ln>
            <a:noFill/>
          </a:ln>
        </p:spPr>
        <p:txBody>
          <a:bodyPr spcFirstLastPara="1" wrap="square" lIns="182850" tIns="182850" rIns="182850" bIns="182850" anchor="ctr" anchorCtr="0">
            <a:normAutofit/>
          </a:bodyPr>
          <a:lstStyle>
            <a:lvl1pPr marL="609585" lvl="0" indent="-304792" algn="l" rtl="0">
              <a:lnSpc>
                <a:spcPct val="100000"/>
              </a:lnSpc>
              <a:spcBef>
                <a:spcPts val="0"/>
              </a:spcBef>
              <a:spcAft>
                <a:spcPts val="0"/>
              </a:spcAft>
              <a:buSzPts val="3600"/>
              <a:buNone/>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107" name="Google Shape;1107;p24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67608335"/>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108"/>
        <p:cNvGrpSpPr/>
        <p:nvPr/>
      </p:nvGrpSpPr>
      <p:grpSpPr>
        <a:xfrm>
          <a:off x="0" y="0"/>
          <a:ext cx="0" cy="0"/>
          <a:chOff x="0" y="0"/>
          <a:chExt cx="0" cy="0"/>
        </a:xfrm>
      </p:grpSpPr>
      <p:sp>
        <p:nvSpPr>
          <p:cNvPr id="1109" name="Google Shape;1109;p242"/>
          <p:cNvSpPr txBox="1">
            <a:spLocks noGrp="1"/>
          </p:cNvSpPr>
          <p:nvPr>
            <p:ph type="title"/>
          </p:nvPr>
        </p:nvSpPr>
        <p:spPr>
          <a:xfrm>
            <a:off x="415600" y="1474833"/>
            <a:ext cx="11361200" cy="2618000"/>
          </a:xfrm>
          <a:prstGeom prst="rect">
            <a:avLst/>
          </a:prstGeom>
          <a:noFill/>
          <a:ln>
            <a:noFill/>
          </a:ln>
        </p:spPr>
        <p:txBody>
          <a:bodyPr spcFirstLastPara="1" wrap="square" lIns="182850" tIns="182850" rIns="182850" bIns="182850" anchor="b" anchorCtr="0">
            <a:normAutofit/>
          </a:bodyPr>
          <a:lstStyle>
            <a:lvl1pPr lvl="0" algn="ctr" rtl="0">
              <a:lnSpc>
                <a:spcPct val="100000"/>
              </a:lnSpc>
              <a:spcBef>
                <a:spcPts val="0"/>
              </a:spcBef>
              <a:spcAft>
                <a:spcPts val="0"/>
              </a:spcAft>
              <a:buSzPts val="24000"/>
              <a:buNone/>
              <a:defRPr sz="16000"/>
            </a:lvl1pPr>
            <a:lvl2pPr lvl="1" algn="ctr" rtl="0">
              <a:lnSpc>
                <a:spcPct val="100000"/>
              </a:lnSpc>
              <a:spcBef>
                <a:spcPts val="0"/>
              </a:spcBef>
              <a:spcAft>
                <a:spcPts val="0"/>
              </a:spcAft>
              <a:buSzPts val="24000"/>
              <a:buNone/>
              <a:defRPr sz="16000"/>
            </a:lvl2pPr>
            <a:lvl3pPr lvl="2" algn="ctr" rtl="0">
              <a:lnSpc>
                <a:spcPct val="100000"/>
              </a:lnSpc>
              <a:spcBef>
                <a:spcPts val="0"/>
              </a:spcBef>
              <a:spcAft>
                <a:spcPts val="0"/>
              </a:spcAft>
              <a:buSzPts val="24000"/>
              <a:buNone/>
              <a:defRPr sz="16000"/>
            </a:lvl3pPr>
            <a:lvl4pPr lvl="3" algn="ctr" rtl="0">
              <a:lnSpc>
                <a:spcPct val="100000"/>
              </a:lnSpc>
              <a:spcBef>
                <a:spcPts val="0"/>
              </a:spcBef>
              <a:spcAft>
                <a:spcPts val="0"/>
              </a:spcAft>
              <a:buSzPts val="24000"/>
              <a:buNone/>
              <a:defRPr sz="16000"/>
            </a:lvl4pPr>
            <a:lvl5pPr lvl="4" algn="ctr" rtl="0">
              <a:lnSpc>
                <a:spcPct val="100000"/>
              </a:lnSpc>
              <a:spcBef>
                <a:spcPts val="0"/>
              </a:spcBef>
              <a:spcAft>
                <a:spcPts val="0"/>
              </a:spcAft>
              <a:buSzPts val="24000"/>
              <a:buNone/>
              <a:defRPr sz="16000"/>
            </a:lvl5pPr>
            <a:lvl6pPr lvl="5" algn="ctr" rtl="0">
              <a:lnSpc>
                <a:spcPct val="100000"/>
              </a:lnSpc>
              <a:spcBef>
                <a:spcPts val="0"/>
              </a:spcBef>
              <a:spcAft>
                <a:spcPts val="0"/>
              </a:spcAft>
              <a:buSzPts val="24000"/>
              <a:buNone/>
              <a:defRPr sz="16000"/>
            </a:lvl6pPr>
            <a:lvl7pPr lvl="6" algn="ctr" rtl="0">
              <a:lnSpc>
                <a:spcPct val="100000"/>
              </a:lnSpc>
              <a:spcBef>
                <a:spcPts val="0"/>
              </a:spcBef>
              <a:spcAft>
                <a:spcPts val="0"/>
              </a:spcAft>
              <a:buSzPts val="24000"/>
              <a:buNone/>
              <a:defRPr sz="16000"/>
            </a:lvl7pPr>
            <a:lvl8pPr lvl="7" algn="ctr" rtl="0">
              <a:lnSpc>
                <a:spcPct val="100000"/>
              </a:lnSpc>
              <a:spcBef>
                <a:spcPts val="0"/>
              </a:spcBef>
              <a:spcAft>
                <a:spcPts val="0"/>
              </a:spcAft>
              <a:buSzPts val="24000"/>
              <a:buNone/>
              <a:defRPr sz="16000"/>
            </a:lvl8pPr>
            <a:lvl9pPr lvl="8" algn="ctr" rtl="0">
              <a:lnSpc>
                <a:spcPct val="100000"/>
              </a:lnSpc>
              <a:spcBef>
                <a:spcPts val="0"/>
              </a:spcBef>
              <a:spcAft>
                <a:spcPts val="0"/>
              </a:spcAft>
              <a:buSzPts val="24000"/>
              <a:buNone/>
              <a:defRPr sz="16000"/>
            </a:lvl9pPr>
          </a:lstStyle>
          <a:p>
            <a:endParaRPr/>
          </a:p>
        </p:txBody>
      </p:sp>
      <p:sp>
        <p:nvSpPr>
          <p:cNvPr id="1110" name="Google Shape;1110;p242"/>
          <p:cNvSpPr txBox="1">
            <a:spLocks noGrp="1"/>
          </p:cNvSpPr>
          <p:nvPr>
            <p:ph type="body" idx="1"/>
          </p:nvPr>
        </p:nvSpPr>
        <p:spPr>
          <a:xfrm>
            <a:off x="415600" y="4202967"/>
            <a:ext cx="11361200" cy="1734800"/>
          </a:xfrm>
          <a:prstGeom prst="rect">
            <a:avLst/>
          </a:prstGeom>
          <a:noFill/>
          <a:ln>
            <a:noFill/>
          </a:ln>
        </p:spPr>
        <p:txBody>
          <a:bodyPr spcFirstLastPara="1" wrap="square" lIns="182850" tIns="182850" rIns="182850" bIns="182850" anchor="t" anchorCtr="0">
            <a:normAutofit/>
          </a:bodyPr>
          <a:lstStyle>
            <a:lvl1pPr marL="609585" lvl="0" indent="-609585" algn="ctr" rtl="0">
              <a:lnSpc>
                <a:spcPct val="115000"/>
              </a:lnSpc>
              <a:spcBef>
                <a:spcPts val="0"/>
              </a:spcBef>
              <a:spcAft>
                <a:spcPts val="0"/>
              </a:spcAft>
              <a:buSzPts val="3600"/>
              <a:buChar char="●"/>
              <a:defRPr/>
            </a:lvl1pPr>
            <a:lvl2pPr marL="1219170" lvl="1" indent="-541853" algn="ctr" rtl="0">
              <a:lnSpc>
                <a:spcPct val="115000"/>
              </a:lnSpc>
              <a:spcBef>
                <a:spcPts val="0"/>
              </a:spcBef>
              <a:spcAft>
                <a:spcPts val="0"/>
              </a:spcAft>
              <a:buSzPts val="2800"/>
              <a:buChar char="○"/>
              <a:defRPr/>
            </a:lvl2pPr>
            <a:lvl3pPr marL="1828754" lvl="2" indent="-541853" algn="ctr" rtl="0">
              <a:lnSpc>
                <a:spcPct val="115000"/>
              </a:lnSpc>
              <a:spcBef>
                <a:spcPts val="0"/>
              </a:spcBef>
              <a:spcAft>
                <a:spcPts val="0"/>
              </a:spcAft>
              <a:buSzPts val="2800"/>
              <a:buChar char="■"/>
              <a:defRPr/>
            </a:lvl3pPr>
            <a:lvl4pPr marL="2438339" lvl="3" indent="-541853" algn="ctr" rtl="0">
              <a:lnSpc>
                <a:spcPct val="115000"/>
              </a:lnSpc>
              <a:spcBef>
                <a:spcPts val="0"/>
              </a:spcBef>
              <a:spcAft>
                <a:spcPts val="0"/>
              </a:spcAft>
              <a:buSzPts val="2800"/>
              <a:buChar char="●"/>
              <a:defRPr/>
            </a:lvl4pPr>
            <a:lvl5pPr marL="3047924" lvl="4" indent="-541853" algn="ctr" rtl="0">
              <a:lnSpc>
                <a:spcPct val="115000"/>
              </a:lnSpc>
              <a:spcBef>
                <a:spcPts val="0"/>
              </a:spcBef>
              <a:spcAft>
                <a:spcPts val="0"/>
              </a:spcAft>
              <a:buSzPts val="2800"/>
              <a:buChar char="○"/>
              <a:defRPr/>
            </a:lvl5pPr>
            <a:lvl6pPr marL="3657509" lvl="5" indent="-541853" algn="ctr" rtl="0">
              <a:lnSpc>
                <a:spcPct val="115000"/>
              </a:lnSpc>
              <a:spcBef>
                <a:spcPts val="0"/>
              </a:spcBef>
              <a:spcAft>
                <a:spcPts val="0"/>
              </a:spcAft>
              <a:buSzPts val="2800"/>
              <a:buChar char="■"/>
              <a:defRPr/>
            </a:lvl6pPr>
            <a:lvl7pPr marL="4267093" lvl="6" indent="-541853" algn="ctr" rtl="0">
              <a:lnSpc>
                <a:spcPct val="115000"/>
              </a:lnSpc>
              <a:spcBef>
                <a:spcPts val="0"/>
              </a:spcBef>
              <a:spcAft>
                <a:spcPts val="0"/>
              </a:spcAft>
              <a:buSzPts val="2800"/>
              <a:buChar char="●"/>
              <a:defRPr/>
            </a:lvl7pPr>
            <a:lvl8pPr marL="4876678" lvl="7" indent="-541853" algn="ctr" rtl="0">
              <a:lnSpc>
                <a:spcPct val="115000"/>
              </a:lnSpc>
              <a:spcBef>
                <a:spcPts val="0"/>
              </a:spcBef>
              <a:spcAft>
                <a:spcPts val="0"/>
              </a:spcAft>
              <a:buSzPts val="2800"/>
              <a:buChar char="○"/>
              <a:defRPr/>
            </a:lvl8pPr>
            <a:lvl9pPr marL="5486263" lvl="8" indent="-541853" algn="ctr" rtl="0">
              <a:lnSpc>
                <a:spcPct val="115000"/>
              </a:lnSpc>
              <a:spcBef>
                <a:spcPts val="0"/>
              </a:spcBef>
              <a:spcAft>
                <a:spcPts val="0"/>
              </a:spcAft>
              <a:buSzPts val="2800"/>
              <a:buChar char="■"/>
              <a:defRPr/>
            </a:lvl9pPr>
          </a:lstStyle>
          <a:p>
            <a:endParaRPr/>
          </a:p>
        </p:txBody>
      </p:sp>
      <p:sp>
        <p:nvSpPr>
          <p:cNvPr id="1111" name="Google Shape;1111;p24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77800061"/>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12"/>
        <p:cNvGrpSpPr/>
        <p:nvPr/>
      </p:nvGrpSpPr>
      <p:grpSpPr>
        <a:xfrm>
          <a:off x="0" y="0"/>
          <a:ext cx="0" cy="0"/>
          <a:chOff x="0" y="0"/>
          <a:chExt cx="0" cy="0"/>
        </a:xfrm>
      </p:grpSpPr>
      <p:sp>
        <p:nvSpPr>
          <p:cNvPr id="1113" name="Google Shape;1113;p24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44741774"/>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1114"/>
        <p:cNvGrpSpPr/>
        <p:nvPr/>
      </p:nvGrpSpPr>
      <p:grpSpPr>
        <a:xfrm>
          <a:off x="0" y="0"/>
          <a:ext cx="0" cy="0"/>
          <a:chOff x="0" y="0"/>
          <a:chExt cx="0" cy="0"/>
        </a:xfrm>
      </p:grpSpPr>
      <p:sp>
        <p:nvSpPr>
          <p:cNvPr id="1115" name="Google Shape;1115;p244"/>
          <p:cNvSpPr txBox="1">
            <a:spLocks noGrp="1"/>
          </p:cNvSpPr>
          <p:nvPr>
            <p:ph type="body" idx="1"/>
          </p:nvPr>
        </p:nvSpPr>
        <p:spPr>
          <a:xfrm>
            <a:off x="662651" y="5391483"/>
            <a:ext cx="6890400" cy="685200"/>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6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16" name="Google Shape;1116;p244"/>
          <p:cNvSpPr txBox="1">
            <a:spLocks noGrp="1"/>
          </p:cNvSpPr>
          <p:nvPr>
            <p:ph type="body" idx="2"/>
          </p:nvPr>
        </p:nvSpPr>
        <p:spPr>
          <a:xfrm>
            <a:off x="637865" y="4180320"/>
            <a:ext cx="1269200" cy="683600"/>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6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17" name="Google Shape;1117;p244"/>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600"/>
              <a:buFont typeface="Avenir"/>
              <a:buNone/>
            </a:pPr>
            <a:r>
              <a:rPr lang="en" sz="1067" b="0" i="0" u="none" strike="noStrike" cap="none">
                <a:solidFill>
                  <a:srgbClr val="FFFFFF"/>
                </a:solidFill>
                <a:latin typeface="Avenir"/>
                <a:ea typeface="Avenir"/>
                <a:cs typeface="Avenir"/>
                <a:sym typeface="Avenir"/>
              </a:rPr>
              <a:t>make every day count.</a:t>
            </a:r>
            <a:endParaRPr sz="667">
              <a:solidFill>
                <a:schemeClr val="dk1"/>
              </a:solidFill>
              <a:latin typeface="Arial"/>
              <a:ea typeface="Arial"/>
              <a:cs typeface="Arial"/>
              <a:sym typeface="Arial"/>
            </a:endParaRPr>
          </a:p>
        </p:txBody>
      </p:sp>
      <p:pic>
        <p:nvPicPr>
          <p:cNvPr id="1118" name="Google Shape;1118;p24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119" name="Google Shape;1119;p24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114957358"/>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120"/>
        <p:cNvGrpSpPr/>
        <p:nvPr/>
      </p:nvGrpSpPr>
      <p:grpSpPr>
        <a:xfrm>
          <a:off x="0" y="0"/>
          <a:ext cx="0" cy="0"/>
          <a:chOff x="0" y="0"/>
          <a:chExt cx="0" cy="0"/>
        </a:xfrm>
      </p:grpSpPr>
      <p:sp>
        <p:nvSpPr>
          <p:cNvPr id="1121" name="Google Shape;1121;p245"/>
          <p:cNvSpPr txBox="1">
            <a:spLocks noGrp="1"/>
          </p:cNvSpPr>
          <p:nvPr>
            <p:ph type="body" idx="1"/>
          </p:nvPr>
        </p:nvSpPr>
        <p:spPr>
          <a:xfrm>
            <a:off x="662651" y="5391483"/>
            <a:ext cx="6890400" cy="685200"/>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6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22" name="Google Shape;1122;p245"/>
          <p:cNvSpPr txBox="1">
            <a:spLocks noGrp="1"/>
          </p:cNvSpPr>
          <p:nvPr>
            <p:ph type="body" idx="2"/>
          </p:nvPr>
        </p:nvSpPr>
        <p:spPr>
          <a:xfrm>
            <a:off x="637865" y="4180320"/>
            <a:ext cx="1269200" cy="683600"/>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6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23" name="Google Shape;1123;p24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600"/>
              <a:buFont typeface="Avenir"/>
              <a:buNone/>
            </a:pPr>
            <a:r>
              <a:rPr lang="en" sz="1067" b="0" i="0" u="none" strike="noStrike" cap="none">
                <a:solidFill>
                  <a:srgbClr val="FFFFFF"/>
                </a:solidFill>
                <a:latin typeface="Avenir"/>
                <a:ea typeface="Avenir"/>
                <a:cs typeface="Avenir"/>
                <a:sym typeface="Avenir"/>
              </a:rPr>
              <a:t>make every day count.</a:t>
            </a:r>
            <a:endParaRPr sz="667">
              <a:solidFill>
                <a:schemeClr val="dk1"/>
              </a:solidFill>
              <a:latin typeface="Arial"/>
              <a:ea typeface="Arial"/>
              <a:cs typeface="Arial"/>
              <a:sym typeface="Arial"/>
            </a:endParaRPr>
          </a:p>
        </p:txBody>
      </p:sp>
      <p:pic>
        <p:nvPicPr>
          <p:cNvPr id="1124" name="Google Shape;1124;p24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125" name="Google Shape;1125;p24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1885856903"/>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126"/>
        <p:cNvGrpSpPr/>
        <p:nvPr/>
      </p:nvGrpSpPr>
      <p:grpSpPr>
        <a:xfrm>
          <a:off x="0" y="0"/>
          <a:ext cx="0" cy="0"/>
          <a:chOff x="0" y="0"/>
          <a:chExt cx="0" cy="0"/>
        </a:xfrm>
      </p:grpSpPr>
      <p:pic>
        <p:nvPicPr>
          <p:cNvPr id="1127" name="Google Shape;1127;p24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3" y="242435"/>
            <a:ext cx="761997" cy="761997"/>
          </a:xfrm>
          <a:prstGeom prst="rect">
            <a:avLst/>
          </a:prstGeom>
          <a:noFill/>
          <a:ln>
            <a:noFill/>
          </a:ln>
        </p:spPr>
      </p:pic>
      <p:sp>
        <p:nvSpPr>
          <p:cNvPr id="1128" name="Google Shape;1128;p246"/>
          <p:cNvSpPr txBox="1">
            <a:spLocks noGrp="1"/>
          </p:cNvSpPr>
          <p:nvPr>
            <p:ph type="sldNum" idx="12"/>
          </p:nvPr>
        </p:nvSpPr>
        <p:spPr>
          <a:xfrm>
            <a:off x="5892800" y="6141448"/>
            <a:ext cx="2844800" cy="430907"/>
          </a:xfrm>
          <a:prstGeom prst="rect">
            <a:avLst/>
          </a:prstGeom>
          <a:noFill/>
          <a:ln>
            <a:noFill/>
          </a:ln>
        </p:spPr>
        <p:txBody>
          <a:bodyPr spcFirstLastPara="1" wrap="square" lIns="91450" tIns="91450" rIns="91450" bIns="91450"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1333">
              <a:latin typeface="Arial"/>
              <a:ea typeface="Arial"/>
              <a:cs typeface="Arial"/>
              <a:sym typeface="Arial"/>
            </a:endParaRPr>
          </a:p>
        </p:txBody>
      </p:sp>
    </p:spTree>
    <p:extLst>
      <p:ext uri="{BB962C8B-B14F-4D97-AF65-F5344CB8AC3E}">
        <p14:creationId xmlns:p14="http://schemas.microsoft.com/office/powerpoint/2010/main" val="379793478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3"/>
        <p:cNvGrpSpPr/>
        <p:nvPr/>
      </p:nvGrpSpPr>
      <p:grpSpPr>
        <a:xfrm>
          <a:off x="0" y="0"/>
          <a:ext cx="0" cy="0"/>
          <a:chOff x="0" y="0"/>
          <a:chExt cx="0" cy="0"/>
        </a:xfrm>
      </p:grpSpPr>
      <p:sp>
        <p:nvSpPr>
          <p:cNvPr id="314" name="Google Shape;314;p71"/>
          <p:cNvSpPr txBox="1">
            <a:spLocks noGrp="1"/>
          </p:cNvSpPr>
          <p:nvPr>
            <p:ph type="ctrTitle"/>
          </p:nvPr>
        </p:nvSpPr>
        <p:spPr>
          <a:xfrm>
            <a:off x="415611" y="992767"/>
            <a:ext cx="11360850" cy="27367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3900"/>
              <a:buNone/>
              <a:defRPr sz="6950"/>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15" name="Google Shape;315;p71"/>
          <p:cNvSpPr txBox="1">
            <a:spLocks noGrp="1"/>
          </p:cNvSpPr>
          <p:nvPr>
            <p:ph type="subTitle" idx="1"/>
          </p:nvPr>
        </p:nvSpPr>
        <p:spPr>
          <a:xfrm>
            <a:off x="415600" y="3778834"/>
            <a:ext cx="11360850" cy="10567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Clr>
                <a:srgbClr val="FFFFFF"/>
              </a:buClr>
              <a:buSzPts val="7500"/>
              <a:buNone/>
              <a:defRPr sz="3750">
                <a:solidFill>
                  <a:srgbClr val="FFFFFF"/>
                </a:solidFill>
              </a:defRPr>
            </a:lvl1pPr>
            <a:lvl2pPr lvl="1" algn="ctr" rtl="0">
              <a:lnSpc>
                <a:spcPct val="100000"/>
              </a:lnSpc>
              <a:spcBef>
                <a:spcPts val="0"/>
              </a:spcBef>
              <a:spcAft>
                <a:spcPts val="0"/>
              </a:spcAft>
              <a:buSzPts val="7500"/>
              <a:buNone/>
              <a:defRPr sz="3750"/>
            </a:lvl2pPr>
            <a:lvl3pPr lvl="2" algn="ctr" rtl="0">
              <a:lnSpc>
                <a:spcPct val="100000"/>
              </a:lnSpc>
              <a:spcBef>
                <a:spcPts val="0"/>
              </a:spcBef>
              <a:spcAft>
                <a:spcPts val="0"/>
              </a:spcAft>
              <a:buSzPts val="7500"/>
              <a:buNone/>
              <a:defRPr sz="3750"/>
            </a:lvl3pPr>
            <a:lvl4pPr lvl="3" algn="ctr" rtl="0">
              <a:lnSpc>
                <a:spcPct val="100000"/>
              </a:lnSpc>
              <a:spcBef>
                <a:spcPts val="0"/>
              </a:spcBef>
              <a:spcAft>
                <a:spcPts val="0"/>
              </a:spcAft>
              <a:buSzPts val="7500"/>
              <a:buNone/>
              <a:defRPr sz="3750"/>
            </a:lvl4pPr>
            <a:lvl5pPr lvl="4" algn="ctr" rtl="0">
              <a:lnSpc>
                <a:spcPct val="100000"/>
              </a:lnSpc>
              <a:spcBef>
                <a:spcPts val="0"/>
              </a:spcBef>
              <a:spcAft>
                <a:spcPts val="0"/>
              </a:spcAft>
              <a:buSzPts val="7500"/>
              <a:buNone/>
              <a:defRPr sz="3750"/>
            </a:lvl5pPr>
            <a:lvl6pPr lvl="5" algn="ctr" rtl="0">
              <a:lnSpc>
                <a:spcPct val="100000"/>
              </a:lnSpc>
              <a:spcBef>
                <a:spcPts val="0"/>
              </a:spcBef>
              <a:spcAft>
                <a:spcPts val="0"/>
              </a:spcAft>
              <a:buSzPts val="7500"/>
              <a:buNone/>
              <a:defRPr sz="3750"/>
            </a:lvl6pPr>
            <a:lvl7pPr lvl="6" algn="ctr" rtl="0">
              <a:lnSpc>
                <a:spcPct val="100000"/>
              </a:lnSpc>
              <a:spcBef>
                <a:spcPts val="0"/>
              </a:spcBef>
              <a:spcAft>
                <a:spcPts val="0"/>
              </a:spcAft>
              <a:buSzPts val="7500"/>
              <a:buNone/>
              <a:defRPr sz="3750"/>
            </a:lvl7pPr>
            <a:lvl8pPr lvl="7" algn="ctr" rtl="0">
              <a:lnSpc>
                <a:spcPct val="100000"/>
              </a:lnSpc>
              <a:spcBef>
                <a:spcPts val="0"/>
              </a:spcBef>
              <a:spcAft>
                <a:spcPts val="0"/>
              </a:spcAft>
              <a:buSzPts val="7500"/>
              <a:buNone/>
              <a:defRPr sz="3750"/>
            </a:lvl8pPr>
            <a:lvl9pPr lvl="8" algn="ctr" rtl="0">
              <a:lnSpc>
                <a:spcPct val="100000"/>
              </a:lnSpc>
              <a:spcBef>
                <a:spcPts val="0"/>
              </a:spcBef>
              <a:spcAft>
                <a:spcPts val="0"/>
              </a:spcAft>
              <a:buSzPts val="7500"/>
              <a:buNone/>
              <a:defRPr sz="3750"/>
            </a:lvl9pPr>
          </a:lstStyle>
          <a:p>
            <a:endParaRPr/>
          </a:p>
        </p:txBody>
      </p:sp>
      <p:sp>
        <p:nvSpPr>
          <p:cNvPr id="316" name="Google Shape;316;p7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46757892"/>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20"/>
        <p:cNvGrpSpPr/>
        <p:nvPr/>
      </p:nvGrpSpPr>
      <p:grpSpPr>
        <a:xfrm>
          <a:off x="0" y="0"/>
          <a:ext cx="0" cy="0"/>
          <a:chOff x="0" y="0"/>
          <a:chExt cx="0" cy="0"/>
        </a:xfrm>
      </p:grpSpPr>
      <p:sp>
        <p:nvSpPr>
          <p:cNvPr id="321" name="Google Shape;321;p73"/>
          <p:cNvSpPr txBox="1">
            <a:spLocks noGrp="1"/>
          </p:cNvSpPr>
          <p:nvPr>
            <p:ph type="title"/>
          </p:nvPr>
        </p:nvSpPr>
        <p:spPr>
          <a:xfrm>
            <a:off x="415600" y="1924934"/>
            <a:ext cx="11360850" cy="763650"/>
          </a:xfrm>
          <a:prstGeom prst="rect">
            <a:avLst/>
          </a:prstGeom>
        </p:spPr>
        <p:txBody>
          <a:bodyPr spcFirstLastPara="1" wrap="square" lIns="243800" tIns="243800" rIns="243800" bIns="243800" anchor="t" anchorCtr="0">
            <a:noAutofit/>
          </a:bodyPr>
          <a:lstStyle>
            <a:lvl1pPr lvl="0" algn="ctr" rtl="0">
              <a:spcBef>
                <a:spcPts val="0"/>
              </a:spcBef>
              <a:spcAft>
                <a:spcPts val="0"/>
              </a:spcAft>
              <a:buNone/>
              <a:defRPr>
                <a:solidFill>
                  <a:srgbClr val="FF8400"/>
                </a:solidFill>
                <a:latin typeface="Avenir"/>
                <a:ea typeface="Avenir"/>
                <a:cs typeface="Avenir"/>
                <a:sym typeface="Avenir"/>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Tree>
    <p:extLst>
      <p:ext uri="{BB962C8B-B14F-4D97-AF65-F5344CB8AC3E}">
        <p14:creationId xmlns:p14="http://schemas.microsoft.com/office/powerpoint/2010/main" val="3665105385"/>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2"/>
        <p:cNvGrpSpPr/>
        <p:nvPr/>
      </p:nvGrpSpPr>
      <p:grpSpPr>
        <a:xfrm>
          <a:off x="0" y="0"/>
          <a:ext cx="0" cy="0"/>
          <a:chOff x="0" y="0"/>
          <a:chExt cx="0" cy="0"/>
        </a:xfrm>
      </p:grpSpPr>
      <p:sp>
        <p:nvSpPr>
          <p:cNvPr id="323" name="Google Shape;323;p74"/>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4" name="Google Shape;324;p74"/>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25" name="Google Shape;325;p7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80944081"/>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26"/>
        <p:cNvGrpSpPr/>
        <p:nvPr/>
      </p:nvGrpSpPr>
      <p:grpSpPr>
        <a:xfrm>
          <a:off x="0" y="0"/>
          <a:ext cx="0" cy="0"/>
          <a:chOff x="0" y="0"/>
          <a:chExt cx="0" cy="0"/>
        </a:xfrm>
      </p:grpSpPr>
      <p:sp>
        <p:nvSpPr>
          <p:cNvPr id="327" name="Google Shape;327;p75"/>
          <p:cNvSpPr txBox="1">
            <a:spLocks noGrp="1"/>
          </p:cNvSpPr>
          <p:nvPr>
            <p:ph type="title"/>
          </p:nvPr>
        </p:nvSpPr>
        <p:spPr>
          <a:xfrm>
            <a:off x="415600" y="5933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8" name="Google Shape;328;p75"/>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29" name="Google Shape;329;p75"/>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0" name="Google Shape;330;p75"/>
          <p:cNvSpPr txBox="1">
            <a:spLocks noGrp="1"/>
          </p:cNvSpPr>
          <p:nvPr>
            <p:ph type="body" idx="1"/>
          </p:nvPr>
        </p:nvSpPr>
        <p:spPr>
          <a:xfrm>
            <a:off x="415600" y="1989500"/>
            <a:ext cx="5333250" cy="410235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901143450"/>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6477400" y="6797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3" name="Google Shape;333;p76"/>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34" name="Google Shape;334;p7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5" name="Google Shape;335;p76"/>
          <p:cNvSpPr txBox="1">
            <a:spLocks noGrp="1"/>
          </p:cNvSpPr>
          <p:nvPr>
            <p:ph type="body" idx="1"/>
          </p:nvPr>
        </p:nvSpPr>
        <p:spPr>
          <a:xfrm>
            <a:off x="6477400" y="2066000"/>
            <a:ext cx="5333250" cy="41124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1577028675"/>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6"/>
        <p:cNvGrpSpPr/>
        <p:nvPr/>
      </p:nvGrpSpPr>
      <p:grpSpPr>
        <a:xfrm>
          <a:off x="0" y="0"/>
          <a:ext cx="0" cy="0"/>
          <a:chOff x="0" y="0"/>
          <a:chExt cx="0" cy="0"/>
        </a:xfrm>
      </p:grpSpPr>
      <p:sp>
        <p:nvSpPr>
          <p:cNvPr id="337" name="Google Shape;337;p77"/>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8" name="Google Shape;338;p77"/>
          <p:cNvSpPr txBox="1">
            <a:spLocks noGrp="1"/>
          </p:cNvSpPr>
          <p:nvPr>
            <p:ph type="body" idx="1"/>
          </p:nvPr>
        </p:nvSpPr>
        <p:spPr>
          <a:xfrm>
            <a:off x="4156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39" name="Google Shape;339;p77"/>
          <p:cNvSpPr txBox="1">
            <a:spLocks noGrp="1"/>
          </p:cNvSpPr>
          <p:nvPr>
            <p:ph type="body" idx="2"/>
          </p:nvPr>
        </p:nvSpPr>
        <p:spPr>
          <a:xfrm>
            <a:off x="64432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0" name="Google Shape;340;p77"/>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70177920"/>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1"/>
        <p:cNvGrpSpPr/>
        <p:nvPr/>
      </p:nvGrpSpPr>
      <p:grpSpPr>
        <a:xfrm>
          <a:off x="0" y="0"/>
          <a:ext cx="0" cy="0"/>
          <a:chOff x="0" y="0"/>
          <a:chExt cx="0" cy="0"/>
        </a:xfrm>
      </p:grpSpPr>
      <p:sp>
        <p:nvSpPr>
          <p:cNvPr id="342" name="Google Shape;342;p78"/>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43" name="Google Shape;343;p78"/>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02540099"/>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4"/>
        <p:cNvGrpSpPr/>
        <p:nvPr/>
      </p:nvGrpSpPr>
      <p:grpSpPr>
        <a:xfrm>
          <a:off x="0" y="0"/>
          <a:ext cx="0" cy="0"/>
          <a:chOff x="0" y="0"/>
          <a:chExt cx="0" cy="0"/>
        </a:xfrm>
      </p:grpSpPr>
      <p:sp>
        <p:nvSpPr>
          <p:cNvPr id="345" name="Google Shape;345;p79"/>
          <p:cNvSpPr txBox="1">
            <a:spLocks noGrp="1"/>
          </p:cNvSpPr>
          <p:nvPr>
            <p:ph type="title"/>
          </p:nvPr>
        </p:nvSpPr>
        <p:spPr>
          <a:xfrm>
            <a:off x="415600" y="740800"/>
            <a:ext cx="3744000" cy="100755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3200"/>
            </a:lvl1pPr>
            <a:lvl2pPr lvl="1" rtl="0">
              <a:spcBef>
                <a:spcPts val="0"/>
              </a:spcBef>
              <a:spcAft>
                <a:spcPts val="0"/>
              </a:spcAft>
              <a:buSzPts val="6400"/>
              <a:buNone/>
              <a:defRPr sz="3200"/>
            </a:lvl2pPr>
            <a:lvl3pPr lvl="2" rtl="0">
              <a:spcBef>
                <a:spcPts val="0"/>
              </a:spcBef>
              <a:spcAft>
                <a:spcPts val="0"/>
              </a:spcAft>
              <a:buSzPts val="6400"/>
              <a:buNone/>
              <a:defRPr sz="3200"/>
            </a:lvl3pPr>
            <a:lvl4pPr lvl="3" rtl="0">
              <a:spcBef>
                <a:spcPts val="0"/>
              </a:spcBef>
              <a:spcAft>
                <a:spcPts val="0"/>
              </a:spcAft>
              <a:buSzPts val="6400"/>
              <a:buNone/>
              <a:defRPr sz="3200"/>
            </a:lvl4pPr>
            <a:lvl5pPr lvl="4" rtl="0">
              <a:spcBef>
                <a:spcPts val="0"/>
              </a:spcBef>
              <a:spcAft>
                <a:spcPts val="0"/>
              </a:spcAft>
              <a:buSzPts val="6400"/>
              <a:buNone/>
              <a:defRPr sz="3200"/>
            </a:lvl5pPr>
            <a:lvl6pPr lvl="5" rtl="0">
              <a:spcBef>
                <a:spcPts val="0"/>
              </a:spcBef>
              <a:spcAft>
                <a:spcPts val="0"/>
              </a:spcAft>
              <a:buSzPts val="6400"/>
              <a:buNone/>
              <a:defRPr sz="3200"/>
            </a:lvl6pPr>
            <a:lvl7pPr lvl="6" rtl="0">
              <a:spcBef>
                <a:spcPts val="0"/>
              </a:spcBef>
              <a:spcAft>
                <a:spcPts val="0"/>
              </a:spcAft>
              <a:buSzPts val="6400"/>
              <a:buNone/>
              <a:defRPr sz="3200"/>
            </a:lvl7pPr>
            <a:lvl8pPr lvl="7" rtl="0">
              <a:spcBef>
                <a:spcPts val="0"/>
              </a:spcBef>
              <a:spcAft>
                <a:spcPts val="0"/>
              </a:spcAft>
              <a:buSzPts val="6400"/>
              <a:buNone/>
              <a:defRPr sz="3200"/>
            </a:lvl8pPr>
            <a:lvl9pPr lvl="8" rtl="0">
              <a:spcBef>
                <a:spcPts val="0"/>
              </a:spcBef>
              <a:spcAft>
                <a:spcPts val="0"/>
              </a:spcAft>
              <a:buSzPts val="6400"/>
              <a:buNone/>
              <a:defRPr sz="3200"/>
            </a:lvl9pPr>
          </a:lstStyle>
          <a:p>
            <a:endParaRPr/>
          </a:p>
        </p:txBody>
      </p:sp>
      <p:sp>
        <p:nvSpPr>
          <p:cNvPr id="346" name="Google Shape;346;p79"/>
          <p:cNvSpPr txBox="1">
            <a:spLocks noGrp="1"/>
          </p:cNvSpPr>
          <p:nvPr>
            <p:ph type="body" idx="1"/>
          </p:nvPr>
        </p:nvSpPr>
        <p:spPr>
          <a:xfrm>
            <a:off x="415600" y="1852800"/>
            <a:ext cx="3744000" cy="4239150"/>
          </a:xfrm>
          <a:prstGeom prst="rect">
            <a:avLst/>
          </a:prstGeom>
        </p:spPr>
        <p:txBody>
          <a:bodyPr spcFirstLastPara="1" wrap="square" lIns="243800" tIns="243800" rIns="243800" bIns="243800" anchor="t" anchorCtr="0">
            <a:noAutofit/>
          </a:bodyPr>
          <a:lstStyle>
            <a:lvl1pPr marL="228600" lvl="0" indent="-215900" rtl="0">
              <a:spcBef>
                <a:spcPts val="0"/>
              </a:spcBef>
              <a:spcAft>
                <a:spcPts val="0"/>
              </a:spcAft>
              <a:buSzPts val="3200"/>
              <a:buChar char="●"/>
              <a:defRPr sz="160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7" name="Google Shape;347;p79"/>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48" name="Google Shape;348;p79"/>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Tree>
    <p:extLst>
      <p:ext uri="{BB962C8B-B14F-4D97-AF65-F5344CB8AC3E}">
        <p14:creationId xmlns:p14="http://schemas.microsoft.com/office/powerpoint/2010/main" val="381489612"/>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9"/>
        <p:cNvGrpSpPr/>
        <p:nvPr/>
      </p:nvGrpSpPr>
      <p:grpSpPr>
        <a:xfrm>
          <a:off x="0" y="0"/>
          <a:ext cx="0" cy="0"/>
          <a:chOff x="0" y="0"/>
          <a:chExt cx="0" cy="0"/>
        </a:xfrm>
      </p:grpSpPr>
      <p:sp>
        <p:nvSpPr>
          <p:cNvPr id="350" name="Google Shape;350;p80"/>
          <p:cNvSpPr txBox="1">
            <a:spLocks noGrp="1"/>
          </p:cNvSpPr>
          <p:nvPr>
            <p:ph type="title"/>
          </p:nvPr>
        </p:nvSpPr>
        <p:spPr>
          <a:xfrm>
            <a:off x="653667" y="600200"/>
            <a:ext cx="8490450" cy="5454450"/>
          </a:xfrm>
          <a:prstGeom prst="rect">
            <a:avLst/>
          </a:prstGeom>
        </p:spPr>
        <p:txBody>
          <a:bodyPr spcFirstLastPara="1" wrap="square" lIns="243800" tIns="243800" rIns="243800" bIns="243800" anchor="ctr" anchorCtr="0">
            <a:noAutofit/>
          </a:bodyPr>
          <a:lstStyle>
            <a:lvl1pPr lvl="0" rtl="0">
              <a:spcBef>
                <a:spcPts val="0"/>
              </a:spcBef>
              <a:spcAft>
                <a:spcPts val="0"/>
              </a:spcAft>
              <a:buSzPts val="12800"/>
              <a:buNone/>
              <a:defRPr sz="6400"/>
            </a:lvl1pPr>
            <a:lvl2pPr lvl="1" rtl="0">
              <a:spcBef>
                <a:spcPts val="0"/>
              </a:spcBef>
              <a:spcAft>
                <a:spcPts val="0"/>
              </a:spcAft>
              <a:buSzPts val="12800"/>
              <a:buNone/>
              <a:defRPr sz="6400"/>
            </a:lvl2pPr>
            <a:lvl3pPr lvl="2" rtl="0">
              <a:spcBef>
                <a:spcPts val="0"/>
              </a:spcBef>
              <a:spcAft>
                <a:spcPts val="0"/>
              </a:spcAft>
              <a:buSzPts val="12800"/>
              <a:buNone/>
              <a:defRPr sz="6400"/>
            </a:lvl3pPr>
            <a:lvl4pPr lvl="3" rtl="0">
              <a:spcBef>
                <a:spcPts val="0"/>
              </a:spcBef>
              <a:spcAft>
                <a:spcPts val="0"/>
              </a:spcAft>
              <a:buSzPts val="12800"/>
              <a:buNone/>
              <a:defRPr sz="6400"/>
            </a:lvl4pPr>
            <a:lvl5pPr lvl="4" rtl="0">
              <a:spcBef>
                <a:spcPts val="0"/>
              </a:spcBef>
              <a:spcAft>
                <a:spcPts val="0"/>
              </a:spcAft>
              <a:buSzPts val="12800"/>
              <a:buNone/>
              <a:defRPr sz="6400"/>
            </a:lvl5pPr>
            <a:lvl6pPr lvl="5" rtl="0">
              <a:spcBef>
                <a:spcPts val="0"/>
              </a:spcBef>
              <a:spcAft>
                <a:spcPts val="0"/>
              </a:spcAft>
              <a:buSzPts val="12800"/>
              <a:buNone/>
              <a:defRPr sz="6400"/>
            </a:lvl6pPr>
            <a:lvl7pPr lvl="6" rtl="0">
              <a:spcBef>
                <a:spcPts val="0"/>
              </a:spcBef>
              <a:spcAft>
                <a:spcPts val="0"/>
              </a:spcAft>
              <a:buSzPts val="12800"/>
              <a:buNone/>
              <a:defRPr sz="6400"/>
            </a:lvl7pPr>
            <a:lvl8pPr lvl="7" rtl="0">
              <a:spcBef>
                <a:spcPts val="0"/>
              </a:spcBef>
              <a:spcAft>
                <a:spcPts val="0"/>
              </a:spcAft>
              <a:buSzPts val="12800"/>
              <a:buNone/>
              <a:defRPr sz="6400"/>
            </a:lvl8pPr>
            <a:lvl9pPr lvl="8" rtl="0">
              <a:spcBef>
                <a:spcPts val="0"/>
              </a:spcBef>
              <a:spcAft>
                <a:spcPts val="0"/>
              </a:spcAft>
              <a:buSzPts val="12800"/>
              <a:buNone/>
              <a:defRPr sz="6400"/>
            </a:lvl9pPr>
          </a:lstStyle>
          <a:p>
            <a:endParaRPr/>
          </a:p>
        </p:txBody>
      </p:sp>
      <p:sp>
        <p:nvSpPr>
          <p:cNvPr id="351" name="Google Shape;351;p80"/>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37712766"/>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81"/>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54" name="Google Shape;354;p81"/>
          <p:cNvSpPr txBox="1">
            <a:spLocks noGrp="1"/>
          </p:cNvSpPr>
          <p:nvPr>
            <p:ph type="title"/>
          </p:nvPr>
        </p:nvSpPr>
        <p:spPr>
          <a:xfrm>
            <a:off x="354000" y="1644234"/>
            <a:ext cx="5393550" cy="197640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1200"/>
              <a:buNone/>
              <a:defRPr sz="5600"/>
            </a:lvl1pPr>
            <a:lvl2pPr lvl="1" algn="ctr" rtl="0">
              <a:spcBef>
                <a:spcPts val="0"/>
              </a:spcBef>
              <a:spcAft>
                <a:spcPts val="0"/>
              </a:spcAft>
              <a:buSzPts val="11200"/>
              <a:buNone/>
              <a:defRPr sz="5600"/>
            </a:lvl2pPr>
            <a:lvl3pPr lvl="2" algn="ctr" rtl="0">
              <a:spcBef>
                <a:spcPts val="0"/>
              </a:spcBef>
              <a:spcAft>
                <a:spcPts val="0"/>
              </a:spcAft>
              <a:buSzPts val="11200"/>
              <a:buNone/>
              <a:defRPr sz="5600"/>
            </a:lvl3pPr>
            <a:lvl4pPr lvl="3" algn="ctr" rtl="0">
              <a:spcBef>
                <a:spcPts val="0"/>
              </a:spcBef>
              <a:spcAft>
                <a:spcPts val="0"/>
              </a:spcAft>
              <a:buSzPts val="11200"/>
              <a:buNone/>
              <a:defRPr sz="5600"/>
            </a:lvl4pPr>
            <a:lvl5pPr lvl="4" algn="ctr" rtl="0">
              <a:spcBef>
                <a:spcPts val="0"/>
              </a:spcBef>
              <a:spcAft>
                <a:spcPts val="0"/>
              </a:spcAft>
              <a:buSzPts val="11200"/>
              <a:buNone/>
              <a:defRPr sz="5600"/>
            </a:lvl5pPr>
            <a:lvl6pPr lvl="5" algn="ctr" rtl="0">
              <a:spcBef>
                <a:spcPts val="0"/>
              </a:spcBef>
              <a:spcAft>
                <a:spcPts val="0"/>
              </a:spcAft>
              <a:buSzPts val="11200"/>
              <a:buNone/>
              <a:defRPr sz="5600"/>
            </a:lvl6pPr>
            <a:lvl7pPr lvl="6" algn="ctr" rtl="0">
              <a:spcBef>
                <a:spcPts val="0"/>
              </a:spcBef>
              <a:spcAft>
                <a:spcPts val="0"/>
              </a:spcAft>
              <a:buSzPts val="11200"/>
              <a:buNone/>
              <a:defRPr sz="5600"/>
            </a:lvl7pPr>
            <a:lvl8pPr lvl="7" algn="ctr" rtl="0">
              <a:spcBef>
                <a:spcPts val="0"/>
              </a:spcBef>
              <a:spcAft>
                <a:spcPts val="0"/>
              </a:spcAft>
              <a:buSzPts val="11200"/>
              <a:buNone/>
              <a:defRPr sz="5600"/>
            </a:lvl8pPr>
            <a:lvl9pPr lvl="8" algn="ctr" rtl="0">
              <a:spcBef>
                <a:spcPts val="0"/>
              </a:spcBef>
              <a:spcAft>
                <a:spcPts val="0"/>
              </a:spcAft>
              <a:buSzPts val="11200"/>
              <a:buNone/>
              <a:defRPr sz="5600"/>
            </a:lvl9pPr>
          </a:lstStyle>
          <a:p>
            <a:endParaRPr/>
          </a:p>
        </p:txBody>
      </p:sp>
      <p:sp>
        <p:nvSpPr>
          <p:cNvPr id="355" name="Google Shape;355;p81"/>
          <p:cNvSpPr txBox="1">
            <a:spLocks noGrp="1"/>
          </p:cNvSpPr>
          <p:nvPr>
            <p:ph type="subTitle" idx="1"/>
          </p:nvPr>
        </p:nvSpPr>
        <p:spPr>
          <a:xfrm>
            <a:off x="354000" y="3737434"/>
            <a:ext cx="5393550" cy="16468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2800"/>
            </a:lvl1pPr>
            <a:lvl2pPr lvl="1" algn="ctr" rtl="0">
              <a:lnSpc>
                <a:spcPct val="100000"/>
              </a:lnSpc>
              <a:spcBef>
                <a:spcPts val="0"/>
              </a:spcBef>
              <a:spcAft>
                <a:spcPts val="0"/>
              </a:spcAft>
              <a:buSzPts val="5600"/>
              <a:buNone/>
              <a:defRPr sz="2800"/>
            </a:lvl2pPr>
            <a:lvl3pPr lvl="2" algn="ctr" rtl="0">
              <a:lnSpc>
                <a:spcPct val="100000"/>
              </a:lnSpc>
              <a:spcBef>
                <a:spcPts val="0"/>
              </a:spcBef>
              <a:spcAft>
                <a:spcPts val="0"/>
              </a:spcAft>
              <a:buSzPts val="5600"/>
              <a:buNone/>
              <a:defRPr sz="2800"/>
            </a:lvl3pPr>
            <a:lvl4pPr lvl="3" algn="ctr" rtl="0">
              <a:lnSpc>
                <a:spcPct val="100000"/>
              </a:lnSpc>
              <a:spcBef>
                <a:spcPts val="0"/>
              </a:spcBef>
              <a:spcAft>
                <a:spcPts val="0"/>
              </a:spcAft>
              <a:buSzPts val="5600"/>
              <a:buNone/>
              <a:defRPr sz="2800"/>
            </a:lvl4pPr>
            <a:lvl5pPr lvl="4" algn="ctr" rtl="0">
              <a:lnSpc>
                <a:spcPct val="100000"/>
              </a:lnSpc>
              <a:spcBef>
                <a:spcPts val="0"/>
              </a:spcBef>
              <a:spcAft>
                <a:spcPts val="0"/>
              </a:spcAft>
              <a:buSzPts val="5600"/>
              <a:buNone/>
              <a:defRPr sz="2800"/>
            </a:lvl5pPr>
            <a:lvl6pPr lvl="5" algn="ctr" rtl="0">
              <a:lnSpc>
                <a:spcPct val="100000"/>
              </a:lnSpc>
              <a:spcBef>
                <a:spcPts val="0"/>
              </a:spcBef>
              <a:spcAft>
                <a:spcPts val="0"/>
              </a:spcAft>
              <a:buSzPts val="5600"/>
              <a:buNone/>
              <a:defRPr sz="2800"/>
            </a:lvl6pPr>
            <a:lvl7pPr lvl="6" algn="ctr" rtl="0">
              <a:lnSpc>
                <a:spcPct val="100000"/>
              </a:lnSpc>
              <a:spcBef>
                <a:spcPts val="0"/>
              </a:spcBef>
              <a:spcAft>
                <a:spcPts val="0"/>
              </a:spcAft>
              <a:buSzPts val="5600"/>
              <a:buNone/>
              <a:defRPr sz="2800"/>
            </a:lvl7pPr>
            <a:lvl8pPr lvl="7" algn="ctr" rtl="0">
              <a:lnSpc>
                <a:spcPct val="100000"/>
              </a:lnSpc>
              <a:spcBef>
                <a:spcPts val="0"/>
              </a:spcBef>
              <a:spcAft>
                <a:spcPts val="0"/>
              </a:spcAft>
              <a:buSzPts val="5600"/>
              <a:buNone/>
              <a:defRPr sz="2800"/>
            </a:lvl8pPr>
            <a:lvl9pPr lvl="8" algn="ctr" rtl="0">
              <a:lnSpc>
                <a:spcPct val="100000"/>
              </a:lnSpc>
              <a:spcBef>
                <a:spcPts val="0"/>
              </a:spcBef>
              <a:spcAft>
                <a:spcPts val="0"/>
              </a:spcAft>
              <a:buSzPts val="5600"/>
              <a:buNone/>
              <a:defRPr sz="2800"/>
            </a:lvl9pPr>
          </a:lstStyle>
          <a:p>
            <a:endParaRPr/>
          </a:p>
        </p:txBody>
      </p:sp>
      <p:sp>
        <p:nvSpPr>
          <p:cNvPr id="356" name="Google Shape;356;p81"/>
          <p:cNvSpPr txBox="1">
            <a:spLocks noGrp="1"/>
          </p:cNvSpPr>
          <p:nvPr>
            <p:ph type="body" idx="2"/>
          </p:nvPr>
        </p:nvSpPr>
        <p:spPr>
          <a:xfrm>
            <a:off x="6586000" y="965600"/>
            <a:ext cx="5116050" cy="4926750"/>
          </a:xfrm>
          <a:prstGeom prst="rect">
            <a:avLst/>
          </a:prstGeom>
        </p:spPr>
        <p:txBody>
          <a:bodyPr spcFirstLastPara="1" wrap="square" lIns="243800" tIns="243800" rIns="243800" bIns="243800" anchor="ctr" anchorCtr="0">
            <a:noAutofit/>
          </a:bodyPr>
          <a:lstStyle>
            <a:lvl1pPr marL="228600" lvl="0" indent="-266700" rtl="0">
              <a:spcBef>
                <a:spcPts val="0"/>
              </a:spcBef>
              <a:spcAft>
                <a:spcPts val="0"/>
              </a:spcAft>
              <a:buClr>
                <a:srgbClr val="0F0F0F"/>
              </a:buClr>
              <a:buSzPts val="4800"/>
              <a:buChar char="●"/>
              <a:defRPr>
                <a:solidFill>
                  <a:srgbClr val="0F0F0F"/>
                </a:solidFill>
              </a:defRPr>
            </a:lvl1pPr>
            <a:lvl2pPr marL="457200" lvl="1" indent="-231775" rtl="0">
              <a:spcBef>
                <a:spcPts val="2150"/>
              </a:spcBef>
              <a:spcAft>
                <a:spcPts val="0"/>
              </a:spcAft>
              <a:buClr>
                <a:srgbClr val="0F0F0F"/>
              </a:buClr>
              <a:buSzPts val="3700"/>
              <a:buChar char="○"/>
              <a:defRPr>
                <a:solidFill>
                  <a:srgbClr val="0F0F0F"/>
                </a:solidFill>
              </a:defRPr>
            </a:lvl2pPr>
            <a:lvl3pPr marL="685800" lvl="2" indent="-231775" rtl="0">
              <a:spcBef>
                <a:spcPts val="2150"/>
              </a:spcBef>
              <a:spcAft>
                <a:spcPts val="0"/>
              </a:spcAft>
              <a:buClr>
                <a:srgbClr val="0F0F0F"/>
              </a:buClr>
              <a:buSzPts val="3700"/>
              <a:buChar char="■"/>
              <a:defRPr>
                <a:solidFill>
                  <a:srgbClr val="0F0F0F"/>
                </a:solidFill>
              </a:defRPr>
            </a:lvl3pPr>
            <a:lvl4pPr marL="914400" lvl="3" indent="-231775" rtl="0">
              <a:spcBef>
                <a:spcPts val="2150"/>
              </a:spcBef>
              <a:spcAft>
                <a:spcPts val="0"/>
              </a:spcAft>
              <a:buClr>
                <a:srgbClr val="0F0F0F"/>
              </a:buClr>
              <a:buSzPts val="3700"/>
              <a:buChar char="●"/>
              <a:defRPr>
                <a:solidFill>
                  <a:srgbClr val="0F0F0F"/>
                </a:solidFill>
              </a:defRPr>
            </a:lvl4pPr>
            <a:lvl5pPr marL="1143000" lvl="4" indent="-231775" rtl="0">
              <a:spcBef>
                <a:spcPts val="2150"/>
              </a:spcBef>
              <a:spcAft>
                <a:spcPts val="0"/>
              </a:spcAft>
              <a:buClr>
                <a:srgbClr val="0F0F0F"/>
              </a:buClr>
              <a:buSzPts val="3700"/>
              <a:buChar char="○"/>
              <a:defRPr>
                <a:solidFill>
                  <a:srgbClr val="0F0F0F"/>
                </a:solidFill>
              </a:defRPr>
            </a:lvl5pPr>
            <a:lvl6pPr marL="1371600" lvl="5" indent="-231775" rtl="0">
              <a:spcBef>
                <a:spcPts val="2150"/>
              </a:spcBef>
              <a:spcAft>
                <a:spcPts val="0"/>
              </a:spcAft>
              <a:buClr>
                <a:srgbClr val="0F0F0F"/>
              </a:buClr>
              <a:buSzPts val="3700"/>
              <a:buChar char="■"/>
              <a:defRPr>
                <a:solidFill>
                  <a:srgbClr val="0F0F0F"/>
                </a:solidFill>
              </a:defRPr>
            </a:lvl6pPr>
            <a:lvl7pPr marL="1600200" lvl="6" indent="-231775" rtl="0">
              <a:spcBef>
                <a:spcPts val="2150"/>
              </a:spcBef>
              <a:spcAft>
                <a:spcPts val="0"/>
              </a:spcAft>
              <a:buClr>
                <a:srgbClr val="0F0F0F"/>
              </a:buClr>
              <a:buSzPts val="3700"/>
              <a:buChar char="●"/>
              <a:defRPr>
                <a:solidFill>
                  <a:srgbClr val="0F0F0F"/>
                </a:solidFill>
              </a:defRPr>
            </a:lvl7pPr>
            <a:lvl8pPr marL="1828800" lvl="7" indent="-231775" rtl="0">
              <a:spcBef>
                <a:spcPts val="2150"/>
              </a:spcBef>
              <a:spcAft>
                <a:spcPts val="0"/>
              </a:spcAft>
              <a:buClr>
                <a:srgbClr val="0F0F0F"/>
              </a:buClr>
              <a:buSzPts val="3700"/>
              <a:buChar char="○"/>
              <a:defRPr>
                <a:solidFill>
                  <a:srgbClr val="0F0F0F"/>
                </a:solidFill>
              </a:defRPr>
            </a:lvl8pPr>
            <a:lvl9pPr marL="2057400" lvl="8" indent="-231775" rtl="0">
              <a:spcBef>
                <a:spcPts val="2150"/>
              </a:spcBef>
              <a:spcAft>
                <a:spcPts val="2150"/>
              </a:spcAft>
              <a:buClr>
                <a:srgbClr val="0F0F0F"/>
              </a:buClr>
              <a:buSzPts val="3700"/>
              <a:buChar char="■"/>
              <a:defRPr>
                <a:solidFill>
                  <a:srgbClr val="0F0F0F"/>
                </a:solidFill>
              </a:defRPr>
            </a:lvl9pPr>
          </a:lstStyle>
          <a:p>
            <a:endParaRPr/>
          </a:p>
        </p:txBody>
      </p:sp>
      <p:sp>
        <p:nvSpPr>
          <p:cNvPr id="357" name="Google Shape;357;p8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717243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8"/>
        <p:cNvGrpSpPr/>
        <p:nvPr/>
      </p:nvGrpSpPr>
      <p:grpSpPr>
        <a:xfrm>
          <a:off x="0" y="0"/>
          <a:ext cx="0" cy="0"/>
          <a:chOff x="0" y="0"/>
          <a:chExt cx="0" cy="0"/>
        </a:xfrm>
      </p:grpSpPr>
      <p:sp>
        <p:nvSpPr>
          <p:cNvPr id="359" name="Google Shape;359;p82"/>
          <p:cNvSpPr txBox="1">
            <a:spLocks noGrp="1"/>
          </p:cNvSpPr>
          <p:nvPr>
            <p:ph type="body" idx="1"/>
          </p:nvPr>
        </p:nvSpPr>
        <p:spPr>
          <a:xfrm>
            <a:off x="415600" y="5640767"/>
            <a:ext cx="7998450" cy="806850"/>
          </a:xfrm>
          <a:prstGeom prst="rect">
            <a:avLst/>
          </a:prstGeom>
        </p:spPr>
        <p:txBody>
          <a:bodyPr spcFirstLastPara="1" wrap="square" lIns="243800" tIns="243800" rIns="243800" bIns="243800" anchor="ctr" anchorCtr="0">
            <a:noAutofit/>
          </a:bodyPr>
          <a:lstStyle>
            <a:lvl1pPr marL="228600" lvl="0" indent="-114300" rtl="0">
              <a:lnSpc>
                <a:spcPct val="100000"/>
              </a:lnSpc>
              <a:spcBef>
                <a:spcPts val="0"/>
              </a:spcBef>
              <a:spcAft>
                <a:spcPts val="0"/>
              </a:spcAft>
              <a:buSzPts val="4800"/>
              <a:buNone/>
              <a:defRPr/>
            </a:lvl1pPr>
          </a:lstStyle>
          <a:p>
            <a:endParaRPr/>
          </a:p>
        </p:txBody>
      </p:sp>
      <p:sp>
        <p:nvSpPr>
          <p:cNvPr id="360" name="Google Shape;360;p82"/>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30662264"/>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1"/>
        <p:cNvGrpSpPr/>
        <p:nvPr/>
      </p:nvGrpSpPr>
      <p:grpSpPr>
        <a:xfrm>
          <a:off x="0" y="0"/>
          <a:ext cx="0" cy="0"/>
          <a:chOff x="0" y="0"/>
          <a:chExt cx="0" cy="0"/>
        </a:xfrm>
      </p:grpSpPr>
      <p:sp>
        <p:nvSpPr>
          <p:cNvPr id="362" name="Google Shape;362;p83"/>
          <p:cNvSpPr txBox="1">
            <a:spLocks noGrp="1"/>
          </p:cNvSpPr>
          <p:nvPr>
            <p:ph type="title" hasCustomPrompt="1"/>
          </p:nvPr>
        </p:nvSpPr>
        <p:spPr>
          <a:xfrm>
            <a:off x="415600" y="1474834"/>
            <a:ext cx="11360850" cy="26179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32000"/>
              <a:buNone/>
              <a:defRPr sz="16000"/>
            </a:lvl1pPr>
            <a:lvl2pPr lvl="1" algn="ctr" rtl="0">
              <a:spcBef>
                <a:spcPts val="0"/>
              </a:spcBef>
              <a:spcAft>
                <a:spcPts val="0"/>
              </a:spcAft>
              <a:buSzPts val="32000"/>
              <a:buNone/>
              <a:defRPr sz="16000"/>
            </a:lvl2pPr>
            <a:lvl3pPr lvl="2" algn="ctr" rtl="0">
              <a:spcBef>
                <a:spcPts val="0"/>
              </a:spcBef>
              <a:spcAft>
                <a:spcPts val="0"/>
              </a:spcAft>
              <a:buSzPts val="32000"/>
              <a:buNone/>
              <a:defRPr sz="16000"/>
            </a:lvl3pPr>
            <a:lvl4pPr lvl="3" algn="ctr" rtl="0">
              <a:spcBef>
                <a:spcPts val="0"/>
              </a:spcBef>
              <a:spcAft>
                <a:spcPts val="0"/>
              </a:spcAft>
              <a:buSzPts val="32000"/>
              <a:buNone/>
              <a:defRPr sz="16000"/>
            </a:lvl4pPr>
            <a:lvl5pPr lvl="4" algn="ctr" rtl="0">
              <a:spcBef>
                <a:spcPts val="0"/>
              </a:spcBef>
              <a:spcAft>
                <a:spcPts val="0"/>
              </a:spcAft>
              <a:buSzPts val="32000"/>
              <a:buNone/>
              <a:defRPr sz="16000"/>
            </a:lvl5pPr>
            <a:lvl6pPr lvl="5" algn="ctr" rtl="0">
              <a:spcBef>
                <a:spcPts val="0"/>
              </a:spcBef>
              <a:spcAft>
                <a:spcPts val="0"/>
              </a:spcAft>
              <a:buSzPts val="32000"/>
              <a:buNone/>
              <a:defRPr sz="16000"/>
            </a:lvl6pPr>
            <a:lvl7pPr lvl="6" algn="ctr" rtl="0">
              <a:spcBef>
                <a:spcPts val="0"/>
              </a:spcBef>
              <a:spcAft>
                <a:spcPts val="0"/>
              </a:spcAft>
              <a:buSzPts val="32000"/>
              <a:buNone/>
              <a:defRPr sz="16000"/>
            </a:lvl7pPr>
            <a:lvl8pPr lvl="7" algn="ctr" rtl="0">
              <a:spcBef>
                <a:spcPts val="0"/>
              </a:spcBef>
              <a:spcAft>
                <a:spcPts val="0"/>
              </a:spcAft>
              <a:buSzPts val="32000"/>
              <a:buNone/>
              <a:defRPr sz="16000"/>
            </a:lvl8pPr>
            <a:lvl9pPr lvl="8" algn="ctr" rtl="0">
              <a:spcBef>
                <a:spcPts val="0"/>
              </a:spcBef>
              <a:spcAft>
                <a:spcPts val="0"/>
              </a:spcAft>
              <a:buSzPts val="32000"/>
              <a:buNone/>
              <a:defRPr sz="16000"/>
            </a:lvl9pPr>
          </a:lstStyle>
          <a:p>
            <a:r>
              <a:t>xx%</a:t>
            </a:r>
          </a:p>
        </p:txBody>
      </p:sp>
      <p:sp>
        <p:nvSpPr>
          <p:cNvPr id="363" name="Google Shape;363;p83"/>
          <p:cNvSpPr txBox="1">
            <a:spLocks noGrp="1"/>
          </p:cNvSpPr>
          <p:nvPr>
            <p:ph type="body" idx="1"/>
          </p:nvPr>
        </p:nvSpPr>
        <p:spPr>
          <a:xfrm>
            <a:off x="415600" y="4202967"/>
            <a:ext cx="11360850" cy="1734450"/>
          </a:xfrm>
          <a:prstGeom prst="rect">
            <a:avLst/>
          </a:prstGeom>
        </p:spPr>
        <p:txBody>
          <a:bodyPr spcFirstLastPara="1" wrap="square" lIns="243800" tIns="243800" rIns="243800" bIns="243800" anchor="t" anchorCtr="0">
            <a:noAutofit/>
          </a:bodyPr>
          <a:lstStyle>
            <a:lvl1pPr marL="228600" lvl="0" indent="-266700" algn="ctr" rtl="0">
              <a:spcBef>
                <a:spcPts val="0"/>
              </a:spcBef>
              <a:spcAft>
                <a:spcPts val="0"/>
              </a:spcAft>
              <a:buSzPts val="4800"/>
              <a:buChar char="●"/>
              <a:defRPr/>
            </a:lvl1pPr>
            <a:lvl2pPr marL="457200" lvl="1" indent="-231775" algn="ctr" rtl="0">
              <a:spcBef>
                <a:spcPts val="2150"/>
              </a:spcBef>
              <a:spcAft>
                <a:spcPts val="0"/>
              </a:spcAft>
              <a:buSzPts val="3700"/>
              <a:buChar char="○"/>
              <a:defRPr/>
            </a:lvl2pPr>
            <a:lvl3pPr marL="685800" lvl="2" indent="-231775" algn="ctr" rtl="0">
              <a:spcBef>
                <a:spcPts val="2150"/>
              </a:spcBef>
              <a:spcAft>
                <a:spcPts val="0"/>
              </a:spcAft>
              <a:buSzPts val="3700"/>
              <a:buChar char="■"/>
              <a:defRPr/>
            </a:lvl3pPr>
            <a:lvl4pPr marL="914400" lvl="3" indent="-231775" algn="ctr" rtl="0">
              <a:spcBef>
                <a:spcPts val="2150"/>
              </a:spcBef>
              <a:spcAft>
                <a:spcPts val="0"/>
              </a:spcAft>
              <a:buSzPts val="3700"/>
              <a:buChar char="●"/>
              <a:defRPr/>
            </a:lvl4pPr>
            <a:lvl5pPr marL="1143000" lvl="4" indent="-231775" algn="ctr" rtl="0">
              <a:spcBef>
                <a:spcPts val="2150"/>
              </a:spcBef>
              <a:spcAft>
                <a:spcPts val="0"/>
              </a:spcAft>
              <a:buSzPts val="3700"/>
              <a:buChar char="○"/>
              <a:defRPr/>
            </a:lvl5pPr>
            <a:lvl6pPr marL="1371600" lvl="5" indent="-231775" algn="ctr" rtl="0">
              <a:spcBef>
                <a:spcPts val="2150"/>
              </a:spcBef>
              <a:spcAft>
                <a:spcPts val="0"/>
              </a:spcAft>
              <a:buSzPts val="3700"/>
              <a:buChar char="■"/>
              <a:defRPr/>
            </a:lvl6pPr>
            <a:lvl7pPr marL="1600200" lvl="6" indent="-231775" algn="ctr" rtl="0">
              <a:spcBef>
                <a:spcPts val="2150"/>
              </a:spcBef>
              <a:spcAft>
                <a:spcPts val="0"/>
              </a:spcAft>
              <a:buSzPts val="3700"/>
              <a:buChar char="●"/>
              <a:defRPr/>
            </a:lvl7pPr>
            <a:lvl8pPr marL="1828800" lvl="7" indent="-231775" algn="ctr" rtl="0">
              <a:spcBef>
                <a:spcPts val="2150"/>
              </a:spcBef>
              <a:spcAft>
                <a:spcPts val="0"/>
              </a:spcAft>
              <a:buSzPts val="3700"/>
              <a:buChar char="○"/>
              <a:defRPr/>
            </a:lvl8pPr>
            <a:lvl9pPr marL="2057400" lvl="8" indent="-231775" algn="ctr" rtl="0">
              <a:spcBef>
                <a:spcPts val="2150"/>
              </a:spcBef>
              <a:spcAft>
                <a:spcPts val="2150"/>
              </a:spcAft>
              <a:buSzPts val="3700"/>
              <a:buChar char="■"/>
              <a:defRPr/>
            </a:lvl9pPr>
          </a:lstStyle>
          <a:p>
            <a:endParaRPr/>
          </a:p>
        </p:txBody>
      </p:sp>
      <p:sp>
        <p:nvSpPr>
          <p:cNvPr id="364" name="Google Shape;364;p83"/>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76173589"/>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5"/>
        <p:cNvGrpSpPr/>
        <p:nvPr/>
      </p:nvGrpSpPr>
      <p:grpSpPr>
        <a:xfrm>
          <a:off x="0" y="0"/>
          <a:ext cx="0" cy="0"/>
          <a:chOff x="0" y="0"/>
          <a:chExt cx="0" cy="0"/>
        </a:xfrm>
      </p:grpSpPr>
      <p:sp>
        <p:nvSpPr>
          <p:cNvPr id="366" name="Google Shape;366;p8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61287268"/>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367"/>
        <p:cNvGrpSpPr/>
        <p:nvPr/>
      </p:nvGrpSpPr>
      <p:grpSpPr>
        <a:xfrm>
          <a:off x="0" y="0"/>
          <a:ext cx="0" cy="0"/>
          <a:chOff x="0" y="0"/>
          <a:chExt cx="0" cy="0"/>
        </a:xfrm>
      </p:grpSpPr>
      <p:sp>
        <p:nvSpPr>
          <p:cNvPr id="368" name="Google Shape;368;p85"/>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69" name="Google Shape;369;p85"/>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Tree>
    <p:extLst>
      <p:ext uri="{BB962C8B-B14F-4D97-AF65-F5344CB8AC3E}">
        <p14:creationId xmlns:p14="http://schemas.microsoft.com/office/powerpoint/2010/main" val="4227833725"/>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370"/>
        <p:cNvGrpSpPr/>
        <p:nvPr/>
      </p:nvGrpSpPr>
      <p:grpSpPr>
        <a:xfrm>
          <a:off x="0" y="0"/>
          <a:ext cx="0" cy="0"/>
          <a:chOff x="0" y="0"/>
          <a:chExt cx="0" cy="0"/>
        </a:xfrm>
      </p:grpSpPr>
      <p:sp>
        <p:nvSpPr>
          <p:cNvPr id="371" name="Google Shape;371;p86"/>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72" name="Google Shape;372;p86"/>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a:p>
        </p:txBody>
      </p:sp>
      <p:sp>
        <p:nvSpPr>
          <p:cNvPr id="373" name="Google Shape;373;p86"/>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
        <p:nvSpPr>
          <p:cNvPr id="374" name="Google Shape;374;p86"/>
          <p:cNvSpPr txBox="1">
            <a:spLocks noGrp="1"/>
          </p:cNvSpPr>
          <p:nvPr>
            <p:ph type="body" idx="2"/>
          </p:nvPr>
        </p:nvSpPr>
        <p:spPr>
          <a:xfrm>
            <a:off x="415600" y="1587534"/>
            <a:ext cx="8016000" cy="40440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2pPr>
            <a:lvl3pPr marL="685800" lvl="2"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3pPr>
            <a:lvl4pPr marL="914400" lvl="3"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4pPr>
            <a:lvl5pPr marL="1143000" lvl="4"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5pPr>
            <a:lvl6pPr marL="1371600" lvl="5"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6pPr>
            <a:lvl7pPr marL="1600200" lvl="6"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7pPr>
            <a:lvl8pPr marL="1828800" lvl="7"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8pPr>
            <a:lvl9pPr marL="2057400" lvl="8" indent="-231775" rtl="0">
              <a:spcBef>
                <a:spcPts val="1350"/>
              </a:spcBef>
              <a:spcAft>
                <a:spcPts val="1350"/>
              </a:spcAft>
              <a:buSzPts val="37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713864872"/>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375"/>
        <p:cNvGrpSpPr/>
        <p:nvPr/>
      </p:nvGrpSpPr>
      <p:grpSpPr>
        <a:xfrm>
          <a:off x="0" y="0"/>
          <a:ext cx="0" cy="0"/>
          <a:chOff x="0" y="0"/>
          <a:chExt cx="0" cy="0"/>
        </a:xfrm>
      </p:grpSpPr>
      <p:sp>
        <p:nvSpPr>
          <p:cNvPr id="376" name="Google Shape;376;p87"/>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41078474"/>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377"/>
        <p:cNvGrpSpPr/>
        <p:nvPr/>
      </p:nvGrpSpPr>
      <p:grpSpPr>
        <a:xfrm>
          <a:off x="0" y="0"/>
          <a:ext cx="0" cy="0"/>
          <a:chOff x="0" y="0"/>
          <a:chExt cx="0" cy="0"/>
        </a:xfrm>
      </p:grpSpPr>
      <p:sp>
        <p:nvSpPr>
          <p:cNvPr id="378" name="Google Shape;378;p88"/>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3255642"/>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79"/>
        <p:cNvGrpSpPr/>
        <p:nvPr/>
      </p:nvGrpSpPr>
      <p:grpSpPr>
        <a:xfrm>
          <a:off x="0" y="0"/>
          <a:ext cx="0" cy="0"/>
          <a:chOff x="0" y="0"/>
          <a:chExt cx="0" cy="0"/>
        </a:xfrm>
      </p:grpSpPr>
      <p:sp>
        <p:nvSpPr>
          <p:cNvPr id="380" name="Google Shape;380;p89"/>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900"/>
              <a:buNone/>
              <a:defRPr/>
            </a:lvl2pPr>
            <a:lvl3pPr lvl="2" algn="ctr" rtl="0">
              <a:lnSpc>
                <a:spcPct val="100000"/>
              </a:lnSpc>
              <a:spcBef>
                <a:spcPts val="0"/>
              </a:spcBef>
              <a:spcAft>
                <a:spcPts val="0"/>
              </a:spcAft>
              <a:buClr>
                <a:srgbClr val="FFFFFF"/>
              </a:buClr>
              <a:buSzPts val="1900"/>
              <a:buNone/>
              <a:defRPr/>
            </a:lvl3pPr>
            <a:lvl4pPr lvl="3" algn="ctr" rtl="0">
              <a:lnSpc>
                <a:spcPct val="100000"/>
              </a:lnSpc>
              <a:spcBef>
                <a:spcPts val="0"/>
              </a:spcBef>
              <a:spcAft>
                <a:spcPts val="0"/>
              </a:spcAft>
              <a:buClr>
                <a:srgbClr val="FFFFFF"/>
              </a:buClr>
              <a:buSzPts val="1900"/>
              <a:buNone/>
              <a:defRPr/>
            </a:lvl4pPr>
            <a:lvl5pPr lvl="4" algn="ctr" rtl="0">
              <a:lnSpc>
                <a:spcPct val="100000"/>
              </a:lnSpc>
              <a:spcBef>
                <a:spcPts val="0"/>
              </a:spcBef>
              <a:spcAft>
                <a:spcPts val="0"/>
              </a:spcAft>
              <a:buClr>
                <a:srgbClr val="FFFFFF"/>
              </a:buClr>
              <a:buSzPts val="1900"/>
              <a:buNone/>
              <a:defRPr/>
            </a:lvl5pPr>
            <a:lvl6pPr lvl="5" algn="ctr" rtl="0">
              <a:lnSpc>
                <a:spcPct val="100000"/>
              </a:lnSpc>
              <a:spcBef>
                <a:spcPts val="0"/>
              </a:spcBef>
              <a:spcAft>
                <a:spcPts val="0"/>
              </a:spcAft>
              <a:buClr>
                <a:srgbClr val="FFFFFF"/>
              </a:buClr>
              <a:buSzPts val="1900"/>
              <a:buNone/>
              <a:defRPr/>
            </a:lvl6pPr>
            <a:lvl7pPr lvl="6" algn="ctr" rtl="0">
              <a:lnSpc>
                <a:spcPct val="100000"/>
              </a:lnSpc>
              <a:spcBef>
                <a:spcPts val="0"/>
              </a:spcBef>
              <a:spcAft>
                <a:spcPts val="0"/>
              </a:spcAft>
              <a:buClr>
                <a:srgbClr val="FFFFFF"/>
              </a:buClr>
              <a:buSzPts val="1900"/>
              <a:buNone/>
              <a:defRPr/>
            </a:lvl7pPr>
            <a:lvl8pPr lvl="7" algn="ctr" rtl="0">
              <a:lnSpc>
                <a:spcPct val="100000"/>
              </a:lnSpc>
              <a:spcBef>
                <a:spcPts val="0"/>
              </a:spcBef>
              <a:spcAft>
                <a:spcPts val="0"/>
              </a:spcAft>
              <a:buClr>
                <a:srgbClr val="FFFFFF"/>
              </a:buClr>
              <a:buSzPts val="1900"/>
              <a:buNone/>
              <a:defRPr/>
            </a:lvl8pPr>
            <a:lvl9pPr lvl="8" algn="ctr" rtl="0">
              <a:lnSpc>
                <a:spcPct val="100000"/>
              </a:lnSpc>
              <a:spcBef>
                <a:spcPts val="0"/>
              </a:spcBef>
              <a:spcAft>
                <a:spcPts val="0"/>
              </a:spcAft>
              <a:buClr>
                <a:srgbClr val="FFFFFF"/>
              </a:buClr>
              <a:buSzPts val="1900"/>
              <a:buNone/>
              <a:defRPr/>
            </a:lvl9pPr>
          </a:lstStyle>
          <a:p>
            <a:endParaRPr/>
          </a:p>
        </p:txBody>
      </p:sp>
      <p:sp>
        <p:nvSpPr>
          <p:cNvPr id="381" name="Google Shape;381;p89"/>
          <p:cNvSpPr txBox="1">
            <a:spLocks noGrp="1"/>
          </p:cNvSpPr>
          <p:nvPr>
            <p:ph type="body" idx="1"/>
          </p:nvPr>
        </p:nvSpPr>
        <p:spPr>
          <a:xfrm>
            <a:off x="1220003" y="1417491"/>
            <a:ext cx="9603150" cy="4648350"/>
          </a:xfrm>
          <a:prstGeom prst="rect">
            <a:avLst/>
          </a:prstGeom>
          <a:noFill/>
          <a:ln>
            <a:noFill/>
          </a:ln>
        </p:spPr>
        <p:txBody>
          <a:bodyPr spcFirstLastPara="1" wrap="square" lIns="0" tIns="0" rIns="0" bIns="0" anchor="ctr" anchorCtr="0">
            <a:noAutofit/>
          </a:bodyPr>
          <a:lstStyle>
            <a:lvl1pPr marL="228600" lvl="0"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5pPr>
            <a:lvl6pPr marL="1371600" lvl="5" indent="-155575" algn="l" rtl="0">
              <a:lnSpc>
                <a:spcPct val="100000"/>
              </a:lnSpc>
              <a:spcBef>
                <a:spcPts val="2950"/>
              </a:spcBef>
              <a:spcAft>
                <a:spcPts val="0"/>
              </a:spcAft>
              <a:buClr>
                <a:srgbClr val="FFFFFF"/>
              </a:buClr>
              <a:buSzPts val="1300"/>
              <a:buChar char="•"/>
              <a:defRPr/>
            </a:lvl6pPr>
            <a:lvl7pPr marL="1600200" lvl="6" indent="-155575" algn="l" rtl="0">
              <a:lnSpc>
                <a:spcPct val="100000"/>
              </a:lnSpc>
              <a:spcBef>
                <a:spcPts val="2950"/>
              </a:spcBef>
              <a:spcAft>
                <a:spcPts val="0"/>
              </a:spcAft>
              <a:buClr>
                <a:srgbClr val="FFFFFF"/>
              </a:buClr>
              <a:buSzPts val="1300"/>
              <a:buChar char="•"/>
              <a:defRPr/>
            </a:lvl7pPr>
            <a:lvl8pPr marL="1828800" lvl="7" indent="-155575" algn="l" rtl="0">
              <a:lnSpc>
                <a:spcPct val="100000"/>
              </a:lnSpc>
              <a:spcBef>
                <a:spcPts val="2950"/>
              </a:spcBef>
              <a:spcAft>
                <a:spcPts val="0"/>
              </a:spcAft>
              <a:buClr>
                <a:srgbClr val="FFFFFF"/>
              </a:buClr>
              <a:buSzPts val="1300"/>
              <a:buChar char="•"/>
              <a:defRPr/>
            </a:lvl8pPr>
            <a:lvl9pPr marL="2057400" lvl="8" indent="-155575" algn="l" rtl="0">
              <a:lnSpc>
                <a:spcPct val="100000"/>
              </a:lnSpc>
              <a:spcBef>
                <a:spcPts val="2950"/>
              </a:spcBef>
              <a:spcAft>
                <a:spcPts val="0"/>
              </a:spcAft>
              <a:buClr>
                <a:srgbClr val="FFFFFF"/>
              </a:buClr>
              <a:buSzPts val="1300"/>
              <a:buChar char="•"/>
              <a:defRPr/>
            </a:lvl9pPr>
          </a:lstStyle>
          <a:p>
            <a:endParaRPr/>
          </a:p>
        </p:txBody>
      </p:sp>
      <p:sp>
        <p:nvSpPr>
          <p:cNvPr id="382" name="Google Shape;382;p89"/>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10855778"/>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383"/>
        <p:cNvGrpSpPr/>
        <p:nvPr/>
      </p:nvGrpSpPr>
      <p:grpSpPr>
        <a:xfrm>
          <a:off x="0" y="0"/>
          <a:ext cx="0" cy="0"/>
          <a:chOff x="0" y="0"/>
          <a:chExt cx="0" cy="0"/>
        </a:xfrm>
      </p:grpSpPr>
      <p:sp>
        <p:nvSpPr>
          <p:cNvPr id="384" name="Google Shape;384;p90"/>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1245503"/>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385"/>
        <p:cNvGrpSpPr/>
        <p:nvPr/>
      </p:nvGrpSpPr>
      <p:grpSpPr>
        <a:xfrm>
          <a:off x="0" y="0"/>
          <a:ext cx="0" cy="0"/>
          <a:chOff x="0" y="0"/>
          <a:chExt cx="0" cy="0"/>
        </a:xfrm>
      </p:grpSpPr>
      <p:sp>
        <p:nvSpPr>
          <p:cNvPr id="386" name="Google Shape;386;p91"/>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87" name="Google Shape;387;p91"/>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88" name="Google Shape;388;p9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3167740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4"/>
        <p:cNvGrpSpPr/>
        <p:nvPr/>
      </p:nvGrpSpPr>
      <p:grpSpPr>
        <a:xfrm>
          <a:off x="0" y="0"/>
          <a:ext cx="0" cy="0"/>
          <a:chOff x="0" y="0"/>
          <a:chExt cx="0" cy="0"/>
        </a:xfrm>
      </p:grpSpPr>
      <p:sp>
        <p:nvSpPr>
          <p:cNvPr id="85" name="Google Shape;85;p20"/>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86" name="Google Shape;86;p20"/>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2800"/>
              <a:buNone/>
              <a:defRPr sz="3733">
                <a:solidFill>
                  <a:srgbClr val="FFFFFF"/>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87" name="Google Shape;87;p2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20941930"/>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8"/>
        <p:cNvGrpSpPr/>
        <p:nvPr/>
      </p:nvGrpSpPr>
      <p:grpSpPr>
        <a:xfrm>
          <a:off x="0" y="0"/>
          <a:ext cx="0" cy="0"/>
          <a:chOff x="0" y="0"/>
          <a:chExt cx="0" cy="0"/>
        </a:xfrm>
      </p:grpSpPr>
      <p:sp>
        <p:nvSpPr>
          <p:cNvPr id="89" name="Google Shape;89;p21"/>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90" name="Google Shape;90;p2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9718263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1"/>
        <p:cNvGrpSpPr/>
        <p:nvPr/>
      </p:nvGrpSpPr>
      <p:grpSpPr>
        <a:xfrm>
          <a:off x="0" y="0"/>
          <a:ext cx="0" cy="0"/>
          <a:chOff x="0" y="0"/>
          <a:chExt cx="0" cy="0"/>
        </a:xfrm>
      </p:grpSpPr>
      <p:sp>
        <p:nvSpPr>
          <p:cNvPr id="92" name="Google Shape;92;p22"/>
          <p:cNvSpPr txBox="1">
            <a:spLocks noGrp="1"/>
          </p:cNvSpPr>
          <p:nvPr>
            <p:ph type="title"/>
          </p:nvPr>
        </p:nvSpPr>
        <p:spPr>
          <a:xfrm>
            <a:off x="415600" y="1924933"/>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FF8400"/>
                </a:solidFill>
                <a:latin typeface="Avenir"/>
                <a:ea typeface="Avenir"/>
                <a:cs typeface="Avenir"/>
                <a:sym typeface="Avenir"/>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Tree>
    <p:extLst>
      <p:ext uri="{BB962C8B-B14F-4D97-AF65-F5344CB8AC3E}">
        <p14:creationId xmlns:p14="http://schemas.microsoft.com/office/powerpoint/2010/main" val="3011353256"/>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23"/>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23"/>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C3C3C3"/>
              </a:buClr>
              <a:buSzPts val="1800"/>
              <a:buChar char="●"/>
              <a:defRPr>
                <a:solidFill>
                  <a:srgbClr val="C3C3C3"/>
                </a:solidFill>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96" name="Google Shape;96;p2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023260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97"/>
        <p:cNvGrpSpPr/>
        <p:nvPr/>
      </p:nvGrpSpPr>
      <p:grpSpPr>
        <a:xfrm>
          <a:off x="0" y="0"/>
          <a:ext cx="0" cy="0"/>
          <a:chOff x="0" y="0"/>
          <a:chExt cx="0" cy="0"/>
        </a:xfrm>
      </p:grpSpPr>
      <p:sp>
        <p:nvSpPr>
          <p:cNvPr id="98" name="Google Shape;98;p24"/>
          <p:cNvSpPr txBox="1">
            <a:spLocks noGrp="1"/>
          </p:cNvSpPr>
          <p:nvPr>
            <p:ph type="title"/>
          </p:nvPr>
        </p:nvSpPr>
        <p:spPr>
          <a:xfrm>
            <a:off x="415600" y="593367"/>
            <a:ext cx="533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2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00" name="Google Shape;100;p24"/>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 name="Google Shape;101;p24"/>
          <p:cNvSpPr txBox="1">
            <a:spLocks noGrp="1"/>
          </p:cNvSpPr>
          <p:nvPr>
            <p:ph type="body" idx="1"/>
          </p:nvPr>
        </p:nvSpPr>
        <p:spPr>
          <a:xfrm>
            <a:off x="415600" y="1989500"/>
            <a:ext cx="5333200" cy="41024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239910237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102"/>
        <p:cNvGrpSpPr/>
        <p:nvPr/>
      </p:nvGrpSpPr>
      <p:grpSpPr>
        <a:xfrm>
          <a:off x="0" y="0"/>
          <a:ext cx="0" cy="0"/>
          <a:chOff x="0" y="0"/>
          <a:chExt cx="0" cy="0"/>
        </a:xfrm>
      </p:grpSpPr>
      <p:sp>
        <p:nvSpPr>
          <p:cNvPr id="103" name="Google Shape;103;p25"/>
          <p:cNvSpPr txBox="1">
            <a:spLocks noGrp="1"/>
          </p:cNvSpPr>
          <p:nvPr>
            <p:ph type="title"/>
          </p:nvPr>
        </p:nvSpPr>
        <p:spPr>
          <a:xfrm>
            <a:off x="6477400" y="679767"/>
            <a:ext cx="533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4" name="Google Shape;104;p2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05" name="Google Shape;105;p25"/>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6" name="Google Shape;106;p25"/>
          <p:cNvSpPr txBox="1">
            <a:spLocks noGrp="1"/>
          </p:cNvSpPr>
          <p:nvPr>
            <p:ph type="body" idx="1"/>
          </p:nvPr>
        </p:nvSpPr>
        <p:spPr>
          <a:xfrm>
            <a:off x="6477400" y="2066000"/>
            <a:ext cx="5333200" cy="41124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2165977727"/>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26"/>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10" name="Google Shape;110;p26"/>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11" name="Google Shape;111;p2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00328171"/>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12"/>
        <p:cNvGrpSpPr/>
        <p:nvPr/>
      </p:nvGrpSpPr>
      <p:grpSpPr>
        <a:xfrm>
          <a:off x="0" y="0"/>
          <a:ext cx="0" cy="0"/>
          <a:chOff x="0" y="0"/>
          <a:chExt cx="0" cy="0"/>
        </a:xfrm>
      </p:grpSpPr>
      <p:sp>
        <p:nvSpPr>
          <p:cNvPr id="113" name="Google Shape;113;p27"/>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4" name="Google Shape;114;p2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4669718"/>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117" name="Google Shape;117;p28"/>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18" name="Google Shape;118;p2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19" name="Google Shape;119;p28"/>
          <p:cNvSpPr/>
          <p:nvPr/>
        </p:nvSpPr>
        <p:spPr>
          <a:xfrm>
            <a:off x="4653433"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0143048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20"/>
        <p:cNvGrpSpPr/>
        <p:nvPr/>
      </p:nvGrpSpPr>
      <p:grpSpPr>
        <a:xfrm>
          <a:off x="0" y="0"/>
          <a:ext cx="0" cy="0"/>
          <a:chOff x="0" y="0"/>
          <a:chExt cx="0" cy="0"/>
        </a:xfrm>
      </p:grpSpPr>
      <p:sp>
        <p:nvSpPr>
          <p:cNvPr id="121" name="Google Shape;121;p29"/>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122" name="Google Shape;122;p2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72897119"/>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23"/>
        <p:cNvGrpSpPr/>
        <p:nvPr/>
      </p:nvGrpSpPr>
      <p:grpSpPr>
        <a:xfrm>
          <a:off x="0" y="0"/>
          <a:ext cx="0" cy="0"/>
          <a:chOff x="0" y="0"/>
          <a:chExt cx="0" cy="0"/>
        </a:xfrm>
      </p:grpSpPr>
      <p:sp>
        <p:nvSpPr>
          <p:cNvPr id="124" name="Google Shape;124;p30"/>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5" name="Google Shape;125;p30"/>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56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26" name="Google Shape;126;p30"/>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27" name="Google Shape;127;p30"/>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rtl="0">
              <a:spcBef>
                <a:spcPts val="0"/>
              </a:spcBef>
              <a:spcAft>
                <a:spcPts val="0"/>
              </a:spcAft>
              <a:buClr>
                <a:srgbClr val="0F0F0F"/>
              </a:buClr>
              <a:buSzPts val="1800"/>
              <a:buChar char="●"/>
              <a:defRPr>
                <a:solidFill>
                  <a:srgbClr val="0F0F0F"/>
                </a:solidFill>
              </a:defRPr>
            </a:lvl1pPr>
            <a:lvl2pPr marL="1219170" lvl="1" indent="-423323" rtl="0">
              <a:spcBef>
                <a:spcPts val="2133"/>
              </a:spcBef>
              <a:spcAft>
                <a:spcPts val="0"/>
              </a:spcAft>
              <a:buClr>
                <a:srgbClr val="0F0F0F"/>
              </a:buClr>
              <a:buSzPts val="1400"/>
              <a:buChar char="○"/>
              <a:defRPr>
                <a:solidFill>
                  <a:srgbClr val="0F0F0F"/>
                </a:solidFill>
              </a:defRPr>
            </a:lvl2pPr>
            <a:lvl3pPr marL="1828754" lvl="2" indent="-423323" rtl="0">
              <a:spcBef>
                <a:spcPts val="2133"/>
              </a:spcBef>
              <a:spcAft>
                <a:spcPts val="0"/>
              </a:spcAft>
              <a:buClr>
                <a:srgbClr val="0F0F0F"/>
              </a:buClr>
              <a:buSzPts val="1400"/>
              <a:buChar char="■"/>
              <a:defRPr>
                <a:solidFill>
                  <a:srgbClr val="0F0F0F"/>
                </a:solidFill>
              </a:defRPr>
            </a:lvl3pPr>
            <a:lvl4pPr marL="2438339" lvl="3" indent="-423323" rtl="0">
              <a:spcBef>
                <a:spcPts val="2133"/>
              </a:spcBef>
              <a:spcAft>
                <a:spcPts val="0"/>
              </a:spcAft>
              <a:buClr>
                <a:srgbClr val="0F0F0F"/>
              </a:buClr>
              <a:buSzPts val="1400"/>
              <a:buChar char="●"/>
              <a:defRPr>
                <a:solidFill>
                  <a:srgbClr val="0F0F0F"/>
                </a:solidFill>
              </a:defRPr>
            </a:lvl4pPr>
            <a:lvl5pPr marL="3047924" lvl="4" indent="-423323" rtl="0">
              <a:spcBef>
                <a:spcPts val="2133"/>
              </a:spcBef>
              <a:spcAft>
                <a:spcPts val="0"/>
              </a:spcAft>
              <a:buClr>
                <a:srgbClr val="0F0F0F"/>
              </a:buClr>
              <a:buSzPts val="1400"/>
              <a:buChar char="○"/>
              <a:defRPr>
                <a:solidFill>
                  <a:srgbClr val="0F0F0F"/>
                </a:solidFill>
              </a:defRPr>
            </a:lvl5pPr>
            <a:lvl6pPr marL="3657509" lvl="5" indent="-423323" rtl="0">
              <a:spcBef>
                <a:spcPts val="2133"/>
              </a:spcBef>
              <a:spcAft>
                <a:spcPts val="0"/>
              </a:spcAft>
              <a:buClr>
                <a:srgbClr val="0F0F0F"/>
              </a:buClr>
              <a:buSzPts val="1400"/>
              <a:buChar char="■"/>
              <a:defRPr>
                <a:solidFill>
                  <a:srgbClr val="0F0F0F"/>
                </a:solidFill>
              </a:defRPr>
            </a:lvl6pPr>
            <a:lvl7pPr marL="4267093" lvl="6" indent="-423323" rtl="0">
              <a:spcBef>
                <a:spcPts val="2133"/>
              </a:spcBef>
              <a:spcAft>
                <a:spcPts val="0"/>
              </a:spcAft>
              <a:buClr>
                <a:srgbClr val="0F0F0F"/>
              </a:buClr>
              <a:buSzPts val="1400"/>
              <a:buChar char="●"/>
              <a:defRPr>
                <a:solidFill>
                  <a:srgbClr val="0F0F0F"/>
                </a:solidFill>
              </a:defRPr>
            </a:lvl7pPr>
            <a:lvl8pPr marL="4876678" lvl="7" indent="-423323" rtl="0">
              <a:spcBef>
                <a:spcPts val="2133"/>
              </a:spcBef>
              <a:spcAft>
                <a:spcPts val="0"/>
              </a:spcAft>
              <a:buClr>
                <a:srgbClr val="0F0F0F"/>
              </a:buClr>
              <a:buSzPts val="1400"/>
              <a:buChar char="○"/>
              <a:defRPr>
                <a:solidFill>
                  <a:srgbClr val="0F0F0F"/>
                </a:solidFill>
              </a:defRPr>
            </a:lvl8pPr>
            <a:lvl9pPr marL="5486263" lvl="8" indent="-423323" rtl="0">
              <a:spcBef>
                <a:spcPts val="2133"/>
              </a:spcBef>
              <a:spcAft>
                <a:spcPts val="2133"/>
              </a:spcAft>
              <a:buClr>
                <a:srgbClr val="0F0F0F"/>
              </a:buClr>
              <a:buSzPts val="1400"/>
              <a:buChar char="■"/>
              <a:defRPr>
                <a:solidFill>
                  <a:srgbClr val="0F0F0F"/>
                </a:solidFill>
              </a:defRPr>
            </a:lvl9pPr>
          </a:lstStyle>
          <a:p>
            <a:endParaRPr/>
          </a:p>
        </p:txBody>
      </p:sp>
      <p:sp>
        <p:nvSpPr>
          <p:cNvPr id="128" name="Google Shape;128;p3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120587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29"/>
        <p:cNvGrpSpPr/>
        <p:nvPr/>
      </p:nvGrpSpPr>
      <p:grpSpPr>
        <a:xfrm>
          <a:off x="0" y="0"/>
          <a:ext cx="0" cy="0"/>
          <a:chOff x="0" y="0"/>
          <a:chExt cx="0" cy="0"/>
        </a:xfrm>
      </p:grpSpPr>
      <p:sp>
        <p:nvSpPr>
          <p:cNvPr id="130" name="Google Shape;130;p31"/>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rtl="0">
              <a:lnSpc>
                <a:spcPct val="100000"/>
              </a:lnSpc>
              <a:spcBef>
                <a:spcPts val="0"/>
              </a:spcBef>
              <a:spcAft>
                <a:spcPts val="0"/>
              </a:spcAft>
              <a:buSzPts val="1800"/>
              <a:buNone/>
              <a:defRPr/>
            </a:lvl1pPr>
          </a:lstStyle>
          <a:p>
            <a:endParaRPr/>
          </a:p>
        </p:txBody>
      </p:sp>
      <p:sp>
        <p:nvSpPr>
          <p:cNvPr id="131" name="Google Shape;131;p3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72770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32"/>
        <p:cNvGrpSpPr/>
        <p:nvPr/>
      </p:nvGrpSpPr>
      <p:grpSpPr>
        <a:xfrm>
          <a:off x="0" y="0"/>
          <a:ext cx="0" cy="0"/>
          <a:chOff x="0" y="0"/>
          <a:chExt cx="0" cy="0"/>
        </a:xfrm>
      </p:grpSpPr>
      <p:sp>
        <p:nvSpPr>
          <p:cNvPr id="133" name="Google Shape;133;p32"/>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60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34" name="Google Shape;134;p32"/>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rtl="0">
              <a:spcBef>
                <a:spcPts val="0"/>
              </a:spcBef>
              <a:spcAft>
                <a:spcPts val="0"/>
              </a:spcAft>
              <a:buSzPts val="1800"/>
              <a:buChar char="●"/>
              <a:defRPr/>
            </a:lvl1pPr>
            <a:lvl2pPr marL="1219170" lvl="1" indent="-423323" algn="ctr" rtl="0">
              <a:spcBef>
                <a:spcPts val="2133"/>
              </a:spcBef>
              <a:spcAft>
                <a:spcPts val="0"/>
              </a:spcAft>
              <a:buSzPts val="1400"/>
              <a:buChar char="○"/>
              <a:defRPr/>
            </a:lvl2pPr>
            <a:lvl3pPr marL="1828754" lvl="2" indent="-423323" algn="ctr" rtl="0">
              <a:spcBef>
                <a:spcPts val="2133"/>
              </a:spcBef>
              <a:spcAft>
                <a:spcPts val="0"/>
              </a:spcAft>
              <a:buSzPts val="1400"/>
              <a:buChar char="■"/>
              <a:defRPr/>
            </a:lvl3pPr>
            <a:lvl4pPr marL="2438339" lvl="3" indent="-423323" algn="ctr" rtl="0">
              <a:spcBef>
                <a:spcPts val="2133"/>
              </a:spcBef>
              <a:spcAft>
                <a:spcPts val="0"/>
              </a:spcAft>
              <a:buSzPts val="1400"/>
              <a:buChar char="●"/>
              <a:defRPr/>
            </a:lvl4pPr>
            <a:lvl5pPr marL="3047924" lvl="4" indent="-423323" algn="ctr" rtl="0">
              <a:spcBef>
                <a:spcPts val="2133"/>
              </a:spcBef>
              <a:spcAft>
                <a:spcPts val="0"/>
              </a:spcAft>
              <a:buSzPts val="1400"/>
              <a:buChar char="○"/>
              <a:defRPr/>
            </a:lvl5pPr>
            <a:lvl6pPr marL="3657509" lvl="5" indent="-423323" algn="ctr" rtl="0">
              <a:spcBef>
                <a:spcPts val="2133"/>
              </a:spcBef>
              <a:spcAft>
                <a:spcPts val="0"/>
              </a:spcAft>
              <a:buSzPts val="1400"/>
              <a:buChar char="■"/>
              <a:defRPr/>
            </a:lvl6pPr>
            <a:lvl7pPr marL="4267093" lvl="6" indent="-423323" algn="ctr" rtl="0">
              <a:spcBef>
                <a:spcPts val="2133"/>
              </a:spcBef>
              <a:spcAft>
                <a:spcPts val="0"/>
              </a:spcAft>
              <a:buSzPts val="1400"/>
              <a:buChar char="●"/>
              <a:defRPr/>
            </a:lvl7pPr>
            <a:lvl8pPr marL="4876678" lvl="7" indent="-423323" algn="ctr" rtl="0">
              <a:spcBef>
                <a:spcPts val="2133"/>
              </a:spcBef>
              <a:spcAft>
                <a:spcPts val="0"/>
              </a:spcAft>
              <a:buSzPts val="1400"/>
              <a:buChar char="○"/>
              <a:defRPr/>
            </a:lvl8pPr>
            <a:lvl9pPr marL="5486263" lvl="8" indent="-423323" algn="ctr" rtl="0">
              <a:spcBef>
                <a:spcPts val="2133"/>
              </a:spcBef>
              <a:spcAft>
                <a:spcPts val="2133"/>
              </a:spcAft>
              <a:buSzPts val="1400"/>
              <a:buChar char="■"/>
              <a:defRPr/>
            </a:lvl9pPr>
          </a:lstStyle>
          <a:p>
            <a:endParaRPr/>
          </a:p>
        </p:txBody>
      </p:sp>
      <p:sp>
        <p:nvSpPr>
          <p:cNvPr id="135" name="Google Shape;135;p3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5917370"/>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6"/>
        <p:cNvGrpSpPr/>
        <p:nvPr/>
      </p:nvGrpSpPr>
      <p:grpSpPr>
        <a:xfrm>
          <a:off x="0" y="0"/>
          <a:ext cx="0" cy="0"/>
          <a:chOff x="0" y="0"/>
          <a:chExt cx="0" cy="0"/>
        </a:xfrm>
      </p:grpSpPr>
      <p:sp>
        <p:nvSpPr>
          <p:cNvPr id="137" name="Google Shape;137;p3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62161371"/>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138"/>
        <p:cNvGrpSpPr/>
        <p:nvPr/>
      </p:nvGrpSpPr>
      <p:grpSpPr>
        <a:xfrm>
          <a:off x="0" y="0"/>
          <a:ext cx="0" cy="0"/>
          <a:chOff x="0" y="0"/>
          <a:chExt cx="0" cy="0"/>
        </a:xfrm>
      </p:grpSpPr>
      <p:sp>
        <p:nvSpPr>
          <p:cNvPr id="139" name="Google Shape;139;p34"/>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40" name="Google Shape;140;p34"/>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solidFill>
                  <a:srgbClr val="FF8400"/>
                </a:solidFill>
              </a:defRPr>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3298305860"/>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41"/>
        <p:cNvGrpSpPr/>
        <p:nvPr/>
      </p:nvGrpSpPr>
      <p:grpSpPr>
        <a:xfrm>
          <a:off x="0" y="0"/>
          <a:ext cx="0" cy="0"/>
          <a:chOff x="0" y="0"/>
          <a:chExt cx="0" cy="0"/>
        </a:xfrm>
      </p:grpSpPr>
      <p:sp>
        <p:nvSpPr>
          <p:cNvPr id="142" name="Google Shape;142;p35"/>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43" name="Google Shape;143;p35"/>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 name="Google Shape;144;p35"/>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solidFill>
                  <a:srgbClr val="FF8400"/>
                </a:solidFill>
              </a:defRPr>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
        <p:nvSpPr>
          <p:cNvPr id="145" name="Google Shape;145;p35"/>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134014152"/>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146"/>
        <p:cNvGrpSpPr/>
        <p:nvPr/>
      </p:nvGrpSpPr>
      <p:grpSpPr>
        <a:xfrm>
          <a:off x="0" y="0"/>
          <a:ext cx="0" cy="0"/>
          <a:chOff x="0" y="0"/>
          <a:chExt cx="0" cy="0"/>
        </a:xfrm>
      </p:grpSpPr>
      <p:sp>
        <p:nvSpPr>
          <p:cNvPr id="147" name="Google Shape;147;p36"/>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65579644"/>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148"/>
        <p:cNvGrpSpPr/>
        <p:nvPr/>
      </p:nvGrpSpPr>
      <p:grpSpPr>
        <a:xfrm>
          <a:off x="0" y="0"/>
          <a:ext cx="0" cy="0"/>
          <a:chOff x="0" y="0"/>
          <a:chExt cx="0" cy="0"/>
        </a:xfrm>
      </p:grpSpPr>
      <p:sp>
        <p:nvSpPr>
          <p:cNvPr id="149" name="Google Shape;149;p37"/>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1451976"/>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50"/>
        <p:cNvGrpSpPr/>
        <p:nvPr/>
      </p:nvGrpSpPr>
      <p:grpSpPr>
        <a:xfrm>
          <a:off x="0" y="0"/>
          <a:ext cx="0" cy="0"/>
          <a:chOff x="0" y="0"/>
          <a:chExt cx="0" cy="0"/>
        </a:xfrm>
      </p:grpSpPr>
      <p:sp>
        <p:nvSpPr>
          <p:cNvPr id="151" name="Google Shape;151;p38"/>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152" name="Google Shape;152;p38"/>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153" name="Google Shape;153;p38"/>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26115921"/>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154"/>
        <p:cNvGrpSpPr/>
        <p:nvPr/>
      </p:nvGrpSpPr>
      <p:grpSpPr>
        <a:xfrm>
          <a:off x="0" y="0"/>
          <a:ext cx="0" cy="0"/>
          <a:chOff x="0" y="0"/>
          <a:chExt cx="0" cy="0"/>
        </a:xfrm>
      </p:grpSpPr>
      <p:sp>
        <p:nvSpPr>
          <p:cNvPr id="155" name="Google Shape;155;p39"/>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03876686"/>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37202846"/>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70869697"/>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394263"/>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4527687"/>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1300176"/>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02319941"/>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2149707"/>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05685712"/>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684953"/>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39785448"/>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35475836"/>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52" name="Google Shape;52;p13"/>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53" name="Google Shape;53;p13"/>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rm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89797488"/>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body" idx="1"/>
          </p:nvPr>
        </p:nvSpPr>
        <p:spPr>
          <a:xfrm>
            <a:off x="662651" y="5391484"/>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6" name="Google Shape;56;p14"/>
          <p:cNvSpPr txBox="1">
            <a:spLocks noGrp="1"/>
          </p:cNvSpPr>
          <p:nvPr>
            <p:ph type="body" idx="2"/>
          </p:nvPr>
        </p:nvSpPr>
        <p:spPr>
          <a:xfrm>
            <a:off x="637865" y="4180321"/>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7" name="Google Shape;57;p1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8" name="Google Shape;58;p1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9" name="Google Shape;59;p1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383224898"/>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03248" y="2266951"/>
            <a:ext cx="10985600" cy="2324000"/>
          </a:xfrm>
          <a:prstGeom prst="rect">
            <a:avLst/>
          </a:prstGeom>
          <a:noFill/>
          <a:ln>
            <a:noFill/>
          </a:ln>
        </p:spPr>
        <p:txBody>
          <a:bodyPr spcFirstLastPara="1" wrap="square" lIns="19050" tIns="19050" rIns="19050" bIns="19050" anchor="ctr" anchorCtr="0">
            <a:normAutofit/>
          </a:bodyPr>
          <a:lstStyle>
            <a:lvl1pPr lvl="0" algn="l" rtl="0">
              <a:lnSpc>
                <a:spcPct val="80000"/>
              </a:lnSpc>
              <a:spcBef>
                <a:spcPts val="0"/>
              </a:spcBef>
              <a:spcAft>
                <a:spcPts val="0"/>
              </a:spcAft>
              <a:buClr>
                <a:srgbClr val="FFFFFF"/>
              </a:buClr>
              <a:buSzPts val="44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700"/>
              <a:buNone/>
              <a:defRPr/>
            </a:lvl2pPr>
            <a:lvl3pPr lvl="2" algn="l" rtl="0">
              <a:lnSpc>
                <a:spcPct val="80000"/>
              </a:lnSpc>
              <a:spcBef>
                <a:spcPts val="0"/>
              </a:spcBef>
              <a:spcAft>
                <a:spcPts val="0"/>
              </a:spcAft>
              <a:buClr>
                <a:srgbClr val="FFFFFF"/>
              </a:buClr>
              <a:buSzPts val="700"/>
              <a:buNone/>
              <a:defRPr/>
            </a:lvl3pPr>
            <a:lvl4pPr lvl="3" algn="l" rtl="0">
              <a:lnSpc>
                <a:spcPct val="80000"/>
              </a:lnSpc>
              <a:spcBef>
                <a:spcPts val="0"/>
              </a:spcBef>
              <a:spcAft>
                <a:spcPts val="0"/>
              </a:spcAft>
              <a:buClr>
                <a:srgbClr val="FFFFFF"/>
              </a:buClr>
              <a:buSzPts val="700"/>
              <a:buNone/>
              <a:defRPr/>
            </a:lvl4pPr>
            <a:lvl5pPr lvl="4" algn="l" rtl="0">
              <a:lnSpc>
                <a:spcPct val="80000"/>
              </a:lnSpc>
              <a:spcBef>
                <a:spcPts val="0"/>
              </a:spcBef>
              <a:spcAft>
                <a:spcPts val="0"/>
              </a:spcAft>
              <a:buClr>
                <a:srgbClr val="FFFFFF"/>
              </a:buClr>
              <a:buSzPts val="700"/>
              <a:buNone/>
              <a:defRPr/>
            </a:lvl5pPr>
            <a:lvl6pPr lvl="5" algn="l" rtl="0">
              <a:lnSpc>
                <a:spcPct val="80000"/>
              </a:lnSpc>
              <a:spcBef>
                <a:spcPts val="0"/>
              </a:spcBef>
              <a:spcAft>
                <a:spcPts val="0"/>
              </a:spcAft>
              <a:buClr>
                <a:srgbClr val="FFFFFF"/>
              </a:buClr>
              <a:buSzPts val="700"/>
              <a:buNone/>
              <a:defRPr/>
            </a:lvl6pPr>
            <a:lvl7pPr lvl="6" algn="l" rtl="0">
              <a:lnSpc>
                <a:spcPct val="80000"/>
              </a:lnSpc>
              <a:spcBef>
                <a:spcPts val="0"/>
              </a:spcBef>
              <a:spcAft>
                <a:spcPts val="0"/>
              </a:spcAft>
              <a:buClr>
                <a:srgbClr val="FFFFFF"/>
              </a:buClr>
              <a:buSzPts val="700"/>
              <a:buNone/>
              <a:defRPr/>
            </a:lvl7pPr>
            <a:lvl8pPr lvl="7" algn="l" rtl="0">
              <a:lnSpc>
                <a:spcPct val="80000"/>
              </a:lnSpc>
              <a:spcBef>
                <a:spcPts val="0"/>
              </a:spcBef>
              <a:spcAft>
                <a:spcPts val="0"/>
              </a:spcAft>
              <a:buClr>
                <a:srgbClr val="FFFFFF"/>
              </a:buClr>
              <a:buSzPts val="700"/>
              <a:buNone/>
              <a:defRPr/>
            </a:lvl8pPr>
            <a:lvl9pPr lvl="8" algn="l" rtl="0">
              <a:lnSpc>
                <a:spcPct val="80000"/>
              </a:lnSpc>
              <a:spcBef>
                <a:spcPts val="0"/>
              </a:spcBef>
              <a:spcAft>
                <a:spcPts val="0"/>
              </a:spcAft>
              <a:buClr>
                <a:srgbClr val="FFFFFF"/>
              </a:buClr>
              <a:buSzPts val="700"/>
              <a:buNone/>
              <a:defRPr/>
            </a:lvl9pPr>
          </a:lstStyle>
          <a:p>
            <a:endParaRPr/>
          </a:p>
        </p:txBody>
      </p:sp>
      <p:sp>
        <p:nvSpPr>
          <p:cNvPr id="62" name="Google Shape;62;p15"/>
          <p:cNvSpPr txBox="1">
            <a:spLocks noGrp="1"/>
          </p:cNvSpPr>
          <p:nvPr>
            <p:ph type="sldNum" idx="12"/>
          </p:nvPr>
        </p:nvSpPr>
        <p:spPr>
          <a:xfrm>
            <a:off x="6000749" y="6555379"/>
            <a:ext cx="184400" cy="182038"/>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700"/>
              <a:buFont typeface="Helvetica Neue"/>
              <a:buNone/>
              <a:defRPr sz="933"/>
            </a:lvl1pPr>
            <a:lvl2pPr marL="0" lvl="1" indent="0" algn="ctr" rtl="0">
              <a:lnSpc>
                <a:spcPct val="100000"/>
              </a:lnSpc>
              <a:spcBef>
                <a:spcPts val="0"/>
              </a:spcBef>
              <a:spcAft>
                <a:spcPts val="0"/>
              </a:spcAft>
              <a:buClr>
                <a:srgbClr val="FFFFFF"/>
              </a:buClr>
              <a:buSzPts val="700"/>
              <a:buFont typeface="Helvetica Neue"/>
              <a:buNone/>
              <a:defRPr sz="933"/>
            </a:lvl2pPr>
            <a:lvl3pPr marL="0" lvl="2" indent="0" algn="ctr" rtl="0">
              <a:lnSpc>
                <a:spcPct val="100000"/>
              </a:lnSpc>
              <a:spcBef>
                <a:spcPts val="0"/>
              </a:spcBef>
              <a:spcAft>
                <a:spcPts val="0"/>
              </a:spcAft>
              <a:buClr>
                <a:srgbClr val="FFFFFF"/>
              </a:buClr>
              <a:buSzPts val="700"/>
              <a:buFont typeface="Helvetica Neue"/>
              <a:buNone/>
              <a:defRPr sz="933"/>
            </a:lvl3pPr>
            <a:lvl4pPr marL="0" lvl="3" indent="0" algn="ctr" rtl="0">
              <a:lnSpc>
                <a:spcPct val="100000"/>
              </a:lnSpc>
              <a:spcBef>
                <a:spcPts val="0"/>
              </a:spcBef>
              <a:spcAft>
                <a:spcPts val="0"/>
              </a:spcAft>
              <a:buClr>
                <a:srgbClr val="FFFFFF"/>
              </a:buClr>
              <a:buSzPts val="700"/>
              <a:buFont typeface="Helvetica Neue"/>
              <a:buNone/>
              <a:defRPr sz="933"/>
            </a:lvl4pPr>
            <a:lvl5pPr marL="0" lvl="4" indent="0" algn="ctr" rtl="0">
              <a:lnSpc>
                <a:spcPct val="100000"/>
              </a:lnSpc>
              <a:spcBef>
                <a:spcPts val="0"/>
              </a:spcBef>
              <a:spcAft>
                <a:spcPts val="0"/>
              </a:spcAft>
              <a:buClr>
                <a:srgbClr val="FFFFFF"/>
              </a:buClr>
              <a:buSzPts val="700"/>
              <a:buFont typeface="Helvetica Neue"/>
              <a:buNone/>
              <a:defRPr sz="933"/>
            </a:lvl5pPr>
            <a:lvl6pPr marL="0" lvl="5" indent="0" algn="ctr" rtl="0">
              <a:lnSpc>
                <a:spcPct val="100000"/>
              </a:lnSpc>
              <a:spcBef>
                <a:spcPts val="0"/>
              </a:spcBef>
              <a:spcAft>
                <a:spcPts val="0"/>
              </a:spcAft>
              <a:buClr>
                <a:srgbClr val="FFFFFF"/>
              </a:buClr>
              <a:buSzPts val="700"/>
              <a:buFont typeface="Helvetica Neue"/>
              <a:buNone/>
              <a:defRPr sz="933"/>
            </a:lvl6pPr>
            <a:lvl7pPr marL="0" lvl="6" indent="0" algn="ctr" rtl="0">
              <a:lnSpc>
                <a:spcPct val="100000"/>
              </a:lnSpc>
              <a:spcBef>
                <a:spcPts val="0"/>
              </a:spcBef>
              <a:spcAft>
                <a:spcPts val="0"/>
              </a:spcAft>
              <a:buClr>
                <a:srgbClr val="FFFFFF"/>
              </a:buClr>
              <a:buSzPts val="700"/>
              <a:buFont typeface="Helvetica Neue"/>
              <a:buNone/>
              <a:defRPr sz="933"/>
            </a:lvl7pPr>
            <a:lvl8pPr marL="0" lvl="7" indent="0" algn="ctr" rtl="0">
              <a:lnSpc>
                <a:spcPct val="100000"/>
              </a:lnSpc>
              <a:spcBef>
                <a:spcPts val="0"/>
              </a:spcBef>
              <a:spcAft>
                <a:spcPts val="0"/>
              </a:spcAft>
              <a:buClr>
                <a:srgbClr val="FFFFFF"/>
              </a:buClr>
              <a:buSzPts val="700"/>
              <a:buFont typeface="Helvetica Neue"/>
              <a:buNone/>
              <a:defRPr sz="933"/>
            </a:lvl8pPr>
            <a:lvl9pPr marL="0" lvl="8" indent="0" algn="ctr" rtl="0">
              <a:lnSpc>
                <a:spcPct val="100000"/>
              </a:lnSpc>
              <a:spcBef>
                <a:spcPts val="0"/>
              </a:spcBef>
              <a:spcAft>
                <a:spcPts val="0"/>
              </a:spcAft>
              <a:buClr>
                <a:srgbClr val="FFFFFF"/>
              </a:buClr>
              <a:buSzPts val="700"/>
              <a:buFont typeface="Helvetica Neue"/>
              <a:buNone/>
              <a:defRPr sz="933"/>
            </a:lvl9pPr>
          </a:lstStyle>
          <a:p>
            <a:fld id="{00000000-1234-1234-1234-123412341234}" type="slidenum">
              <a:rPr lang="en" smtClean="0"/>
              <a:pPr/>
              <a:t>‹#›</a:t>
            </a:fld>
            <a:endParaRPr lang="en" sz="1333"/>
          </a:p>
        </p:txBody>
      </p:sp>
    </p:spTree>
    <p:extLst>
      <p:ext uri="{BB962C8B-B14F-4D97-AF65-F5344CB8AC3E}">
        <p14:creationId xmlns:p14="http://schemas.microsoft.com/office/powerpoint/2010/main" val="170775351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matchingName="Section Headers 3">
  <p:cSld name="Section Headers 3">
    <p:bg>
      <p:bgPr>
        <a:solidFill>
          <a:srgbClr val="141414"/>
        </a:solidFill>
        <a:effectLst/>
      </p:bgPr>
    </p:bg>
    <p:spTree>
      <p:nvGrpSpPr>
        <p:cNvPr id="1" name="Shape 63"/>
        <p:cNvGrpSpPr/>
        <p:nvPr/>
      </p:nvGrpSpPr>
      <p:grpSpPr>
        <a:xfrm>
          <a:off x="0" y="0"/>
          <a:ext cx="0" cy="0"/>
          <a:chOff x="0" y="0"/>
          <a:chExt cx="0" cy="0"/>
        </a:xfrm>
      </p:grpSpPr>
      <p:sp>
        <p:nvSpPr>
          <p:cNvPr id="64" name="Google Shape;64;p16"/>
          <p:cNvSpPr txBox="1">
            <a:spLocks noGrp="1"/>
          </p:cNvSpPr>
          <p:nvPr>
            <p:ph type="body" idx="1"/>
          </p:nvPr>
        </p:nvSpPr>
        <p:spPr>
          <a:xfrm>
            <a:off x="662651" y="5391484"/>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5" name="Google Shape;65;p16"/>
          <p:cNvSpPr txBox="1">
            <a:spLocks noGrp="1"/>
          </p:cNvSpPr>
          <p:nvPr>
            <p:ph type="body" idx="2"/>
          </p:nvPr>
        </p:nvSpPr>
        <p:spPr>
          <a:xfrm>
            <a:off x="637865" y="4180321"/>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6" name="Google Shape;66;p16"/>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7" name="Google Shape;67;p1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8" name="Google Shape;68;p16"/>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148402365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9"/>
        <p:cNvGrpSpPr/>
        <p:nvPr/>
      </p:nvGrpSpPr>
      <p:grpSpPr>
        <a:xfrm>
          <a:off x="0" y="0"/>
          <a:ext cx="0" cy="0"/>
          <a:chOff x="0" y="0"/>
          <a:chExt cx="0" cy="0"/>
        </a:xfrm>
      </p:grpSpPr>
      <p:sp>
        <p:nvSpPr>
          <p:cNvPr id="70" name="Google Shape;70;p17"/>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1" name="Google Shape;71;p17"/>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2" name="Google Shape;72;p17"/>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rmAutofit/>
          </a:bodyPr>
          <a:lstStyle>
            <a:lvl1pPr lvl="0" rtl="0">
              <a:spcBef>
                <a:spcPts val="0"/>
              </a:spcBef>
              <a:spcAft>
                <a:spcPts val="0"/>
              </a:spcAft>
              <a:buNone/>
              <a:defRPr sz="1333">
                <a:solidFill>
                  <a:srgbClr val="FF8400"/>
                </a:solidFill>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3" name="Google Shape;73;p17"/>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9579676"/>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74"/>
        <p:cNvGrpSpPr/>
        <p:nvPr/>
      </p:nvGrpSpPr>
      <p:grpSpPr>
        <a:xfrm>
          <a:off x="0" y="0"/>
          <a:ext cx="0" cy="0"/>
          <a:chOff x="0" y="0"/>
          <a:chExt cx="0" cy="0"/>
        </a:xfrm>
      </p:grpSpPr>
      <p:sp>
        <p:nvSpPr>
          <p:cNvPr id="75" name="Google Shape;75;p18"/>
          <p:cNvSpPr txBox="1">
            <a:spLocks noGrp="1"/>
          </p:cNvSpPr>
          <p:nvPr>
            <p:ph type="body" idx="1"/>
          </p:nvPr>
        </p:nvSpPr>
        <p:spPr>
          <a:xfrm>
            <a:off x="662651" y="5391484"/>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6" name="Google Shape;76;p18"/>
          <p:cNvSpPr txBox="1">
            <a:spLocks noGrp="1"/>
          </p:cNvSpPr>
          <p:nvPr>
            <p:ph type="body" idx="2"/>
          </p:nvPr>
        </p:nvSpPr>
        <p:spPr>
          <a:xfrm>
            <a:off x="637865" y="4180321"/>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7" name="Google Shape;77;p18"/>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78" name="Google Shape;78;p1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79" name="Google Shape;79;p18"/>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190534991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662651" y="5391484"/>
            <a:ext cx="6890402" cy="666849"/>
          </a:xfrm>
          <a:prstGeom prst="rect">
            <a:avLst/>
          </a:prstGeom>
          <a:noFill/>
          <a:ln>
            <a:noFill/>
          </a:ln>
        </p:spPr>
        <p:txBody>
          <a:bodyPr spcFirstLastPara="1" wrap="square" lIns="0" tIns="0" rIns="0" bIns="0" anchor="t" anchorCtr="0">
            <a:spAutoFit/>
          </a:bodyPr>
          <a:lstStyle>
            <a:lvl1pPr marL="228600" marR="5080" lvl="0" indent="-114300" algn="l">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1" name="Google Shape;11;p2"/>
          <p:cNvSpPr txBox="1">
            <a:spLocks noGrp="1"/>
          </p:cNvSpPr>
          <p:nvPr>
            <p:ph type="body" idx="2"/>
          </p:nvPr>
        </p:nvSpPr>
        <p:spPr>
          <a:xfrm>
            <a:off x="637866" y="4180321"/>
            <a:ext cx="1269267" cy="666849"/>
          </a:xfrm>
          <a:prstGeom prst="rect">
            <a:avLst/>
          </a:prstGeom>
          <a:noFill/>
          <a:ln>
            <a:noFill/>
          </a:ln>
        </p:spPr>
        <p:txBody>
          <a:bodyPr spcFirstLastPara="1" wrap="square" lIns="0" tIns="0" rIns="0" bIns="0" anchor="t" anchorCtr="0">
            <a:spAutoFit/>
          </a:bodyPr>
          <a:lstStyle>
            <a:lvl1pPr marL="228600" marR="5080" lvl="0" indent="-114300" algn="l">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2" name="Google Shape;12;p2"/>
          <p:cNvSpPr txBox="1"/>
          <p:nvPr/>
        </p:nvSpPr>
        <p:spPr>
          <a:xfrm>
            <a:off x="9854426" y="6309048"/>
            <a:ext cx="1625601"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3" name="Google Shape;13;p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1" cy="359371"/>
          </a:xfrm>
          <a:prstGeom prst="rect">
            <a:avLst/>
          </a:prstGeom>
          <a:noFill/>
          <a:ln>
            <a:noFill/>
          </a:ln>
        </p:spPr>
      </p:pic>
      <p:sp>
        <p:nvSpPr>
          <p:cNvPr id="14" name="Google Shape;14;p2"/>
          <p:cNvSpPr txBox="1">
            <a:spLocks noGrp="1"/>
          </p:cNvSpPr>
          <p:nvPr>
            <p:ph type="sldNum" idx="12"/>
          </p:nvPr>
        </p:nvSpPr>
        <p:spPr>
          <a:xfrm>
            <a:off x="5979492" y="6540500"/>
            <a:ext cx="226666"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693759635"/>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20"/>
        <p:cNvGrpSpPr/>
        <p:nvPr/>
      </p:nvGrpSpPr>
      <p:grpSpPr>
        <a:xfrm>
          <a:off x="0" y="0"/>
          <a:ext cx="0" cy="0"/>
          <a:chOff x="0" y="0"/>
          <a:chExt cx="0" cy="0"/>
        </a:xfrm>
      </p:grpSpPr>
      <p:sp>
        <p:nvSpPr>
          <p:cNvPr id="21" name="Google Shape;21;p4"/>
          <p:cNvSpPr/>
          <p:nvPr/>
        </p:nvSpPr>
        <p:spPr>
          <a:xfrm>
            <a:off x="2498" y="-105"/>
            <a:ext cx="12187004"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2" name="Google Shape;22;p4"/>
          <p:cNvSpPr txBox="1">
            <a:spLocks noGrp="1"/>
          </p:cNvSpPr>
          <p:nvPr>
            <p:ph type="body" idx="1"/>
          </p:nvPr>
        </p:nvSpPr>
        <p:spPr>
          <a:xfrm>
            <a:off x="419299" y="359494"/>
            <a:ext cx="6292216" cy="892552"/>
          </a:xfrm>
          <a:prstGeom prst="rect">
            <a:avLst/>
          </a:prstGeom>
          <a:noFill/>
          <a:ln>
            <a:noFill/>
          </a:ln>
        </p:spPr>
        <p:txBody>
          <a:bodyPr spcFirstLastPara="1" wrap="square" lIns="0" tIns="0" rIns="0" bIns="0" anchor="t" anchorCtr="0">
            <a:sp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23" name="Google Shape;23;p4"/>
          <p:cNvSpPr txBox="1"/>
          <p:nvPr/>
        </p:nvSpPr>
        <p:spPr>
          <a:xfrm>
            <a:off x="9854426" y="6309048"/>
            <a:ext cx="1625601"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24" name="Google Shape;24;p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1" cy="359371"/>
          </a:xfrm>
          <a:prstGeom prst="rect">
            <a:avLst/>
          </a:prstGeom>
          <a:noFill/>
          <a:ln>
            <a:noFill/>
          </a:ln>
        </p:spPr>
      </p:pic>
      <p:sp>
        <p:nvSpPr>
          <p:cNvPr id="25" name="Google Shape;25;p4"/>
          <p:cNvSpPr txBox="1">
            <a:spLocks noGrp="1"/>
          </p:cNvSpPr>
          <p:nvPr>
            <p:ph type="sldNum" idx="12"/>
          </p:nvPr>
        </p:nvSpPr>
        <p:spPr>
          <a:xfrm>
            <a:off x="5979492" y="6540500"/>
            <a:ext cx="226666"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879119863"/>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635000" y="1644651"/>
            <a:ext cx="10922000" cy="1939727"/>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00E8FF"/>
              </a:buClr>
              <a:buSzPts val="11600"/>
              <a:buFont typeface="Avenir"/>
              <a:buNone/>
              <a:defRPr sz="5800">
                <a:solidFill>
                  <a:srgbClr val="00E8FF"/>
                </a:solidFill>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28" name="Google Shape;28;p5"/>
          <p:cNvSpPr txBox="1">
            <a:spLocks noGrp="1"/>
          </p:cNvSpPr>
          <p:nvPr>
            <p:ph type="body" idx="1"/>
          </p:nvPr>
        </p:nvSpPr>
        <p:spPr>
          <a:xfrm>
            <a:off x="635000" y="6080215"/>
            <a:ext cx="10922000" cy="347028"/>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3430"/>
              <a:buFont typeface="Avenir"/>
              <a:buNone/>
              <a:defRPr sz="1715">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29" name="Google Shape;29;p5"/>
          <p:cNvSpPr txBox="1">
            <a:spLocks noGrp="1"/>
          </p:cNvSpPr>
          <p:nvPr>
            <p:ph type="body" idx="2"/>
          </p:nvPr>
        </p:nvSpPr>
        <p:spPr>
          <a:xfrm>
            <a:off x="635000" y="3492500"/>
            <a:ext cx="10922000" cy="1256176"/>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1pPr>
            <a:lvl2pPr marL="457200" lvl="1"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2pPr>
            <a:lvl3pPr marL="685800" lvl="2"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3pPr>
            <a:lvl4pPr marL="914400" lvl="3"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4pPr>
            <a:lvl5pPr marL="1143000" lvl="4"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30" name="Google Shape;30;p5"/>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43656518"/>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31"/>
        <p:cNvGrpSpPr/>
        <p:nvPr/>
      </p:nvGrpSpPr>
      <p:grpSpPr>
        <a:xfrm>
          <a:off x="0" y="0"/>
          <a:ext cx="0" cy="0"/>
          <a:chOff x="0" y="0"/>
          <a:chExt cx="0" cy="0"/>
        </a:xfrm>
      </p:grpSpPr>
      <p:sp>
        <p:nvSpPr>
          <p:cNvPr id="32" name="Google Shape;32;p6"/>
          <p:cNvSpPr>
            <a:spLocks noGrp="1"/>
          </p:cNvSpPr>
          <p:nvPr>
            <p:ph type="pic" idx="2"/>
          </p:nvPr>
        </p:nvSpPr>
        <p:spPr>
          <a:xfrm>
            <a:off x="0" y="-381000"/>
            <a:ext cx="12192000" cy="7620000"/>
          </a:xfrm>
          <a:prstGeom prst="rect">
            <a:avLst/>
          </a:prstGeom>
          <a:noFill/>
          <a:ln>
            <a:noFill/>
          </a:ln>
        </p:spPr>
      </p:sp>
      <p:sp>
        <p:nvSpPr>
          <p:cNvPr id="33" name="Google Shape;33;p6"/>
          <p:cNvSpPr txBox="1">
            <a:spLocks noGrp="1"/>
          </p:cNvSpPr>
          <p:nvPr>
            <p:ph type="body" idx="1"/>
          </p:nvPr>
        </p:nvSpPr>
        <p:spPr>
          <a:xfrm>
            <a:off x="635000" y="6083300"/>
            <a:ext cx="10922000" cy="347028"/>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3430"/>
              <a:buFont typeface="Avenir"/>
              <a:buNone/>
              <a:defRPr sz="1715">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34" name="Google Shape;34;p6"/>
          <p:cNvSpPr txBox="1">
            <a:spLocks noGrp="1"/>
          </p:cNvSpPr>
          <p:nvPr>
            <p:ph type="title"/>
          </p:nvPr>
        </p:nvSpPr>
        <p:spPr>
          <a:xfrm>
            <a:off x="635000" y="1644650"/>
            <a:ext cx="10922000" cy="1936750"/>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FFFFFF"/>
              </a:buClr>
              <a:buSzPts val="11600"/>
              <a:buFont typeface="Avenir"/>
              <a:buNone/>
              <a:defRPr sz="5800"/>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35" name="Google Shape;35;p6"/>
          <p:cNvSpPr txBox="1">
            <a:spLocks noGrp="1"/>
          </p:cNvSpPr>
          <p:nvPr>
            <p:ph type="body" idx="3"/>
          </p:nvPr>
        </p:nvSpPr>
        <p:spPr>
          <a:xfrm>
            <a:off x="635000" y="3492500"/>
            <a:ext cx="10922000" cy="12573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1pPr>
            <a:lvl2pPr marL="457200" lvl="1"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2pPr>
            <a:lvl3pPr marL="685800" lvl="2"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3pPr>
            <a:lvl4pPr marL="914400" lvl="3"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4pPr>
            <a:lvl5pPr marL="1143000" lvl="4" indent="-114300"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36" name="Google Shape;36;p6"/>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5891991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37"/>
        <p:cNvGrpSpPr/>
        <p:nvPr/>
      </p:nvGrpSpPr>
      <p:grpSpPr>
        <a:xfrm>
          <a:off x="0" y="0"/>
          <a:ext cx="0" cy="0"/>
          <a:chOff x="0" y="0"/>
          <a:chExt cx="0" cy="0"/>
        </a:xfrm>
      </p:grpSpPr>
      <p:sp>
        <p:nvSpPr>
          <p:cNvPr id="38" name="Google Shape;38;p7"/>
          <p:cNvSpPr>
            <a:spLocks noGrp="1"/>
          </p:cNvSpPr>
          <p:nvPr>
            <p:ph type="pic" idx="2"/>
          </p:nvPr>
        </p:nvSpPr>
        <p:spPr>
          <a:xfrm>
            <a:off x="3981450" y="-12700"/>
            <a:ext cx="10325100" cy="6883400"/>
          </a:xfrm>
          <a:prstGeom prst="rect">
            <a:avLst/>
          </a:prstGeom>
          <a:noFill/>
          <a:ln>
            <a:noFill/>
          </a:ln>
        </p:spPr>
      </p:sp>
      <p:sp>
        <p:nvSpPr>
          <p:cNvPr id="39" name="Google Shape;39;p7"/>
          <p:cNvSpPr txBox="1">
            <a:spLocks noGrp="1"/>
          </p:cNvSpPr>
          <p:nvPr>
            <p:ph type="title"/>
          </p:nvPr>
        </p:nvSpPr>
        <p:spPr>
          <a:xfrm>
            <a:off x="635000" y="1943101"/>
            <a:ext cx="4826000" cy="1600101"/>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40" name="Google Shape;40;p7"/>
          <p:cNvSpPr txBox="1">
            <a:spLocks noGrp="1"/>
          </p:cNvSpPr>
          <p:nvPr>
            <p:ph type="body" idx="1"/>
          </p:nvPr>
        </p:nvSpPr>
        <p:spPr>
          <a:xfrm>
            <a:off x="635000" y="3422650"/>
            <a:ext cx="4826000" cy="28321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1pPr>
            <a:lvl2pPr marL="457200" lvl="1" indent="-114300"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2pPr>
            <a:lvl3pPr marL="685800" lvl="2" indent="-114300"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3pPr>
            <a:lvl4pPr marL="914400" lvl="3" indent="-114300"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4pPr>
            <a:lvl5pPr marL="1143000" lvl="4" indent="-114300"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41" name="Google Shape;41;p7"/>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8324434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35000" y="406401"/>
            <a:ext cx="10922000" cy="778719"/>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44" name="Google Shape;44;p8"/>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5292"/>
              <a:buFont typeface="Avenir"/>
              <a:buNone/>
              <a:defRPr sz="2646">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45" name="Google Shape;45;p8"/>
          <p:cNvSpPr txBox="1">
            <a:spLocks noGrp="1"/>
          </p:cNvSpPr>
          <p:nvPr>
            <p:ph type="body" idx="2"/>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46" name="Google Shape;46;p8"/>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31956686"/>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47"/>
        <p:cNvGrpSpPr/>
        <p:nvPr/>
      </p:nvGrpSpPr>
      <p:grpSpPr>
        <a:xfrm>
          <a:off x="0" y="0"/>
          <a:ext cx="0" cy="0"/>
          <a:chOff x="0" y="0"/>
          <a:chExt cx="0" cy="0"/>
        </a:xfrm>
      </p:grpSpPr>
      <p:sp>
        <p:nvSpPr>
          <p:cNvPr id="48" name="Google Shape;48;p9"/>
          <p:cNvSpPr txBox="1">
            <a:spLocks noGrp="1"/>
          </p:cNvSpPr>
          <p:nvPr>
            <p:ph type="body" idx="1"/>
          </p:nvPr>
        </p:nvSpPr>
        <p:spPr>
          <a:xfrm>
            <a:off x="635000" y="2134659"/>
            <a:ext cx="10922000" cy="4216401"/>
          </a:xfrm>
          <a:prstGeom prst="rect">
            <a:avLst/>
          </a:prstGeom>
          <a:noFill/>
          <a:ln>
            <a:noFill/>
          </a:ln>
        </p:spPr>
        <p:txBody>
          <a:bodyPr spcFirstLastPara="1" wrap="square" lIns="50800" tIns="50800" rIns="50800" bIns="50800" anchor="t" anchorCtr="0">
            <a:norm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49" name="Google Shape;49;p9"/>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22274760"/>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50"/>
        <p:cNvGrpSpPr/>
        <p:nvPr/>
      </p:nvGrpSpPr>
      <p:grpSpPr>
        <a:xfrm>
          <a:off x="0" y="0"/>
          <a:ext cx="0" cy="0"/>
          <a:chOff x="0" y="0"/>
          <a:chExt cx="0" cy="0"/>
        </a:xfrm>
      </p:grpSpPr>
      <p:sp>
        <p:nvSpPr>
          <p:cNvPr id="51" name="Google Shape;51;p10"/>
          <p:cNvSpPr>
            <a:spLocks noGrp="1"/>
          </p:cNvSpPr>
          <p:nvPr>
            <p:ph type="pic" idx="2"/>
          </p:nvPr>
        </p:nvSpPr>
        <p:spPr>
          <a:xfrm>
            <a:off x="6102350" y="-1138767"/>
            <a:ext cx="6096000" cy="9135534"/>
          </a:xfrm>
          <a:prstGeom prst="rect">
            <a:avLst/>
          </a:prstGeom>
          <a:noFill/>
          <a:ln>
            <a:noFill/>
          </a:ln>
        </p:spPr>
      </p:sp>
      <p:sp>
        <p:nvSpPr>
          <p:cNvPr id="52" name="Google Shape;52;p10"/>
          <p:cNvSpPr txBox="1">
            <a:spLocks noGrp="1"/>
          </p:cNvSpPr>
          <p:nvPr>
            <p:ph type="title"/>
          </p:nvPr>
        </p:nvSpPr>
        <p:spPr>
          <a:xfrm>
            <a:off x="635000" y="419100"/>
            <a:ext cx="4826000" cy="774700"/>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53" name="Google Shape;53;p10"/>
          <p:cNvSpPr txBox="1">
            <a:spLocks noGrp="1"/>
          </p:cNvSpPr>
          <p:nvPr>
            <p:ph type="body" idx="1"/>
          </p:nvPr>
        </p:nvSpPr>
        <p:spPr>
          <a:xfrm>
            <a:off x="635000" y="2133600"/>
            <a:ext cx="4826000" cy="4216400"/>
          </a:xfrm>
          <a:prstGeom prst="rect">
            <a:avLst/>
          </a:prstGeom>
          <a:noFill/>
          <a:ln>
            <a:noFill/>
          </a:ln>
        </p:spPr>
        <p:txBody>
          <a:bodyPr spcFirstLastPara="1" wrap="square" lIns="50800" tIns="50800" rIns="50800" bIns="50800" anchor="t" anchorCtr="0">
            <a:norm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54" name="Google Shape;54;p10"/>
          <p:cNvSpPr txBox="1">
            <a:spLocks noGrp="1"/>
          </p:cNvSpPr>
          <p:nvPr>
            <p:ph type="body" idx="3"/>
          </p:nvPr>
        </p:nvSpPr>
        <p:spPr>
          <a:xfrm>
            <a:off x="635000" y="1066800"/>
            <a:ext cx="4826000" cy="5080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5292"/>
              <a:buFont typeface="Avenir"/>
              <a:buNone/>
              <a:defRPr sz="2646">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55" name="Google Shape;55;p10"/>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44551795"/>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635000" y="1644650"/>
            <a:ext cx="10922000" cy="1936750"/>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00FF00"/>
              </a:buClr>
              <a:buSzPts val="11600"/>
              <a:buFont typeface="Avenir"/>
              <a:buNone/>
              <a:defRPr sz="5800">
                <a:solidFill>
                  <a:srgbClr val="00FF00"/>
                </a:solidFill>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58" name="Google Shape;58;p11"/>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475134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635000" y="406401"/>
            <a:ext cx="10922000" cy="778719"/>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61" name="Google Shape;61;p12"/>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5292"/>
              <a:buFont typeface="Avenir"/>
              <a:buNone/>
              <a:defRPr sz="2646">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62" name="Google Shape;62;p12"/>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7562060"/>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635000" y="406400"/>
            <a:ext cx="10922000" cy="781050"/>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65" name="Google Shape;65;p13"/>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5292"/>
              <a:buFont typeface="Avenir"/>
              <a:buNone/>
              <a:defRPr sz="2646">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66" name="Google Shape;66;p13"/>
          <p:cNvSpPr txBox="1">
            <a:spLocks noGrp="1"/>
          </p:cNvSpPr>
          <p:nvPr>
            <p:ph type="body" idx="2"/>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228600" lvl="0" indent="-114300" algn="l">
              <a:lnSpc>
                <a:spcPct val="100000"/>
              </a:lnSpc>
              <a:spcBef>
                <a:spcPts val="1200"/>
              </a:spcBef>
              <a:spcAft>
                <a:spcPts val="0"/>
              </a:spcAft>
              <a:buClr>
                <a:srgbClr val="FFFFFF"/>
              </a:buClr>
              <a:buSzPts val="5500"/>
              <a:buFont typeface="Avenir"/>
              <a:buNone/>
              <a:defRPr sz="2750"/>
            </a:lvl1pPr>
            <a:lvl2pPr marL="457200" lvl="1" indent="-114300" algn="l">
              <a:lnSpc>
                <a:spcPct val="100000"/>
              </a:lnSpc>
              <a:spcBef>
                <a:spcPts val="1200"/>
              </a:spcBef>
              <a:spcAft>
                <a:spcPts val="0"/>
              </a:spcAft>
              <a:buClr>
                <a:srgbClr val="FFFFFF"/>
              </a:buClr>
              <a:buSzPts val="5500"/>
              <a:buFont typeface="Avenir"/>
              <a:buNone/>
              <a:defRPr sz="2750"/>
            </a:lvl2pPr>
            <a:lvl3pPr marL="685800" lvl="2" indent="-114300" algn="l">
              <a:lnSpc>
                <a:spcPct val="100000"/>
              </a:lnSpc>
              <a:spcBef>
                <a:spcPts val="1200"/>
              </a:spcBef>
              <a:spcAft>
                <a:spcPts val="0"/>
              </a:spcAft>
              <a:buClr>
                <a:srgbClr val="FFFFFF"/>
              </a:buClr>
              <a:buSzPts val="5500"/>
              <a:buFont typeface="Avenir"/>
              <a:buNone/>
              <a:defRPr sz="2750"/>
            </a:lvl3pPr>
            <a:lvl4pPr marL="914400" lvl="3" indent="-114300" algn="l">
              <a:lnSpc>
                <a:spcPct val="100000"/>
              </a:lnSpc>
              <a:spcBef>
                <a:spcPts val="1200"/>
              </a:spcBef>
              <a:spcAft>
                <a:spcPts val="0"/>
              </a:spcAft>
              <a:buClr>
                <a:srgbClr val="FFFFFF"/>
              </a:buClr>
              <a:buSzPts val="5500"/>
              <a:buFont typeface="Avenir"/>
              <a:buNone/>
              <a:defRPr sz="2750"/>
            </a:lvl4pPr>
            <a:lvl5pPr marL="1143000" lvl="4" indent="-114300" algn="l">
              <a:lnSpc>
                <a:spcPct val="100000"/>
              </a:lnSpc>
              <a:spcBef>
                <a:spcPts val="1200"/>
              </a:spcBef>
              <a:spcAft>
                <a:spcPts val="0"/>
              </a:spcAft>
              <a:buClr>
                <a:srgbClr val="FFFFFF"/>
              </a:buClr>
              <a:buSzPts val="5500"/>
              <a:buFont typeface="Avenir"/>
              <a:buNone/>
              <a:defRPr sz="2750"/>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67" name="Google Shape;67;p13"/>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41951932"/>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68"/>
        <p:cNvGrpSpPr/>
        <p:nvPr/>
      </p:nvGrpSpPr>
      <p:grpSpPr>
        <a:xfrm>
          <a:off x="0" y="0"/>
          <a:ext cx="0" cy="0"/>
          <a:chOff x="0" y="0"/>
          <a:chExt cx="0" cy="0"/>
        </a:xfrm>
      </p:grpSpPr>
      <p:sp>
        <p:nvSpPr>
          <p:cNvPr id="69" name="Google Shape;69;p14"/>
          <p:cNvSpPr txBox="1">
            <a:spLocks noGrp="1"/>
          </p:cNvSpPr>
          <p:nvPr>
            <p:ph type="body" idx="1"/>
          </p:nvPr>
        </p:nvSpPr>
        <p:spPr>
          <a:xfrm>
            <a:off x="635000" y="2273301"/>
            <a:ext cx="10922000" cy="2339033"/>
          </a:xfrm>
          <a:prstGeom prst="rect">
            <a:avLst/>
          </a:prstGeom>
          <a:noFill/>
          <a:ln>
            <a:noFill/>
          </a:ln>
        </p:spPr>
        <p:txBody>
          <a:bodyPr spcFirstLastPara="1" wrap="square" lIns="50800" tIns="50800" rIns="50800" bIns="50800" anchor="ctr" anchorCtr="0">
            <a:normAutofit/>
          </a:bodyPr>
          <a:lstStyle>
            <a:lvl1pPr marL="228600" lvl="0" indent="-114300"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1pPr>
            <a:lvl2pPr marL="457200" lvl="1" indent="-114300"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2pPr>
            <a:lvl3pPr marL="685800" lvl="2" indent="-114300"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3pPr>
            <a:lvl4pPr marL="914400" lvl="3" indent="-114300"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4pPr>
            <a:lvl5pPr marL="1143000" lvl="4" indent="-114300"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70" name="Google Shape;70;p14"/>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11919535"/>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71"/>
        <p:cNvGrpSpPr/>
        <p:nvPr/>
      </p:nvGrpSpPr>
      <p:grpSpPr>
        <a:xfrm>
          <a:off x="0" y="0"/>
          <a:ext cx="0" cy="0"/>
          <a:chOff x="0" y="0"/>
          <a:chExt cx="0" cy="0"/>
        </a:xfrm>
      </p:grpSpPr>
      <p:sp>
        <p:nvSpPr>
          <p:cNvPr id="72" name="Google Shape;72;p15"/>
          <p:cNvSpPr txBox="1">
            <a:spLocks noGrp="1"/>
          </p:cNvSpPr>
          <p:nvPr>
            <p:ph type="body" idx="1"/>
          </p:nvPr>
        </p:nvSpPr>
        <p:spPr>
          <a:xfrm>
            <a:off x="635000" y="1953048"/>
            <a:ext cx="10922000" cy="2244302"/>
          </a:xfrm>
          <a:prstGeom prst="rect">
            <a:avLst/>
          </a:prstGeom>
          <a:noFill/>
          <a:ln>
            <a:noFill/>
          </a:ln>
        </p:spPr>
        <p:txBody>
          <a:bodyPr spcFirstLastPara="1" wrap="square" lIns="50800" tIns="50800" rIns="50800" bIns="50800" anchor="b" anchorCtr="0">
            <a:normAutofit/>
          </a:bodyPr>
          <a:lstStyle>
            <a:lvl1pPr marL="228600" lvl="0" indent="-114300"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1pPr>
            <a:lvl2pPr marL="457200" lvl="1" indent="-114300"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2pPr>
            <a:lvl3pPr marL="685800" lvl="2" indent="-114300"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3pPr>
            <a:lvl4pPr marL="914400" lvl="3" indent="-114300"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4pPr>
            <a:lvl5pPr marL="1143000" lvl="4" indent="-114300"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73" name="Google Shape;73;p15"/>
          <p:cNvSpPr txBox="1">
            <a:spLocks noGrp="1"/>
          </p:cNvSpPr>
          <p:nvPr>
            <p:ph type="body" idx="2"/>
          </p:nvPr>
        </p:nvSpPr>
        <p:spPr>
          <a:xfrm>
            <a:off x="635000" y="4260850"/>
            <a:ext cx="10922000" cy="50800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D5D5D5"/>
              </a:buClr>
              <a:buSzPts val="4400"/>
              <a:buFont typeface="Avenir"/>
              <a:buNone/>
              <a:defRPr sz="2200">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74" name="Google Shape;74;p15"/>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52205832"/>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75"/>
        <p:cNvGrpSpPr/>
        <p:nvPr/>
      </p:nvGrpSpPr>
      <p:grpSpPr>
        <a:xfrm>
          <a:off x="0" y="0"/>
          <a:ext cx="0" cy="0"/>
          <a:chOff x="0" y="0"/>
          <a:chExt cx="0" cy="0"/>
        </a:xfrm>
      </p:grpSpPr>
      <p:sp>
        <p:nvSpPr>
          <p:cNvPr id="76" name="Google Shape;76;p16"/>
          <p:cNvSpPr txBox="1">
            <a:spLocks noGrp="1"/>
          </p:cNvSpPr>
          <p:nvPr>
            <p:ph type="body" idx="1"/>
          </p:nvPr>
        </p:nvSpPr>
        <p:spPr>
          <a:xfrm>
            <a:off x="635000" y="5577544"/>
            <a:ext cx="10922000" cy="416307"/>
          </a:xfrm>
          <a:prstGeom prst="rect">
            <a:avLst/>
          </a:prstGeom>
          <a:noFill/>
          <a:ln>
            <a:noFill/>
          </a:ln>
        </p:spPr>
        <p:txBody>
          <a:bodyPr spcFirstLastPara="1" wrap="square" lIns="50800" tIns="50800" rIns="50800" bIns="50800" anchor="ctr" anchorCtr="0">
            <a:normAutofit/>
          </a:bodyPr>
          <a:lstStyle>
            <a:lvl1pPr marL="228600" lvl="0" indent="-114300" algn="ctr">
              <a:lnSpc>
                <a:spcPct val="100000"/>
              </a:lnSpc>
              <a:spcBef>
                <a:spcPts val="0"/>
              </a:spcBef>
              <a:spcAft>
                <a:spcPts val="0"/>
              </a:spcAft>
              <a:buClr>
                <a:srgbClr val="D5D5D5"/>
              </a:buClr>
              <a:buSzPts val="4224"/>
              <a:buFont typeface="Avenir"/>
              <a:buNone/>
              <a:defRPr sz="2112">
                <a:solidFill>
                  <a:srgbClr val="D5D5D5"/>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77" name="Google Shape;77;p16"/>
          <p:cNvSpPr txBox="1">
            <a:spLocks noGrp="1"/>
          </p:cNvSpPr>
          <p:nvPr>
            <p:ph type="body" idx="2"/>
          </p:nvPr>
        </p:nvSpPr>
        <p:spPr>
          <a:xfrm>
            <a:off x="635000" y="2329686"/>
            <a:ext cx="10922000" cy="2197101"/>
          </a:xfrm>
          <a:prstGeom prst="rect">
            <a:avLst/>
          </a:prstGeom>
          <a:noFill/>
          <a:ln>
            <a:noFill/>
          </a:ln>
        </p:spPr>
        <p:txBody>
          <a:bodyPr spcFirstLastPara="1" wrap="square" lIns="50800" tIns="50800" rIns="50800" bIns="50800" anchor="ctr" anchorCtr="0">
            <a:normAutofit/>
          </a:bodyPr>
          <a:lstStyle>
            <a:lvl1pPr marL="228600" lvl="0" indent="-114300"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1pPr>
            <a:lvl2pPr marL="457200" lvl="1" indent="-114300"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2pPr>
            <a:lvl3pPr marL="685800" lvl="2" indent="-114300"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3pPr>
            <a:lvl4pPr marL="914400" lvl="3" indent="-114300"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4pPr>
            <a:lvl5pPr marL="1143000" lvl="4" indent="-114300"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78" name="Google Shape;78;p16"/>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98929057"/>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79"/>
        <p:cNvGrpSpPr/>
        <p:nvPr/>
      </p:nvGrpSpPr>
      <p:grpSpPr>
        <a:xfrm>
          <a:off x="0" y="0"/>
          <a:ext cx="0" cy="0"/>
          <a:chOff x="0" y="0"/>
          <a:chExt cx="0" cy="0"/>
        </a:xfrm>
      </p:grpSpPr>
      <p:sp>
        <p:nvSpPr>
          <p:cNvPr id="80" name="Google Shape;80;p17"/>
          <p:cNvSpPr>
            <a:spLocks noGrp="1"/>
          </p:cNvSpPr>
          <p:nvPr>
            <p:ph type="pic" idx="2"/>
          </p:nvPr>
        </p:nvSpPr>
        <p:spPr>
          <a:xfrm>
            <a:off x="6096000" y="3114675"/>
            <a:ext cx="6096000" cy="4064000"/>
          </a:xfrm>
          <a:prstGeom prst="rect">
            <a:avLst/>
          </a:prstGeom>
          <a:noFill/>
          <a:ln>
            <a:noFill/>
          </a:ln>
        </p:spPr>
      </p:sp>
      <p:sp>
        <p:nvSpPr>
          <p:cNvPr id="81" name="Google Shape;81;p17"/>
          <p:cNvSpPr>
            <a:spLocks noGrp="1"/>
          </p:cNvSpPr>
          <p:nvPr>
            <p:ph type="pic" idx="3"/>
          </p:nvPr>
        </p:nvSpPr>
        <p:spPr>
          <a:xfrm>
            <a:off x="6096000" y="-320676"/>
            <a:ext cx="6096000" cy="4064001"/>
          </a:xfrm>
          <a:prstGeom prst="rect">
            <a:avLst/>
          </a:prstGeom>
          <a:noFill/>
          <a:ln>
            <a:noFill/>
          </a:ln>
        </p:spPr>
      </p:sp>
      <p:sp>
        <p:nvSpPr>
          <p:cNvPr id="82" name="Google Shape;82;p17"/>
          <p:cNvSpPr>
            <a:spLocks noGrp="1"/>
          </p:cNvSpPr>
          <p:nvPr>
            <p:ph type="pic" idx="4"/>
          </p:nvPr>
        </p:nvSpPr>
        <p:spPr>
          <a:xfrm>
            <a:off x="-1" y="-1129251"/>
            <a:ext cx="6083301" cy="9116502"/>
          </a:xfrm>
          <a:prstGeom prst="rect">
            <a:avLst/>
          </a:prstGeom>
          <a:noFill/>
          <a:ln>
            <a:noFill/>
          </a:ln>
        </p:spPr>
      </p:sp>
      <p:sp>
        <p:nvSpPr>
          <p:cNvPr id="83" name="Google Shape;83;p17"/>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26685993"/>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84"/>
        <p:cNvGrpSpPr/>
        <p:nvPr/>
      </p:nvGrpSpPr>
      <p:grpSpPr>
        <a:xfrm>
          <a:off x="0" y="0"/>
          <a:ext cx="0" cy="0"/>
          <a:chOff x="0" y="0"/>
          <a:chExt cx="0" cy="0"/>
        </a:xfrm>
      </p:grpSpPr>
      <p:sp>
        <p:nvSpPr>
          <p:cNvPr id="85" name="Google Shape;85;p18"/>
          <p:cNvSpPr>
            <a:spLocks noGrp="1"/>
          </p:cNvSpPr>
          <p:nvPr>
            <p:ph type="pic" idx="2"/>
          </p:nvPr>
        </p:nvSpPr>
        <p:spPr>
          <a:xfrm>
            <a:off x="0" y="-635000"/>
            <a:ext cx="12192000" cy="8128000"/>
          </a:xfrm>
          <a:prstGeom prst="rect">
            <a:avLst/>
          </a:prstGeom>
          <a:noFill/>
          <a:ln>
            <a:noFill/>
          </a:ln>
        </p:spPr>
      </p:sp>
      <p:sp>
        <p:nvSpPr>
          <p:cNvPr id="86" name="Google Shape;86;p18"/>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28244430"/>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87"/>
        <p:cNvGrpSpPr/>
        <p:nvPr/>
      </p:nvGrpSpPr>
      <p:grpSpPr>
        <a:xfrm>
          <a:off x="0" y="0"/>
          <a:ext cx="0" cy="0"/>
          <a:chOff x="0" y="0"/>
          <a:chExt cx="0" cy="0"/>
        </a:xfrm>
      </p:grpSpPr>
      <p:sp>
        <p:nvSpPr>
          <p:cNvPr id="88" name="Google Shape;88;p19"/>
          <p:cNvSpPr txBox="1">
            <a:spLocks noGrp="1"/>
          </p:cNvSpPr>
          <p:nvPr>
            <p:ph type="sldNum" idx="12"/>
          </p:nvPr>
        </p:nvSpPr>
        <p:spPr>
          <a:xfrm>
            <a:off x="5983225" y="6163630"/>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27206887"/>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89"/>
        <p:cNvGrpSpPr/>
        <p:nvPr/>
      </p:nvGrpSpPr>
      <p:grpSpPr>
        <a:xfrm>
          <a:off x="0" y="0"/>
          <a:ext cx="0" cy="0"/>
          <a:chOff x="0" y="0"/>
          <a:chExt cx="0" cy="0"/>
        </a:xfrm>
      </p:grpSpPr>
      <p:sp>
        <p:nvSpPr>
          <p:cNvPr id="90" name="Google Shape;90;p20"/>
          <p:cNvSpPr txBox="1">
            <a:spLocks noGrp="1"/>
          </p:cNvSpPr>
          <p:nvPr>
            <p:ph type="body" idx="1"/>
          </p:nvPr>
        </p:nvSpPr>
        <p:spPr>
          <a:xfrm>
            <a:off x="715948" y="753556"/>
            <a:ext cx="5536864" cy="897682"/>
          </a:xfrm>
          <a:prstGeom prst="rect">
            <a:avLst/>
          </a:prstGeom>
          <a:noFill/>
          <a:ln>
            <a:noFill/>
          </a:ln>
        </p:spPr>
        <p:txBody>
          <a:bodyPr spcFirstLastPara="1" wrap="square" lIns="0" tIns="0" rIns="0" bIns="0" anchor="t" anchorCtr="0">
            <a:spAutoFit/>
          </a:bodyPr>
          <a:lstStyle>
            <a:lvl1pPr marL="228600" marR="5080" lvl="0" indent="-114300" algn="l">
              <a:lnSpc>
                <a:spcPct val="100000"/>
              </a:lnSpc>
              <a:spcBef>
                <a:spcPts val="1000"/>
              </a:spcBef>
              <a:spcAft>
                <a:spcPts val="0"/>
              </a:spcAft>
              <a:buClr>
                <a:srgbClr val="53585F"/>
              </a:buClr>
              <a:buSzPts val="10000"/>
              <a:buFont typeface="Avenir"/>
              <a:buNone/>
              <a:defRPr sz="5000">
                <a:solidFill>
                  <a:srgbClr val="53585F"/>
                </a:solidFill>
                <a:latin typeface="Avenir"/>
                <a:ea typeface="Avenir"/>
                <a:cs typeface="Avenir"/>
                <a:sym typeface="Aveni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91" name="Google Shape;91;p20"/>
          <p:cNvSpPr txBox="1">
            <a:spLocks noGrp="1"/>
          </p:cNvSpPr>
          <p:nvPr>
            <p:ph type="body" idx="2"/>
          </p:nvPr>
        </p:nvSpPr>
        <p:spPr>
          <a:xfrm>
            <a:off x="744462" y="5729928"/>
            <a:ext cx="2104292" cy="892552"/>
          </a:xfrm>
          <a:prstGeom prst="rect">
            <a:avLst/>
          </a:prstGeom>
          <a:noFill/>
          <a:ln>
            <a:noFill/>
          </a:ln>
        </p:spPr>
        <p:txBody>
          <a:bodyPr spcFirstLastPara="1" wrap="square" lIns="0" tIns="0" rIns="0" bIns="0" anchor="t" anchorCtr="0">
            <a:sp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92" name="Google Shape;92;p20"/>
          <p:cNvSpPr txBox="1">
            <a:spLocks noGrp="1"/>
          </p:cNvSpPr>
          <p:nvPr>
            <p:ph type="sldNum" idx="12"/>
          </p:nvPr>
        </p:nvSpPr>
        <p:spPr>
          <a:xfrm>
            <a:off x="5979492" y="6540500"/>
            <a:ext cx="226666"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561051266"/>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415600" y="593368"/>
            <a:ext cx="11360801" cy="763601"/>
          </a:xfrm>
          <a:prstGeom prst="rect">
            <a:avLst/>
          </a:prstGeom>
          <a:noFill/>
          <a:ln>
            <a:noFill/>
          </a:ln>
        </p:spPr>
        <p:txBody>
          <a:bodyPr spcFirstLastPara="1" wrap="square" lIns="243775" tIns="243775" rIns="243775" bIns="243775" anchor="t" anchorCtr="0">
            <a:normAutofit/>
          </a:bodyPr>
          <a:lstStyle>
            <a:lvl1pPr lvl="0" algn="l">
              <a:lnSpc>
                <a:spcPct val="100000"/>
              </a:lnSpc>
              <a:spcBef>
                <a:spcPts val="0"/>
              </a:spcBef>
              <a:spcAft>
                <a:spcPts val="0"/>
              </a:spcAft>
              <a:buClr>
                <a:srgbClr val="FFFFFF"/>
              </a:buClr>
              <a:buSzPts val="8000"/>
              <a:buFont typeface="Helvetica Neue"/>
              <a:buNone/>
              <a:defRPr sz="4000" b="1">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95" name="Google Shape;95;p21"/>
          <p:cNvSpPr txBox="1">
            <a:spLocks noGrp="1"/>
          </p:cNvSpPr>
          <p:nvPr>
            <p:ph type="body" idx="1"/>
          </p:nvPr>
        </p:nvSpPr>
        <p:spPr>
          <a:xfrm>
            <a:off x="415600" y="1536634"/>
            <a:ext cx="11360801" cy="4555201"/>
          </a:xfrm>
          <a:prstGeom prst="rect">
            <a:avLst/>
          </a:prstGeom>
          <a:noFill/>
          <a:ln>
            <a:noFill/>
          </a:ln>
        </p:spPr>
        <p:txBody>
          <a:bodyPr spcFirstLastPara="1" wrap="square" lIns="243775" tIns="243775" rIns="243775" bIns="243775" anchor="t" anchorCtr="0">
            <a:normAutofit/>
          </a:bodyPr>
          <a:lstStyle>
            <a:lvl1pPr marL="228600" lvl="0" indent="-266700"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1pPr>
            <a:lvl2pPr marL="457200" lvl="1" indent="-266700"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2pPr>
            <a:lvl3pPr marL="685800" lvl="2" indent="-266700"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3pPr>
            <a:lvl4pPr marL="914400" lvl="3" indent="-266700"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4pPr>
            <a:lvl5pPr marL="1143000" lvl="4" indent="-266700"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96" name="Google Shape;96;p21"/>
          <p:cNvSpPr txBox="1">
            <a:spLocks noGrp="1"/>
          </p:cNvSpPr>
          <p:nvPr>
            <p:ph type="sldNum" idx="12"/>
          </p:nvPr>
        </p:nvSpPr>
        <p:spPr>
          <a:xfrm>
            <a:off x="11296611" y="5818370"/>
            <a:ext cx="504424" cy="1323308"/>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680360157"/>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rgbClr val="0F0F0F"/>
        </a:solidFill>
        <a:effectLst/>
      </p:bgPr>
    </p:bg>
    <p:spTree>
      <p:nvGrpSpPr>
        <p:cNvPr id="1" name="Shape 97"/>
        <p:cNvGrpSpPr/>
        <p:nvPr/>
      </p:nvGrpSpPr>
      <p:grpSpPr>
        <a:xfrm>
          <a:off x="0" y="0"/>
          <a:ext cx="0" cy="0"/>
          <a:chOff x="0" y="0"/>
          <a:chExt cx="0" cy="0"/>
        </a:xfrm>
      </p:grpSpPr>
      <p:pic>
        <p:nvPicPr>
          <p:cNvPr id="98" name="Google Shape;98;p22" descr="Google Shape;8;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346923" y="6040829"/>
            <a:ext cx="512468" cy="512467"/>
          </a:xfrm>
          <a:prstGeom prst="rect">
            <a:avLst/>
          </a:prstGeom>
          <a:noFill/>
          <a:ln>
            <a:noFill/>
          </a:ln>
        </p:spPr>
      </p:pic>
      <p:sp>
        <p:nvSpPr>
          <p:cNvPr id="99" name="Google Shape;99;p22"/>
          <p:cNvSpPr txBox="1">
            <a:spLocks noGrp="1"/>
          </p:cNvSpPr>
          <p:nvPr>
            <p:ph type="title" hasCustomPrompt="1"/>
          </p:nvPr>
        </p:nvSpPr>
        <p:spPr>
          <a:xfrm>
            <a:off x="415600" y="1474834"/>
            <a:ext cx="11360801" cy="2618001"/>
          </a:xfrm>
          <a:prstGeom prst="rect">
            <a:avLst/>
          </a:prstGeom>
          <a:noFill/>
          <a:ln>
            <a:noFill/>
          </a:ln>
        </p:spPr>
        <p:txBody>
          <a:bodyPr spcFirstLastPara="1" wrap="square" lIns="243775" tIns="243775" rIns="243775" bIns="243775" anchor="b" anchorCtr="0">
            <a:normAutofit/>
          </a:bodyPr>
          <a:lstStyle>
            <a:lvl1pPr lvl="0" algn="ctr">
              <a:lnSpc>
                <a:spcPct val="100000"/>
              </a:lnSpc>
              <a:spcBef>
                <a:spcPts val="0"/>
              </a:spcBef>
              <a:spcAft>
                <a:spcPts val="0"/>
              </a:spcAft>
              <a:buClr>
                <a:srgbClr val="FFFFFF"/>
              </a:buClr>
              <a:buSzPts val="32000"/>
              <a:buFont typeface="Helvetica Neue"/>
              <a:buNone/>
              <a:defRPr sz="16000" b="1">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r>
              <a:t>xx%</a:t>
            </a:r>
          </a:p>
        </p:txBody>
      </p:sp>
      <p:sp>
        <p:nvSpPr>
          <p:cNvPr id="100" name="Google Shape;100;p22"/>
          <p:cNvSpPr txBox="1">
            <a:spLocks noGrp="1"/>
          </p:cNvSpPr>
          <p:nvPr>
            <p:ph type="body" idx="1"/>
          </p:nvPr>
        </p:nvSpPr>
        <p:spPr>
          <a:xfrm>
            <a:off x="415600" y="4202968"/>
            <a:ext cx="11360801" cy="1734401"/>
          </a:xfrm>
          <a:prstGeom prst="rect">
            <a:avLst/>
          </a:prstGeom>
          <a:noFill/>
          <a:ln>
            <a:noFill/>
          </a:ln>
        </p:spPr>
        <p:txBody>
          <a:bodyPr spcFirstLastPara="1" wrap="square" lIns="243775" tIns="243775" rIns="243775" bIns="243775" anchor="t" anchorCtr="0">
            <a:normAutofit/>
          </a:bodyPr>
          <a:lstStyle>
            <a:lvl1pPr marL="228600" lvl="0" indent="-266700" algn="ctr">
              <a:lnSpc>
                <a:spcPct val="115000"/>
              </a:lnSpc>
              <a:spcBef>
                <a:spcPts val="0"/>
              </a:spcBef>
              <a:spcAft>
                <a:spcPts val="0"/>
              </a:spcAft>
              <a:buSzPts val="4800"/>
              <a:buFont typeface="Avenir"/>
              <a:buChar char="●"/>
              <a:defRPr>
                <a:latin typeface="Avenir"/>
                <a:ea typeface="Avenir"/>
                <a:cs typeface="Avenir"/>
                <a:sym typeface="Avenir"/>
              </a:defRPr>
            </a:lvl1pPr>
            <a:lvl2pPr marL="457200" lvl="1" indent="-266700" algn="ctr">
              <a:lnSpc>
                <a:spcPct val="115000"/>
              </a:lnSpc>
              <a:spcBef>
                <a:spcPts val="0"/>
              </a:spcBef>
              <a:spcAft>
                <a:spcPts val="0"/>
              </a:spcAft>
              <a:buSzPts val="4800"/>
              <a:buFont typeface="Avenir"/>
              <a:buChar char="○"/>
              <a:defRPr>
                <a:latin typeface="Avenir"/>
                <a:ea typeface="Avenir"/>
                <a:cs typeface="Avenir"/>
                <a:sym typeface="Avenir"/>
              </a:defRPr>
            </a:lvl2pPr>
            <a:lvl3pPr marL="685800" lvl="2" indent="-266700" algn="ctr">
              <a:lnSpc>
                <a:spcPct val="115000"/>
              </a:lnSpc>
              <a:spcBef>
                <a:spcPts val="0"/>
              </a:spcBef>
              <a:spcAft>
                <a:spcPts val="0"/>
              </a:spcAft>
              <a:buSzPts val="4800"/>
              <a:buFont typeface="Avenir"/>
              <a:buChar char="■"/>
              <a:defRPr>
                <a:latin typeface="Avenir"/>
                <a:ea typeface="Avenir"/>
                <a:cs typeface="Avenir"/>
                <a:sym typeface="Avenir"/>
              </a:defRPr>
            </a:lvl3pPr>
            <a:lvl4pPr marL="914400" lvl="3" indent="-266700" algn="ctr">
              <a:lnSpc>
                <a:spcPct val="115000"/>
              </a:lnSpc>
              <a:spcBef>
                <a:spcPts val="0"/>
              </a:spcBef>
              <a:spcAft>
                <a:spcPts val="0"/>
              </a:spcAft>
              <a:buSzPts val="4800"/>
              <a:buFont typeface="Avenir"/>
              <a:buChar char="●"/>
              <a:defRPr>
                <a:latin typeface="Avenir"/>
                <a:ea typeface="Avenir"/>
                <a:cs typeface="Avenir"/>
                <a:sym typeface="Avenir"/>
              </a:defRPr>
            </a:lvl4pPr>
            <a:lvl5pPr marL="1143000" lvl="4" indent="-266700" algn="ctr">
              <a:lnSpc>
                <a:spcPct val="115000"/>
              </a:lnSpc>
              <a:spcBef>
                <a:spcPts val="0"/>
              </a:spcBef>
              <a:spcAft>
                <a:spcPts val="0"/>
              </a:spcAft>
              <a:buSzPts val="4800"/>
              <a:buFont typeface="Avenir"/>
              <a:buChar char="○"/>
              <a:defRPr>
                <a:latin typeface="Avenir"/>
                <a:ea typeface="Avenir"/>
                <a:cs typeface="Avenir"/>
                <a:sym typeface="Aveni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01" name="Google Shape;101;p22"/>
          <p:cNvSpPr txBox="1">
            <a:spLocks noGrp="1"/>
          </p:cNvSpPr>
          <p:nvPr>
            <p:ph type="sldNum" idx="12"/>
          </p:nvPr>
        </p:nvSpPr>
        <p:spPr>
          <a:xfrm>
            <a:off x="11296611" y="5818370"/>
            <a:ext cx="504424" cy="1323308"/>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796272481"/>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matchingName="Title &amp; Subtitle">
  <p:cSld name="Title &amp; Subtitle">
    <p:bg>
      <p:bgPr>
        <a:solidFill>
          <a:srgbClr val="000000"/>
        </a:solidFill>
        <a:effectLst/>
      </p:bgPr>
    </p:bg>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3004496" y="2075526"/>
            <a:ext cx="6183008" cy="1379867"/>
          </a:xfrm>
          <a:prstGeom prst="rect">
            <a:avLst/>
          </a:prstGeom>
          <a:noFill/>
          <a:ln>
            <a:noFill/>
          </a:ln>
        </p:spPr>
        <p:txBody>
          <a:bodyPr spcFirstLastPara="1" wrap="square" lIns="30150" tIns="30150" rIns="30150" bIns="30150" anchor="b" anchorCtr="0">
            <a:normAutofit/>
          </a:bodyPr>
          <a:lstStyle>
            <a:lvl1pPr lvl="0" algn="ctr">
              <a:lnSpc>
                <a:spcPct val="100000"/>
              </a:lnSpc>
              <a:spcBef>
                <a:spcPts val="0"/>
              </a:spcBef>
              <a:spcAft>
                <a:spcPts val="0"/>
              </a:spcAft>
              <a:buClr>
                <a:srgbClr val="FFFFFF"/>
              </a:buClr>
              <a:buSzPts val="11000"/>
              <a:buFont typeface="Helvetica Neue"/>
              <a:buNone/>
              <a:defRPr sz="5500">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06" name="Google Shape;106;p24"/>
          <p:cNvSpPr txBox="1">
            <a:spLocks noGrp="1"/>
          </p:cNvSpPr>
          <p:nvPr>
            <p:ph type="body" idx="1"/>
          </p:nvPr>
        </p:nvSpPr>
        <p:spPr>
          <a:xfrm>
            <a:off x="3004496" y="3493092"/>
            <a:ext cx="6183008" cy="471266"/>
          </a:xfrm>
          <a:prstGeom prst="rect">
            <a:avLst/>
          </a:prstGeom>
          <a:noFill/>
          <a:ln>
            <a:noFill/>
          </a:ln>
        </p:spPr>
        <p:txBody>
          <a:bodyPr spcFirstLastPara="1" wrap="square" lIns="30150" tIns="30150" rIns="30150" bIns="30150" anchor="t" anchorCtr="0">
            <a:normAutofit/>
          </a:bodyPr>
          <a:lstStyle>
            <a:lvl1pPr marL="228600" lvl="0" indent="-114300"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1pPr>
            <a:lvl2pPr marL="457200" lvl="1" indent="-114300"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2pPr>
            <a:lvl3pPr marL="685800" lvl="2" indent="-114300"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3pPr>
            <a:lvl4pPr marL="914400" lvl="3" indent="-114300"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4pPr>
            <a:lvl5pPr marL="1143000" lvl="4" indent="-114300"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07" name="Google Shape;107;p24"/>
          <p:cNvSpPr txBox="1">
            <a:spLocks noGrp="1"/>
          </p:cNvSpPr>
          <p:nvPr>
            <p:ph type="sldNum" idx="12"/>
          </p:nvPr>
        </p:nvSpPr>
        <p:spPr>
          <a:xfrm>
            <a:off x="5998186" y="5276363"/>
            <a:ext cx="191858" cy="399443"/>
          </a:xfrm>
          <a:prstGeom prst="rect">
            <a:avLst/>
          </a:prstGeom>
          <a:noFill/>
          <a:ln>
            <a:noFill/>
          </a:ln>
        </p:spPr>
        <p:txBody>
          <a:bodyPr spcFirstLastPara="1" wrap="square" lIns="30150" tIns="30150" rIns="30150" bIns="30150" anchor="t" anchorCtr="0">
            <a:spAutoFit/>
          </a:bodyPr>
          <a:lstStyle>
            <a:lvl1pPr marL="0" marR="0" lvl="0"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latin typeface="Avenir"/>
              <a:ea typeface="Avenir"/>
              <a:cs typeface="Avenir"/>
              <a:sym typeface="Avenir"/>
            </a:endParaRPr>
          </a:p>
        </p:txBody>
      </p:sp>
    </p:spTree>
    <p:extLst>
      <p:ext uri="{BB962C8B-B14F-4D97-AF65-F5344CB8AC3E}">
        <p14:creationId xmlns:p14="http://schemas.microsoft.com/office/powerpoint/2010/main" val="1993750820"/>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matchingName="Pink">
  <p:cSld name="Pink">
    <p:bg>
      <p:bgPr>
        <a:solidFill>
          <a:srgbClr val="C6A2BF"/>
        </a:solidFill>
        <a:effectLst/>
      </p:bgPr>
    </p:bg>
    <p:spTree>
      <p:nvGrpSpPr>
        <p:cNvPr id="1" name="Shape 108"/>
        <p:cNvGrpSpPr/>
        <p:nvPr/>
      </p:nvGrpSpPr>
      <p:grpSpPr>
        <a:xfrm>
          <a:off x="0" y="0"/>
          <a:ext cx="0" cy="0"/>
          <a:chOff x="0" y="0"/>
          <a:chExt cx="0" cy="0"/>
        </a:xfrm>
      </p:grpSpPr>
      <p:sp>
        <p:nvSpPr>
          <p:cNvPr id="109" name="Google Shape;109;p25"/>
          <p:cNvSpPr/>
          <p:nvPr/>
        </p:nvSpPr>
        <p:spPr>
          <a:xfrm>
            <a:off x="2498" y="-105"/>
            <a:ext cx="12187004" cy="6858209"/>
          </a:xfrm>
          <a:prstGeom prst="rect">
            <a:avLst/>
          </a:prstGeom>
          <a:solidFill>
            <a:srgbClr val="131313"/>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C6A2BF"/>
              </a:buClr>
              <a:buSzPts val="3600"/>
              <a:buFont typeface="Helvetica Neue"/>
              <a:buNone/>
            </a:pPr>
            <a:endParaRPr sz="1800" b="0" i="0" u="none" strike="noStrike" cap="none">
              <a:solidFill>
                <a:srgbClr val="C6A2BF"/>
              </a:solidFill>
              <a:latin typeface="Helvetica Neue"/>
              <a:ea typeface="Helvetica Neue"/>
              <a:cs typeface="Helvetica Neue"/>
              <a:sym typeface="Helvetica Neue"/>
            </a:endParaRPr>
          </a:p>
        </p:txBody>
      </p:sp>
      <p:sp>
        <p:nvSpPr>
          <p:cNvPr id="110" name="Google Shape;110;p25"/>
          <p:cNvSpPr txBox="1">
            <a:spLocks noGrp="1"/>
          </p:cNvSpPr>
          <p:nvPr>
            <p:ph type="body" idx="1"/>
          </p:nvPr>
        </p:nvSpPr>
        <p:spPr>
          <a:xfrm>
            <a:off x="419299" y="359494"/>
            <a:ext cx="6292216" cy="892552"/>
          </a:xfrm>
          <a:prstGeom prst="rect">
            <a:avLst/>
          </a:prstGeom>
          <a:noFill/>
          <a:ln>
            <a:noFill/>
          </a:ln>
        </p:spPr>
        <p:txBody>
          <a:bodyPr spcFirstLastPara="1" wrap="square" lIns="0" tIns="0" rIns="0" bIns="0" anchor="t" anchorCtr="0">
            <a:sp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11" name="Google Shape;111;p25"/>
          <p:cNvSpPr txBox="1"/>
          <p:nvPr/>
        </p:nvSpPr>
        <p:spPr>
          <a:xfrm>
            <a:off x="9854426" y="6309048"/>
            <a:ext cx="1625601"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12" name="Google Shape;112;p2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1" cy="359371"/>
          </a:xfrm>
          <a:prstGeom prst="rect">
            <a:avLst/>
          </a:prstGeom>
          <a:noFill/>
          <a:ln>
            <a:noFill/>
          </a:ln>
        </p:spPr>
      </p:pic>
      <p:sp>
        <p:nvSpPr>
          <p:cNvPr id="113" name="Google Shape;113;p25"/>
          <p:cNvSpPr txBox="1">
            <a:spLocks noGrp="1"/>
          </p:cNvSpPr>
          <p:nvPr>
            <p:ph type="sldNum" idx="12"/>
          </p:nvPr>
        </p:nvSpPr>
        <p:spPr>
          <a:xfrm>
            <a:off x="5979492" y="6540500"/>
            <a:ext cx="226666"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93730207"/>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14"/>
        <p:cNvGrpSpPr/>
        <p:nvPr/>
      </p:nvGrpSpPr>
      <p:grpSpPr>
        <a:xfrm>
          <a:off x="0" y="0"/>
          <a:ext cx="0" cy="0"/>
          <a:chOff x="0" y="0"/>
          <a:chExt cx="0" cy="0"/>
        </a:xfrm>
      </p:grpSpPr>
      <p:sp>
        <p:nvSpPr>
          <p:cNvPr id="115" name="Google Shape;115;p26"/>
          <p:cNvSpPr txBox="1">
            <a:spLocks noGrp="1"/>
          </p:cNvSpPr>
          <p:nvPr>
            <p:ph type="title"/>
          </p:nvPr>
        </p:nvSpPr>
        <p:spPr>
          <a:xfrm>
            <a:off x="889000" y="1149350"/>
            <a:ext cx="10414000" cy="2324100"/>
          </a:xfrm>
          <a:prstGeom prst="rect">
            <a:avLst/>
          </a:prstGeom>
          <a:noFill/>
          <a:ln>
            <a:noFill/>
          </a:ln>
        </p:spPr>
        <p:txBody>
          <a:bodyPr spcFirstLastPara="1" wrap="square" lIns="50800" tIns="50800" rIns="50800" bIns="50800" anchor="b" anchorCtr="0">
            <a:normAutofit/>
          </a:bodyPr>
          <a:lstStyle>
            <a:lvl1pPr lvl="0" algn="ctr">
              <a:lnSpc>
                <a:spcPct val="100000"/>
              </a:lnSpc>
              <a:spcBef>
                <a:spcPts val="0"/>
              </a:spcBef>
              <a:spcAft>
                <a:spcPts val="0"/>
              </a:spcAft>
              <a:buClr>
                <a:srgbClr val="FFFFFF"/>
              </a:buClr>
              <a:buSzPts val="11200"/>
              <a:buFont typeface="Avenir"/>
              <a:buNone/>
              <a:defRPr sz="5600">
                <a:solidFill>
                  <a:srgbClr val="FFFFFF"/>
                </a:solidFill>
                <a:latin typeface="Avenir"/>
                <a:ea typeface="Avenir"/>
                <a:cs typeface="Avenir"/>
                <a:sym typeface="Avenir"/>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16" name="Google Shape;116;p26"/>
          <p:cNvSpPr txBox="1">
            <a:spLocks noGrp="1"/>
          </p:cNvSpPr>
          <p:nvPr>
            <p:ph type="body" idx="1"/>
          </p:nvPr>
        </p:nvSpPr>
        <p:spPr>
          <a:xfrm>
            <a:off x="889000" y="3536950"/>
            <a:ext cx="10414000" cy="793750"/>
          </a:xfrm>
          <a:prstGeom prst="rect">
            <a:avLst/>
          </a:prstGeom>
          <a:noFill/>
          <a:ln>
            <a:noFill/>
          </a:ln>
        </p:spPr>
        <p:txBody>
          <a:bodyPr spcFirstLastPara="1" wrap="square" lIns="50800" tIns="50800" rIns="50800" bIns="50800" anchor="t" anchorCtr="0">
            <a:normAutofit/>
          </a:bodyPr>
          <a:lstStyle>
            <a:lvl1pPr marL="228600" lvl="0" indent="-114300"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1pPr>
            <a:lvl2pPr marL="457200" lvl="1" indent="-114300"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2pPr>
            <a:lvl3pPr marL="685800" lvl="2" indent="-114300"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3pPr>
            <a:lvl4pPr marL="914400" lvl="3" indent="-114300"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4pPr>
            <a:lvl5pPr marL="1143000" lvl="4" indent="-114300"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17" name="Google Shape;117;p26"/>
          <p:cNvSpPr txBox="1">
            <a:spLocks noGrp="1"/>
          </p:cNvSpPr>
          <p:nvPr>
            <p:ph type="sldNum" idx="12"/>
          </p:nvPr>
        </p:nvSpPr>
        <p:spPr>
          <a:xfrm>
            <a:off x="5979517" y="6540500"/>
            <a:ext cx="226619"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3723951748"/>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000000"/>
        </a:solidFill>
        <a:effectLst/>
      </p:bgPr>
    </p:bg>
    <p:spTree>
      <p:nvGrpSpPr>
        <p:cNvPr id="1" name="Shape 118"/>
        <p:cNvGrpSpPr/>
        <p:nvPr/>
      </p:nvGrpSpPr>
      <p:grpSpPr>
        <a:xfrm>
          <a:off x="0" y="0"/>
          <a:ext cx="0" cy="0"/>
          <a:chOff x="0" y="0"/>
          <a:chExt cx="0" cy="0"/>
        </a:xfrm>
      </p:grpSpPr>
      <p:sp>
        <p:nvSpPr>
          <p:cNvPr id="119" name="Google Shape;119;p27"/>
          <p:cNvSpPr txBox="1">
            <a:spLocks noGrp="1"/>
          </p:cNvSpPr>
          <p:nvPr>
            <p:ph type="title"/>
          </p:nvPr>
        </p:nvSpPr>
        <p:spPr>
          <a:xfrm>
            <a:off x="1409700" y="1377316"/>
            <a:ext cx="9372601" cy="2091691"/>
          </a:xfrm>
          <a:prstGeom prst="rect">
            <a:avLst/>
          </a:prstGeom>
          <a:noFill/>
          <a:ln>
            <a:noFill/>
          </a:ln>
        </p:spPr>
        <p:txBody>
          <a:bodyPr spcFirstLastPara="1" wrap="square" lIns="45700" tIns="45700" rIns="45700" bIns="45700" anchor="b" anchorCtr="0">
            <a:normAutofit/>
          </a:bodyPr>
          <a:lstStyle>
            <a:lvl1pPr lvl="0" algn="ctr">
              <a:lnSpc>
                <a:spcPct val="100000"/>
              </a:lnSpc>
              <a:spcBef>
                <a:spcPts val="0"/>
              </a:spcBef>
              <a:spcAft>
                <a:spcPts val="0"/>
              </a:spcAft>
              <a:buClr>
                <a:srgbClr val="FFFFFF"/>
              </a:buClr>
              <a:buSzPts val="11000"/>
              <a:buFont typeface="Helvetica Neue Light"/>
              <a:buNone/>
              <a:defRPr sz="5500">
                <a:solidFill>
                  <a:srgbClr val="FFFFFF"/>
                </a:solidFill>
                <a:latin typeface="Helvetica Neue Light"/>
                <a:ea typeface="Helvetica Neue Light"/>
                <a:cs typeface="Helvetica Neue Light"/>
                <a:sym typeface="Helvetica Neue Light"/>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20" name="Google Shape;120;p27"/>
          <p:cNvSpPr txBox="1">
            <a:spLocks noGrp="1"/>
          </p:cNvSpPr>
          <p:nvPr>
            <p:ph type="body" idx="1"/>
          </p:nvPr>
        </p:nvSpPr>
        <p:spPr>
          <a:xfrm>
            <a:off x="1409700" y="3526155"/>
            <a:ext cx="9372601" cy="714376"/>
          </a:xfrm>
          <a:prstGeom prst="rect">
            <a:avLst/>
          </a:prstGeom>
          <a:noFill/>
          <a:ln>
            <a:noFill/>
          </a:ln>
        </p:spPr>
        <p:txBody>
          <a:bodyPr spcFirstLastPara="1" wrap="square" lIns="45700" tIns="45700" rIns="45700" bIns="45700" anchor="t" anchorCtr="0">
            <a:normAutofit/>
          </a:bodyPr>
          <a:lstStyle>
            <a:lvl1pPr marL="228600" lvl="0" indent="-114300"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1pPr>
            <a:lvl2pPr marL="457200" lvl="1" indent="-114300"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2pPr>
            <a:lvl3pPr marL="685800" lvl="2" indent="-114300"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3pPr>
            <a:lvl4pPr marL="914400" lvl="3" indent="-114300"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4pPr>
            <a:lvl5pPr marL="1143000" lvl="4" indent="-114300"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21" name="Google Shape;121;p27"/>
          <p:cNvSpPr txBox="1">
            <a:spLocks noGrp="1"/>
          </p:cNvSpPr>
          <p:nvPr>
            <p:ph type="sldNum" idx="12"/>
          </p:nvPr>
        </p:nvSpPr>
        <p:spPr>
          <a:xfrm>
            <a:off x="5989435" y="6229351"/>
            <a:ext cx="207417" cy="430847"/>
          </a:xfrm>
          <a:prstGeom prst="rect">
            <a:avLst/>
          </a:prstGeom>
          <a:noFill/>
          <a:ln>
            <a:noFill/>
          </a:ln>
        </p:spPr>
        <p:txBody>
          <a:bodyPr spcFirstLastPara="1" wrap="square" lIns="45700" tIns="45700" rIns="45700" bIns="45700" anchor="t" anchorCtr="0">
            <a:spAutoFit/>
          </a:bodyPr>
          <a:lstStyle>
            <a:lvl1pPr marL="0" marR="0" lvl="0"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latin typeface="Avenir"/>
              <a:ea typeface="Avenir"/>
              <a:cs typeface="Avenir"/>
              <a:sym typeface="Avenir"/>
            </a:endParaRPr>
          </a:p>
        </p:txBody>
      </p:sp>
    </p:spTree>
    <p:extLst>
      <p:ext uri="{BB962C8B-B14F-4D97-AF65-F5344CB8AC3E}">
        <p14:creationId xmlns:p14="http://schemas.microsoft.com/office/powerpoint/2010/main" val="2592462165"/>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matchingName="Green">
  <p:cSld name="1_Green">
    <p:bg>
      <p:bgPr>
        <a:solidFill>
          <a:srgbClr val="9BC9CA"/>
        </a:solidFill>
        <a:effectLst/>
      </p:bgPr>
    </p:bg>
    <p:spTree>
      <p:nvGrpSpPr>
        <p:cNvPr id="1" name="Shape 122"/>
        <p:cNvGrpSpPr/>
        <p:nvPr/>
      </p:nvGrpSpPr>
      <p:grpSpPr>
        <a:xfrm>
          <a:off x="0" y="0"/>
          <a:ext cx="0" cy="0"/>
          <a:chOff x="0" y="0"/>
          <a:chExt cx="0" cy="0"/>
        </a:xfrm>
      </p:grpSpPr>
      <p:sp>
        <p:nvSpPr>
          <p:cNvPr id="123" name="Google Shape;123;p28"/>
          <p:cNvSpPr/>
          <p:nvPr/>
        </p:nvSpPr>
        <p:spPr>
          <a:xfrm>
            <a:off x="-77118" y="-105"/>
            <a:ext cx="12346236"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24" name="Google Shape;124;p28"/>
          <p:cNvSpPr txBox="1">
            <a:spLocks noGrp="1"/>
          </p:cNvSpPr>
          <p:nvPr>
            <p:ph type="body" idx="1"/>
          </p:nvPr>
        </p:nvSpPr>
        <p:spPr>
          <a:xfrm>
            <a:off x="419299" y="359494"/>
            <a:ext cx="6292216" cy="892552"/>
          </a:xfrm>
          <a:prstGeom prst="rect">
            <a:avLst/>
          </a:prstGeom>
          <a:noFill/>
          <a:ln>
            <a:noFill/>
          </a:ln>
        </p:spPr>
        <p:txBody>
          <a:bodyPr spcFirstLastPara="1" wrap="square" lIns="0" tIns="0" rIns="0" bIns="0" anchor="t" anchorCtr="0">
            <a:sp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25" name="Google Shape;125;p28"/>
          <p:cNvSpPr txBox="1"/>
          <p:nvPr/>
        </p:nvSpPr>
        <p:spPr>
          <a:xfrm>
            <a:off x="9854426" y="6309048"/>
            <a:ext cx="1625601"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26" name="Google Shape;126;p2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1" cy="359371"/>
          </a:xfrm>
          <a:prstGeom prst="rect">
            <a:avLst/>
          </a:prstGeom>
          <a:noFill/>
          <a:ln>
            <a:noFill/>
          </a:ln>
        </p:spPr>
      </p:pic>
      <p:sp>
        <p:nvSpPr>
          <p:cNvPr id="127" name="Google Shape;127;p28"/>
          <p:cNvSpPr txBox="1">
            <a:spLocks noGrp="1"/>
          </p:cNvSpPr>
          <p:nvPr>
            <p:ph type="sldNum" idx="12"/>
          </p:nvPr>
        </p:nvSpPr>
        <p:spPr>
          <a:xfrm>
            <a:off x="5979492" y="6540500"/>
            <a:ext cx="226666"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591223920"/>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matchingName="Pink Half">
  <p:cSld name="Pink Half">
    <p:bg>
      <p:bgPr>
        <a:solidFill>
          <a:srgbClr val="000000"/>
        </a:solidFill>
        <a:effectLst/>
      </p:bgPr>
    </p:bg>
    <p:spTree>
      <p:nvGrpSpPr>
        <p:cNvPr id="1" name="Shape 128"/>
        <p:cNvGrpSpPr/>
        <p:nvPr/>
      </p:nvGrpSpPr>
      <p:grpSpPr>
        <a:xfrm>
          <a:off x="0" y="0"/>
          <a:ext cx="0" cy="0"/>
          <a:chOff x="0" y="0"/>
          <a:chExt cx="0" cy="0"/>
        </a:xfrm>
      </p:grpSpPr>
      <p:sp>
        <p:nvSpPr>
          <p:cNvPr id="129" name="Google Shape;129;p29"/>
          <p:cNvSpPr/>
          <p:nvPr/>
        </p:nvSpPr>
        <p:spPr>
          <a:xfrm>
            <a:off x="2498" y="-105"/>
            <a:ext cx="12187004"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30" name="Google Shape;130;p29"/>
          <p:cNvSpPr txBox="1">
            <a:spLocks noGrp="1"/>
          </p:cNvSpPr>
          <p:nvPr>
            <p:ph type="body" idx="1"/>
          </p:nvPr>
        </p:nvSpPr>
        <p:spPr>
          <a:xfrm>
            <a:off x="419299" y="359494"/>
            <a:ext cx="6292216" cy="892552"/>
          </a:xfrm>
          <a:prstGeom prst="rect">
            <a:avLst/>
          </a:prstGeom>
          <a:noFill/>
          <a:ln>
            <a:noFill/>
          </a:ln>
        </p:spPr>
        <p:txBody>
          <a:bodyPr spcFirstLastPara="1" wrap="square" lIns="0" tIns="0" rIns="0" bIns="0" anchor="t" anchorCtr="0">
            <a:spAutoFit/>
          </a:bodyPr>
          <a:lstStyle>
            <a:lvl1pPr marL="228600" lvl="0" indent="-171450" algn="l">
              <a:lnSpc>
                <a:spcPct val="100000"/>
              </a:lnSpc>
              <a:spcBef>
                <a:spcPts val="1200"/>
              </a:spcBef>
              <a:spcAft>
                <a:spcPts val="0"/>
              </a:spcAft>
              <a:buSzPts val="1800"/>
              <a:buChar char="•"/>
              <a:defRPr/>
            </a:lvl1pPr>
            <a:lvl2pPr marL="457200" lvl="1" indent="-171450" algn="l">
              <a:lnSpc>
                <a:spcPct val="100000"/>
              </a:lnSpc>
              <a:spcBef>
                <a:spcPts val="1200"/>
              </a:spcBef>
              <a:spcAft>
                <a:spcPts val="0"/>
              </a:spcAft>
              <a:buSzPts val="1800"/>
              <a:buChar char="•"/>
              <a:defRPr/>
            </a:lvl2pPr>
            <a:lvl3pPr marL="685800" lvl="2" indent="-171450" algn="l">
              <a:lnSpc>
                <a:spcPct val="100000"/>
              </a:lnSpc>
              <a:spcBef>
                <a:spcPts val="1200"/>
              </a:spcBef>
              <a:spcAft>
                <a:spcPts val="0"/>
              </a:spcAft>
              <a:buSzPts val="1800"/>
              <a:buChar char="•"/>
              <a:defRPr/>
            </a:lvl3pPr>
            <a:lvl4pPr marL="914400" lvl="3" indent="-171450" algn="l">
              <a:lnSpc>
                <a:spcPct val="100000"/>
              </a:lnSpc>
              <a:spcBef>
                <a:spcPts val="1200"/>
              </a:spcBef>
              <a:spcAft>
                <a:spcPts val="0"/>
              </a:spcAft>
              <a:buSzPts val="1800"/>
              <a:buChar char="•"/>
              <a:defRPr/>
            </a:lvl4pPr>
            <a:lvl5pPr marL="1143000" lvl="4" indent="-171450" algn="l">
              <a:lnSpc>
                <a:spcPct val="100000"/>
              </a:lnSpc>
              <a:spcBef>
                <a:spcPts val="1200"/>
              </a:spcBef>
              <a:spcAft>
                <a:spcPts val="0"/>
              </a:spcAft>
              <a:buSzPts val="1800"/>
              <a:buChar char="•"/>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31" name="Google Shape;131;p29"/>
          <p:cNvSpPr txBox="1"/>
          <p:nvPr/>
        </p:nvSpPr>
        <p:spPr>
          <a:xfrm>
            <a:off x="9670276" y="6143948"/>
            <a:ext cx="1625601"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000000"/>
              </a:buClr>
              <a:buSzPts val="2000"/>
              <a:buFont typeface="Helvetica Neue"/>
              <a:buNone/>
            </a:pPr>
            <a:r>
              <a:rPr lang="en-US" sz="1000" b="0" i="0" u="none" strike="noStrike" cap="none">
                <a:solidFill>
                  <a:srgbClr val="000000"/>
                </a:solidFill>
                <a:latin typeface="Helvetica Neue"/>
                <a:ea typeface="Helvetica Neue"/>
                <a:cs typeface="Helvetica Neue"/>
                <a:sym typeface="Helvetica Neue"/>
              </a:rPr>
              <a:t>make every day count.</a:t>
            </a:r>
            <a:endParaRPr sz="900"/>
          </a:p>
        </p:txBody>
      </p:sp>
      <p:pic>
        <p:nvPicPr>
          <p:cNvPr id="132" name="Google Shape;132;p2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2" y="6043650"/>
            <a:ext cx="359343" cy="359344"/>
          </a:xfrm>
          <a:prstGeom prst="rect">
            <a:avLst/>
          </a:prstGeom>
          <a:noFill/>
          <a:ln>
            <a:noFill/>
          </a:ln>
        </p:spPr>
      </p:pic>
      <p:sp>
        <p:nvSpPr>
          <p:cNvPr id="133" name="Google Shape;133;p29"/>
          <p:cNvSpPr/>
          <p:nvPr/>
        </p:nvSpPr>
        <p:spPr>
          <a:xfrm>
            <a:off x="5095126" y="-105"/>
            <a:ext cx="7094377" cy="6858209"/>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134" name="Google Shape;134;p29"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1" y="6222405"/>
            <a:ext cx="330000" cy="330000"/>
          </a:xfrm>
          <a:prstGeom prst="rect">
            <a:avLst/>
          </a:prstGeom>
          <a:noFill/>
          <a:ln>
            <a:noFill/>
          </a:ln>
        </p:spPr>
      </p:pic>
      <p:sp>
        <p:nvSpPr>
          <p:cNvPr id="135" name="Google Shape;135;p29"/>
          <p:cNvSpPr txBox="1"/>
          <p:nvPr/>
        </p:nvSpPr>
        <p:spPr>
          <a:xfrm>
            <a:off x="9854426" y="6309048"/>
            <a:ext cx="1625601"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000000"/>
              </a:buClr>
              <a:buSzPts val="2000"/>
              <a:buFont typeface="Avenir"/>
              <a:buNone/>
            </a:pPr>
            <a:r>
              <a:rPr lang="en-US" sz="1000" b="0" i="0" u="none" strike="noStrike" cap="none">
                <a:solidFill>
                  <a:srgbClr val="000000"/>
                </a:solidFill>
                <a:latin typeface="Avenir"/>
                <a:ea typeface="Avenir"/>
                <a:cs typeface="Avenir"/>
                <a:sym typeface="Avenir"/>
              </a:rPr>
              <a:t>make every day count.</a:t>
            </a:r>
            <a:endParaRPr sz="900"/>
          </a:p>
        </p:txBody>
      </p:sp>
      <p:sp>
        <p:nvSpPr>
          <p:cNvPr id="136" name="Google Shape;136;p29"/>
          <p:cNvSpPr txBox="1">
            <a:spLocks noGrp="1"/>
          </p:cNvSpPr>
          <p:nvPr>
            <p:ph type="sldNum" idx="12"/>
          </p:nvPr>
        </p:nvSpPr>
        <p:spPr>
          <a:xfrm>
            <a:off x="5979492" y="6540500"/>
            <a:ext cx="226666"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536818090"/>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matchingName="Uttryck">
  <p:cSld name="1_Uttryck">
    <p:bg>
      <p:bgPr>
        <a:solidFill>
          <a:srgbClr val="000000"/>
        </a:solidFill>
        <a:effectLst/>
      </p:bgPr>
    </p:bg>
    <p:spTree>
      <p:nvGrpSpPr>
        <p:cNvPr id="1" name="Shape 137"/>
        <p:cNvGrpSpPr/>
        <p:nvPr/>
      </p:nvGrpSpPr>
      <p:grpSpPr>
        <a:xfrm>
          <a:off x="0" y="0"/>
          <a:ext cx="0" cy="0"/>
          <a:chOff x="0" y="0"/>
          <a:chExt cx="0" cy="0"/>
        </a:xfrm>
      </p:grpSpPr>
      <p:sp>
        <p:nvSpPr>
          <p:cNvPr id="138" name="Google Shape;138;p30"/>
          <p:cNvSpPr txBox="1">
            <a:spLocks noGrp="1"/>
          </p:cNvSpPr>
          <p:nvPr>
            <p:ph type="body" idx="1"/>
          </p:nvPr>
        </p:nvSpPr>
        <p:spPr>
          <a:xfrm>
            <a:off x="603250" y="2460423"/>
            <a:ext cx="10985500" cy="1937157"/>
          </a:xfrm>
          <a:prstGeom prst="rect">
            <a:avLst/>
          </a:prstGeom>
          <a:noFill/>
          <a:ln>
            <a:noFill/>
          </a:ln>
        </p:spPr>
        <p:txBody>
          <a:bodyPr spcFirstLastPara="1" wrap="square" lIns="50800" tIns="50800" rIns="50800" bIns="50800" anchor="ctr" anchorCtr="0">
            <a:normAutofit/>
          </a:bodyPr>
          <a:lstStyle>
            <a:lvl1pPr marL="228600" lvl="0" indent="-114300"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1pPr>
            <a:lvl2pPr marL="457200" lvl="1" indent="-114300"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2pPr>
            <a:lvl3pPr marL="685800" lvl="2" indent="-114300"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3pPr>
            <a:lvl4pPr marL="914400" lvl="3" indent="-114300"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4pPr>
            <a:lvl5pPr marL="1143000" lvl="4" indent="-114300"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5pPr>
            <a:lvl6pPr marL="1371600" lvl="5" indent="-171450" algn="l">
              <a:lnSpc>
                <a:spcPct val="100000"/>
              </a:lnSpc>
              <a:spcBef>
                <a:spcPts val="1200"/>
              </a:spcBef>
              <a:spcAft>
                <a:spcPts val="0"/>
              </a:spcAft>
              <a:buSzPts val="1800"/>
              <a:buChar char="•"/>
              <a:defRPr/>
            </a:lvl6pPr>
            <a:lvl7pPr marL="1600200" lvl="6" indent="-171450" algn="l">
              <a:lnSpc>
                <a:spcPct val="100000"/>
              </a:lnSpc>
              <a:spcBef>
                <a:spcPts val="1200"/>
              </a:spcBef>
              <a:spcAft>
                <a:spcPts val="0"/>
              </a:spcAft>
              <a:buSzPts val="1800"/>
              <a:buChar char="•"/>
              <a:defRPr/>
            </a:lvl7pPr>
            <a:lvl8pPr marL="1828800" lvl="7" indent="-171450" algn="l">
              <a:lnSpc>
                <a:spcPct val="100000"/>
              </a:lnSpc>
              <a:spcBef>
                <a:spcPts val="1200"/>
              </a:spcBef>
              <a:spcAft>
                <a:spcPts val="0"/>
              </a:spcAft>
              <a:buSzPts val="1800"/>
              <a:buChar char="•"/>
              <a:defRPr/>
            </a:lvl8pPr>
            <a:lvl9pPr marL="2057400" lvl="8" indent="-171450" algn="l">
              <a:lnSpc>
                <a:spcPct val="100000"/>
              </a:lnSpc>
              <a:spcBef>
                <a:spcPts val="1200"/>
              </a:spcBef>
              <a:spcAft>
                <a:spcPts val="0"/>
              </a:spcAft>
              <a:buSzPts val="1800"/>
              <a:buChar char="•"/>
              <a:defRPr/>
            </a:lvl9pPr>
          </a:lstStyle>
          <a:p>
            <a:endParaRPr/>
          </a:p>
        </p:txBody>
      </p:sp>
      <p:sp>
        <p:nvSpPr>
          <p:cNvPr id="139" name="Google Shape;139;p30"/>
          <p:cNvSpPr txBox="1">
            <a:spLocks noGrp="1"/>
          </p:cNvSpPr>
          <p:nvPr>
            <p:ph type="sldNum" idx="12"/>
          </p:nvPr>
        </p:nvSpPr>
        <p:spPr>
          <a:xfrm>
            <a:off x="6000751" y="6209710"/>
            <a:ext cx="184253"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1494866970"/>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40"/>
        <p:cNvGrpSpPr/>
        <p:nvPr/>
      </p:nvGrpSpPr>
      <p:grpSpPr>
        <a:xfrm>
          <a:off x="0" y="0"/>
          <a:ext cx="0" cy="0"/>
          <a:chOff x="0" y="0"/>
          <a:chExt cx="0" cy="0"/>
        </a:xfrm>
      </p:grpSpPr>
      <p:pic>
        <p:nvPicPr>
          <p:cNvPr id="141" name="Google Shape;141;p31"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42" name="Google Shape;142;p31"/>
          <p:cNvSpPr txBox="1">
            <a:spLocks noGrp="1"/>
          </p:cNvSpPr>
          <p:nvPr>
            <p:ph type="sldNum" idx="12"/>
          </p:nvPr>
        </p:nvSpPr>
        <p:spPr>
          <a:xfrm>
            <a:off x="5892801" y="6110150"/>
            <a:ext cx="2844801" cy="492402"/>
          </a:xfrm>
          <a:prstGeom prst="rect">
            <a:avLst/>
          </a:prstGeom>
          <a:noFill/>
          <a:ln>
            <a:noFill/>
          </a:ln>
        </p:spPr>
        <p:txBody>
          <a:bodyPr spcFirstLastPara="1" wrap="square" lIns="121900" tIns="121900" rIns="121900" bIns="121900" anchor="ctr" anchorCtr="0">
            <a:spAutoFit/>
          </a:bodyPr>
          <a:lstStyle>
            <a:lvl1pPr marL="0" marR="0" lvl="0"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3215067332"/>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43"/>
        <p:cNvGrpSpPr/>
        <p:nvPr/>
      </p:nvGrpSpPr>
      <p:grpSpPr>
        <a:xfrm>
          <a:off x="0" y="0"/>
          <a:ext cx="0" cy="0"/>
          <a:chOff x="0" y="0"/>
          <a:chExt cx="0" cy="0"/>
        </a:xfrm>
      </p:grpSpPr>
      <p:sp>
        <p:nvSpPr>
          <p:cNvPr id="144" name="Google Shape;144;p32"/>
          <p:cNvSpPr txBox="1">
            <a:spLocks noGrp="1"/>
          </p:cNvSpPr>
          <p:nvPr>
            <p:ph type="ctrTitle"/>
          </p:nvPr>
        </p:nvSpPr>
        <p:spPr>
          <a:xfrm>
            <a:off x="415600" y="635200"/>
            <a:ext cx="8016000" cy="1624050"/>
          </a:xfrm>
          <a:prstGeom prst="rect">
            <a:avLst/>
          </a:prstGeom>
        </p:spPr>
        <p:txBody>
          <a:bodyPr spcFirstLastPara="1" wrap="square" lIns="50800" tIns="50800" rIns="50800" bIns="50800" anchor="t" anchorCtr="0">
            <a:normAutofit/>
          </a:bodyPr>
          <a:lstStyle>
            <a:lvl1pPr lvl="0" rtl="0">
              <a:spcBef>
                <a:spcPts val="0"/>
              </a:spcBef>
              <a:spcAft>
                <a:spcPts val="0"/>
              </a:spcAft>
              <a:buSzPts val="84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145" name="Google Shape;145;p32"/>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a:p>
        </p:txBody>
      </p:sp>
      <p:sp>
        <p:nvSpPr>
          <p:cNvPr id="146" name="Google Shape;146;p32"/>
          <p:cNvSpPr txBox="1">
            <a:spLocks noGrp="1"/>
          </p:cNvSpPr>
          <p:nvPr>
            <p:ph type="subTitle" idx="1"/>
          </p:nvPr>
        </p:nvSpPr>
        <p:spPr>
          <a:xfrm>
            <a:off x="415600" y="385134"/>
            <a:ext cx="8016000" cy="599550"/>
          </a:xfrm>
          <a:prstGeom prst="rect">
            <a:avLst/>
          </a:prstGeom>
        </p:spPr>
        <p:txBody>
          <a:bodyPr spcFirstLastPara="1" wrap="square" lIns="50800" tIns="50800" rIns="50800" bIns="50800" anchor="t" anchorCtr="0">
            <a:normAutofit/>
          </a:bodyPr>
          <a:lstStyle>
            <a:lvl1pPr lvl="0" rtl="0">
              <a:spcBef>
                <a:spcPts val="1200"/>
              </a:spcBef>
              <a:spcAft>
                <a:spcPts val="0"/>
              </a:spcAft>
              <a:buNone/>
              <a:defRPr sz="1350">
                <a:solidFill>
                  <a:srgbClr val="FF8400"/>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0"/>
              </a:spcAft>
              <a:buNone/>
              <a:defRPr/>
            </a:lvl9pPr>
          </a:lstStyle>
          <a:p>
            <a:endParaRPr/>
          </a:p>
        </p:txBody>
      </p:sp>
      <p:sp>
        <p:nvSpPr>
          <p:cNvPr id="147" name="Google Shape;147;p32"/>
          <p:cNvSpPr txBox="1">
            <a:spLocks noGrp="1"/>
          </p:cNvSpPr>
          <p:nvPr>
            <p:ph type="body" idx="2"/>
          </p:nvPr>
        </p:nvSpPr>
        <p:spPr>
          <a:xfrm>
            <a:off x="415600" y="1587534"/>
            <a:ext cx="8016000" cy="4044000"/>
          </a:xfrm>
          <a:prstGeom prst="rect">
            <a:avLst/>
          </a:prstGeom>
        </p:spPr>
        <p:txBody>
          <a:bodyPr spcFirstLastPara="1" wrap="square" lIns="50800" tIns="50800" rIns="50800" bIns="50800" anchor="t" anchorCtr="0">
            <a:normAutofit/>
          </a:bodyPr>
          <a:lstStyle>
            <a:lvl1pPr marL="228600" lvl="0" indent="-231775" rtl="0">
              <a:spcBef>
                <a:spcPts val="120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2pPr>
            <a:lvl3pPr marL="685800" lvl="2"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3pPr>
            <a:lvl4pPr marL="914400" lvl="3"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4pPr>
            <a:lvl5pPr marL="1143000" lvl="4"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5pPr>
            <a:lvl6pPr marL="1371600" lvl="5"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6pPr>
            <a:lvl7pPr marL="1600200" lvl="6"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7pPr>
            <a:lvl8pPr marL="1828800" lvl="7" indent="-266700" rtl="0">
              <a:spcBef>
                <a:spcPts val="1350"/>
              </a:spcBef>
              <a:spcAft>
                <a:spcPts val="0"/>
              </a:spcAft>
              <a:buSzPts val="4800"/>
              <a:buFont typeface="Helvetica Neue Light"/>
              <a:buChar char="•"/>
              <a:defRPr>
                <a:latin typeface="Helvetica Neue Light"/>
                <a:ea typeface="Helvetica Neue Light"/>
                <a:cs typeface="Helvetica Neue Light"/>
                <a:sym typeface="Helvetica Neue Light"/>
              </a:defRPr>
            </a:lvl8pPr>
            <a:lvl9pPr marL="2057400" lvl="8" indent="-266700" rtl="0">
              <a:spcBef>
                <a:spcPts val="1350"/>
              </a:spcBef>
              <a:spcAft>
                <a:spcPts val="1350"/>
              </a:spcAft>
              <a:buSzPts val="4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604860064"/>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48"/>
        <p:cNvGrpSpPr/>
        <p:nvPr/>
      </p:nvGrpSpPr>
      <p:grpSpPr>
        <a:xfrm>
          <a:off x="0" y="0"/>
          <a:ext cx="0" cy="0"/>
          <a:chOff x="0" y="0"/>
          <a:chExt cx="0" cy="0"/>
        </a:xfrm>
      </p:grpSpPr>
      <p:sp>
        <p:nvSpPr>
          <p:cNvPr id="149" name="Google Shape;149;p33"/>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800"/>
              <a:buNone/>
              <a:defRPr/>
            </a:lvl2pPr>
            <a:lvl3pPr lvl="2" algn="ctr" rtl="0">
              <a:lnSpc>
                <a:spcPct val="100000"/>
              </a:lnSpc>
              <a:spcBef>
                <a:spcPts val="0"/>
              </a:spcBef>
              <a:spcAft>
                <a:spcPts val="0"/>
              </a:spcAft>
              <a:buClr>
                <a:srgbClr val="FFFFFF"/>
              </a:buClr>
              <a:buSzPts val="1800"/>
              <a:buNone/>
              <a:defRPr/>
            </a:lvl3pPr>
            <a:lvl4pPr lvl="3" algn="ctr" rtl="0">
              <a:lnSpc>
                <a:spcPct val="100000"/>
              </a:lnSpc>
              <a:spcBef>
                <a:spcPts val="0"/>
              </a:spcBef>
              <a:spcAft>
                <a:spcPts val="0"/>
              </a:spcAft>
              <a:buClr>
                <a:srgbClr val="FFFFFF"/>
              </a:buClr>
              <a:buSzPts val="1800"/>
              <a:buNone/>
              <a:defRPr/>
            </a:lvl4pPr>
            <a:lvl5pPr lvl="4" algn="ctr" rtl="0">
              <a:lnSpc>
                <a:spcPct val="100000"/>
              </a:lnSpc>
              <a:spcBef>
                <a:spcPts val="0"/>
              </a:spcBef>
              <a:spcAft>
                <a:spcPts val="0"/>
              </a:spcAft>
              <a:buClr>
                <a:srgbClr val="FFFFFF"/>
              </a:buClr>
              <a:buSzPts val="1800"/>
              <a:buNone/>
              <a:defRPr/>
            </a:lvl5pPr>
            <a:lvl6pPr lvl="5" algn="ctr" rtl="0">
              <a:lnSpc>
                <a:spcPct val="100000"/>
              </a:lnSpc>
              <a:spcBef>
                <a:spcPts val="0"/>
              </a:spcBef>
              <a:spcAft>
                <a:spcPts val="0"/>
              </a:spcAft>
              <a:buClr>
                <a:srgbClr val="FFFFFF"/>
              </a:buClr>
              <a:buSzPts val="1800"/>
              <a:buNone/>
              <a:defRPr/>
            </a:lvl6pPr>
            <a:lvl7pPr lvl="6" algn="ctr" rtl="0">
              <a:lnSpc>
                <a:spcPct val="100000"/>
              </a:lnSpc>
              <a:spcBef>
                <a:spcPts val="0"/>
              </a:spcBef>
              <a:spcAft>
                <a:spcPts val="0"/>
              </a:spcAft>
              <a:buClr>
                <a:srgbClr val="FFFFFF"/>
              </a:buClr>
              <a:buSzPts val="1800"/>
              <a:buNone/>
              <a:defRPr/>
            </a:lvl7pPr>
            <a:lvl8pPr lvl="7" algn="ctr" rtl="0">
              <a:lnSpc>
                <a:spcPct val="100000"/>
              </a:lnSpc>
              <a:spcBef>
                <a:spcPts val="0"/>
              </a:spcBef>
              <a:spcAft>
                <a:spcPts val="0"/>
              </a:spcAft>
              <a:buClr>
                <a:srgbClr val="FFFFFF"/>
              </a:buClr>
              <a:buSzPts val="1800"/>
              <a:buNone/>
              <a:defRPr/>
            </a:lvl8pPr>
            <a:lvl9pPr lvl="8" algn="ctr" rtl="0">
              <a:lnSpc>
                <a:spcPct val="100000"/>
              </a:lnSpc>
              <a:spcBef>
                <a:spcPts val="0"/>
              </a:spcBef>
              <a:spcAft>
                <a:spcPts val="0"/>
              </a:spcAft>
              <a:buClr>
                <a:srgbClr val="FFFFFF"/>
              </a:buClr>
              <a:buSzPts val="1800"/>
              <a:buNone/>
              <a:defRPr/>
            </a:lvl9pPr>
          </a:lstStyle>
          <a:p>
            <a:endParaRPr/>
          </a:p>
        </p:txBody>
      </p:sp>
      <p:sp>
        <p:nvSpPr>
          <p:cNvPr id="150" name="Google Shape;150;p33"/>
          <p:cNvSpPr txBox="1">
            <a:spLocks noGrp="1"/>
          </p:cNvSpPr>
          <p:nvPr>
            <p:ph type="body" idx="1"/>
          </p:nvPr>
        </p:nvSpPr>
        <p:spPr>
          <a:xfrm>
            <a:off x="1220003" y="1417491"/>
            <a:ext cx="9603150" cy="4648200"/>
          </a:xfrm>
          <a:prstGeom prst="rect">
            <a:avLst/>
          </a:prstGeom>
          <a:noFill/>
          <a:ln>
            <a:noFill/>
          </a:ln>
        </p:spPr>
        <p:txBody>
          <a:bodyPr spcFirstLastPara="1" wrap="square" lIns="0" tIns="0" rIns="0" bIns="0" anchor="ctr" anchorCtr="0">
            <a:normAutofit/>
          </a:bodyPr>
          <a:lstStyle>
            <a:lvl1pPr marL="228600" lvl="0" indent="-114300"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5pPr>
            <a:lvl6pPr marL="1371600" lvl="5" indent="-157163" algn="l" rtl="0">
              <a:lnSpc>
                <a:spcPct val="100000"/>
              </a:lnSpc>
              <a:spcBef>
                <a:spcPts val="2900"/>
              </a:spcBef>
              <a:spcAft>
                <a:spcPts val="0"/>
              </a:spcAft>
              <a:buClr>
                <a:srgbClr val="FFFFFF"/>
              </a:buClr>
              <a:buSzPts val="1350"/>
              <a:buChar char="•"/>
              <a:defRPr/>
            </a:lvl6pPr>
            <a:lvl7pPr marL="1600200" lvl="6" indent="-157163" algn="l" rtl="0">
              <a:lnSpc>
                <a:spcPct val="100000"/>
              </a:lnSpc>
              <a:spcBef>
                <a:spcPts val="2900"/>
              </a:spcBef>
              <a:spcAft>
                <a:spcPts val="0"/>
              </a:spcAft>
              <a:buClr>
                <a:srgbClr val="FFFFFF"/>
              </a:buClr>
              <a:buSzPts val="1350"/>
              <a:buChar char="•"/>
              <a:defRPr/>
            </a:lvl7pPr>
            <a:lvl8pPr marL="1828800" lvl="7" indent="-157163" algn="l" rtl="0">
              <a:lnSpc>
                <a:spcPct val="100000"/>
              </a:lnSpc>
              <a:spcBef>
                <a:spcPts val="2900"/>
              </a:spcBef>
              <a:spcAft>
                <a:spcPts val="0"/>
              </a:spcAft>
              <a:buClr>
                <a:srgbClr val="FFFFFF"/>
              </a:buClr>
              <a:buSzPts val="1350"/>
              <a:buChar char="•"/>
              <a:defRPr/>
            </a:lvl8pPr>
            <a:lvl9pPr marL="2057400" lvl="8" indent="-157163" algn="l" rtl="0">
              <a:lnSpc>
                <a:spcPct val="100000"/>
              </a:lnSpc>
              <a:spcBef>
                <a:spcPts val="2900"/>
              </a:spcBef>
              <a:spcAft>
                <a:spcPts val="0"/>
              </a:spcAft>
              <a:buClr>
                <a:srgbClr val="FFFFFF"/>
              </a:buClr>
              <a:buSzPts val="1350"/>
              <a:buChar char="•"/>
              <a:defRPr/>
            </a:lvl9pPr>
          </a:lstStyle>
          <a:p>
            <a:endParaRPr/>
          </a:p>
        </p:txBody>
      </p:sp>
      <p:sp>
        <p:nvSpPr>
          <p:cNvPr id="151" name="Google Shape;151;p33"/>
          <p:cNvSpPr txBox="1">
            <a:spLocks noGrp="1"/>
          </p:cNvSpPr>
          <p:nvPr>
            <p:ph type="sldNum" idx="12"/>
          </p:nvPr>
        </p:nvSpPr>
        <p:spPr>
          <a:xfrm>
            <a:off x="5892800" y="6110724"/>
            <a:ext cx="2844750" cy="492402"/>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54270045"/>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152"/>
        <p:cNvGrpSpPr/>
        <p:nvPr/>
      </p:nvGrpSpPr>
      <p:grpSpPr>
        <a:xfrm>
          <a:off x="0" y="0"/>
          <a:ext cx="0" cy="0"/>
          <a:chOff x="0" y="0"/>
          <a:chExt cx="0" cy="0"/>
        </a:xfrm>
      </p:grpSpPr>
      <p:sp>
        <p:nvSpPr>
          <p:cNvPr id="153" name="Google Shape;153;p34"/>
          <p:cNvSpPr txBox="1">
            <a:spLocks noGrp="1"/>
          </p:cNvSpPr>
          <p:nvPr>
            <p:ph type="title"/>
          </p:nvPr>
        </p:nvSpPr>
        <p:spPr>
          <a:xfrm>
            <a:off x="415600" y="593367"/>
            <a:ext cx="11360850" cy="763650"/>
          </a:xfrm>
          <a:prstGeom prst="rect">
            <a:avLst/>
          </a:prstGeom>
        </p:spPr>
        <p:txBody>
          <a:bodyPr spcFirstLastPara="1" wrap="square" lIns="50800" tIns="50800" rIns="50800" bIns="50800" anchor="b" anchorCtr="0">
            <a:normAutofit/>
          </a:bodyPr>
          <a:lstStyle>
            <a:lvl1pPr lvl="0" rtl="0">
              <a:spcBef>
                <a:spcPts val="0"/>
              </a:spcBef>
              <a:spcAft>
                <a:spcPts val="0"/>
              </a:spcAft>
              <a:buSzPts val="8400"/>
              <a:buNone/>
              <a:defRPr/>
            </a:lvl1pPr>
            <a:lvl2pPr lvl="1" rtl="0">
              <a:spcBef>
                <a:spcPts val="0"/>
              </a:spcBef>
              <a:spcAft>
                <a:spcPts val="0"/>
              </a:spcAft>
              <a:buSzPts val="8400"/>
              <a:buNone/>
              <a:defRPr/>
            </a:lvl2pPr>
            <a:lvl3pPr lvl="2" rtl="0">
              <a:spcBef>
                <a:spcPts val="0"/>
              </a:spcBef>
              <a:spcAft>
                <a:spcPts val="0"/>
              </a:spcAft>
              <a:buSzPts val="8400"/>
              <a:buNone/>
              <a:defRPr/>
            </a:lvl3pPr>
            <a:lvl4pPr lvl="3" rtl="0">
              <a:spcBef>
                <a:spcPts val="0"/>
              </a:spcBef>
              <a:spcAft>
                <a:spcPts val="0"/>
              </a:spcAft>
              <a:buSzPts val="8400"/>
              <a:buNone/>
              <a:defRPr/>
            </a:lvl4pPr>
            <a:lvl5pPr lvl="4" rtl="0">
              <a:spcBef>
                <a:spcPts val="0"/>
              </a:spcBef>
              <a:spcAft>
                <a:spcPts val="0"/>
              </a:spcAft>
              <a:buSzPts val="8400"/>
              <a:buNone/>
              <a:defRPr/>
            </a:lvl5pPr>
            <a:lvl6pPr lvl="5" rtl="0">
              <a:spcBef>
                <a:spcPts val="0"/>
              </a:spcBef>
              <a:spcAft>
                <a:spcPts val="0"/>
              </a:spcAft>
              <a:buSzPts val="8400"/>
              <a:buNone/>
              <a:defRPr/>
            </a:lvl6pPr>
            <a:lvl7pPr lvl="6" rtl="0">
              <a:spcBef>
                <a:spcPts val="0"/>
              </a:spcBef>
              <a:spcAft>
                <a:spcPts val="0"/>
              </a:spcAft>
              <a:buSzPts val="8400"/>
              <a:buNone/>
              <a:defRPr/>
            </a:lvl7pPr>
            <a:lvl8pPr lvl="7" rtl="0">
              <a:spcBef>
                <a:spcPts val="0"/>
              </a:spcBef>
              <a:spcAft>
                <a:spcPts val="0"/>
              </a:spcAft>
              <a:buSzPts val="8400"/>
              <a:buNone/>
              <a:defRPr/>
            </a:lvl8pPr>
            <a:lvl9pPr lvl="8" rtl="0">
              <a:spcBef>
                <a:spcPts val="0"/>
              </a:spcBef>
              <a:spcAft>
                <a:spcPts val="0"/>
              </a:spcAft>
              <a:buSzPts val="8400"/>
              <a:buNone/>
              <a:defRPr/>
            </a:lvl9pPr>
          </a:lstStyle>
          <a:p>
            <a:endParaRPr/>
          </a:p>
        </p:txBody>
      </p:sp>
      <p:sp>
        <p:nvSpPr>
          <p:cNvPr id="154" name="Google Shape;154;p34"/>
          <p:cNvSpPr txBox="1">
            <a:spLocks noGrp="1"/>
          </p:cNvSpPr>
          <p:nvPr>
            <p:ph type="body" idx="1"/>
          </p:nvPr>
        </p:nvSpPr>
        <p:spPr>
          <a:xfrm>
            <a:off x="415600" y="1536634"/>
            <a:ext cx="11360850" cy="4555200"/>
          </a:xfrm>
          <a:prstGeom prst="rect">
            <a:avLst/>
          </a:prstGeom>
        </p:spPr>
        <p:txBody>
          <a:bodyPr spcFirstLastPara="1" wrap="square" lIns="50800" tIns="50800" rIns="50800" bIns="50800" anchor="t" anchorCtr="0">
            <a:normAutofit/>
          </a:bodyPr>
          <a:lstStyle>
            <a:lvl1pPr marL="228600" lvl="0" indent="-266700" rtl="0">
              <a:spcBef>
                <a:spcPts val="1200"/>
              </a:spcBef>
              <a:spcAft>
                <a:spcPts val="0"/>
              </a:spcAft>
              <a:buSzPts val="4800"/>
              <a:buChar char="•"/>
              <a:defRPr/>
            </a:lvl1pPr>
            <a:lvl2pPr marL="457200" lvl="1" indent="-266700" rtl="0">
              <a:spcBef>
                <a:spcPts val="1200"/>
              </a:spcBef>
              <a:spcAft>
                <a:spcPts val="0"/>
              </a:spcAft>
              <a:buSzPts val="4800"/>
              <a:buChar char="•"/>
              <a:defRPr/>
            </a:lvl2pPr>
            <a:lvl3pPr marL="685800" lvl="2" indent="-266700" rtl="0">
              <a:spcBef>
                <a:spcPts val="1200"/>
              </a:spcBef>
              <a:spcAft>
                <a:spcPts val="0"/>
              </a:spcAft>
              <a:buSzPts val="4800"/>
              <a:buChar char="•"/>
              <a:defRPr/>
            </a:lvl3pPr>
            <a:lvl4pPr marL="914400" lvl="3" indent="-266700" rtl="0">
              <a:spcBef>
                <a:spcPts val="1200"/>
              </a:spcBef>
              <a:spcAft>
                <a:spcPts val="0"/>
              </a:spcAft>
              <a:buSzPts val="4800"/>
              <a:buChar char="•"/>
              <a:defRPr/>
            </a:lvl4pPr>
            <a:lvl5pPr marL="1143000" lvl="4" indent="-266700" rtl="0">
              <a:spcBef>
                <a:spcPts val="1200"/>
              </a:spcBef>
              <a:spcAft>
                <a:spcPts val="0"/>
              </a:spcAft>
              <a:buSzPts val="4800"/>
              <a:buChar char="•"/>
              <a:defRPr/>
            </a:lvl5pPr>
            <a:lvl6pPr marL="1371600" lvl="5" indent="-266700" rtl="0">
              <a:spcBef>
                <a:spcPts val="1200"/>
              </a:spcBef>
              <a:spcAft>
                <a:spcPts val="0"/>
              </a:spcAft>
              <a:buSzPts val="4800"/>
              <a:buChar char="•"/>
              <a:defRPr/>
            </a:lvl6pPr>
            <a:lvl7pPr marL="1600200" lvl="6" indent="-266700" rtl="0">
              <a:spcBef>
                <a:spcPts val="1200"/>
              </a:spcBef>
              <a:spcAft>
                <a:spcPts val="0"/>
              </a:spcAft>
              <a:buSzPts val="4800"/>
              <a:buChar char="•"/>
              <a:defRPr/>
            </a:lvl7pPr>
            <a:lvl8pPr marL="1828800" lvl="7" indent="-266700" rtl="0">
              <a:spcBef>
                <a:spcPts val="1200"/>
              </a:spcBef>
              <a:spcAft>
                <a:spcPts val="0"/>
              </a:spcAft>
              <a:buSzPts val="4800"/>
              <a:buChar char="•"/>
              <a:defRPr/>
            </a:lvl8pPr>
            <a:lvl9pPr marL="2057400" lvl="8" indent="-266700" rtl="0">
              <a:spcBef>
                <a:spcPts val="1200"/>
              </a:spcBef>
              <a:spcAft>
                <a:spcPts val="0"/>
              </a:spcAft>
              <a:buSzPts val="4800"/>
              <a:buChar char="•"/>
              <a:defRPr/>
            </a:lvl9pPr>
          </a:lstStyle>
          <a:p>
            <a:endParaRPr/>
          </a:p>
        </p:txBody>
      </p:sp>
      <p:sp>
        <p:nvSpPr>
          <p:cNvPr id="155" name="Google Shape;155;p34"/>
          <p:cNvSpPr txBox="1">
            <a:spLocks noGrp="1"/>
          </p:cNvSpPr>
          <p:nvPr>
            <p:ph type="sldNum" idx="12"/>
          </p:nvPr>
        </p:nvSpPr>
        <p:spPr>
          <a:xfrm>
            <a:off x="11296611" y="6166405"/>
            <a:ext cx="731550" cy="271869"/>
          </a:xfrm>
          <a:prstGeom prst="rect">
            <a:avLst/>
          </a:prstGeom>
        </p:spPr>
        <p:txBody>
          <a:bodyPr spcFirstLastPara="1" wrap="square" lIns="50800" tIns="50800" rIns="50800" bIns="50800" anchor="b"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81363150"/>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56"/>
        <p:cNvGrpSpPr/>
        <p:nvPr/>
      </p:nvGrpSpPr>
      <p:grpSpPr>
        <a:xfrm>
          <a:off x="0" y="0"/>
          <a:ext cx="0" cy="0"/>
          <a:chOff x="0" y="0"/>
          <a:chExt cx="0" cy="0"/>
        </a:xfrm>
      </p:grpSpPr>
      <p:sp>
        <p:nvSpPr>
          <p:cNvPr id="157" name="Google Shape;157;p35"/>
          <p:cNvSpPr txBox="1">
            <a:spLocks noGrp="1"/>
          </p:cNvSpPr>
          <p:nvPr>
            <p:ph type="body" idx="1"/>
          </p:nvPr>
        </p:nvSpPr>
        <p:spPr>
          <a:xfrm>
            <a:off x="662651" y="5391484"/>
            <a:ext cx="6890400" cy="666849"/>
          </a:xfrm>
          <a:prstGeom prst="rect">
            <a:avLst/>
          </a:prstGeom>
          <a:noFill/>
          <a:ln>
            <a:noFill/>
          </a:ln>
        </p:spPr>
        <p:txBody>
          <a:bodyPr spcFirstLastPara="1" wrap="square" lIns="0" tIns="0" rIns="0" bIns="0" anchor="t" anchorCtr="0">
            <a:spAutoFit/>
          </a:bodyPr>
          <a:lstStyle>
            <a:lvl1pPr marL="228600" marR="5080" lvl="0" indent="-114300" algn="l" rtl="0">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200" lvl="1" indent="-171450" algn="l" rtl="0">
              <a:lnSpc>
                <a:spcPct val="100000"/>
              </a:lnSpc>
              <a:spcBef>
                <a:spcPts val="1200"/>
              </a:spcBef>
              <a:spcAft>
                <a:spcPts val="0"/>
              </a:spcAft>
              <a:buSzPts val="1800"/>
              <a:buChar char="•"/>
              <a:defRPr/>
            </a:lvl2pPr>
            <a:lvl3pPr marL="685800" lvl="2" indent="-171450" algn="l" rtl="0">
              <a:lnSpc>
                <a:spcPct val="100000"/>
              </a:lnSpc>
              <a:spcBef>
                <a:spcPts val="1200"/>
              </a:spcBef>
              <a:spcAft>
                <a:spcPts val="0"/>
              </a:spcAft>
              <a:buSzPts val="1800"/>
              <a:buChar char="•"/>
              <a:defRPr/>
            </a:lvl3pPr>
            <a:lvl4pPr marL="914400" lvl="3" indent="-171450" algn="l" rtl="0">
              <a:lnSpc>
                <a:spcPct val="100000"/>
              </a:lnSpc>
              <a:spcBef>
                <a:spcPts val="1200"/>
              </a:spcBef>
              <a:spcAft>
                <a:spcPts val="0"/>
              </a:spcAft>
              <a:buSzPts val="1800"/>
              <a:buChar char="•"/>
              <a:defRPr/>
            </a:lvl4pPr>
            <a:lvl5pPr marL="1143000" lvl="4" indent="-171450" algn="l" rtl="0">
              <a:lnSpc>
                <a:spcPct val="100000"/>
              </a:lnSpc>
              <a:spcBef>
                <a:spcPts val="1200"/>
              </a:spcBef>
              <a:spcAft>
                <a:spcPts val="0"/>
              </a:spcAft>
              <a:buSzPts val="1800"/>
              <a:buChar char="•"/>
              <a:defRPr/>
            </a:lvl5pPr>
            <a:lvl6pPr marL="1371600" lvl="5" indent="-171450" algn="l" rtl="0">
              <a:lnSpc>
                <a:spcPct val="100000"/>
              </a:lnSpc>
              <a:spcBef>
                <a:spcPts val="1200"/>
              </a:spcBef>
              <a:spcAft>
                <a:spcPts val="0"/>
              </a:spcAft>
              <a:buSzPts val="1800"/>
              <a:buChar char="•"/>
              <a:defRPr/>
            </a:lvl6pPr>
            <a:lvl7pPr marL="1600200" lvl="6" indent="-171450" algn="l" rtl="0">
              <a:lnSpc>
                <a:spcPct val="100000"/>
              </a:lnSpc>
              <a:spcBef>
                <a:spcPts val="1200"/>
              </a:spcBef>
              <a:spcAft>
                <a:spcPts val="0"/>
              </a:spcAft>
              <a:buSzPts val="1800"/>
              <a:buChar char="•"/>
              <a:defRPr/>
            </a:lvl7pPr>
            <a:lvl8pPr marL="1828800" lvl="7" indent="-171450" algn="l" rtl="0">
              <a:lnSpc>
                <a:spcPct val="100000"/>
              </a:lnSpc>
              <a:spcBef>
                <a:spcPts val="1200"/>
              </a:spcBef>
              <a:spcAft>
                <a:spcPts val="0"/>
              </a:spcAft>
              <a:buSzPts val="1800"/>
              <a:buChar char="•"/>
              <a:defRPr/>
            </a:lvl8pPr>
            <a:lvl9pPr marL="2057400" lvl="8" indent="-171450" algn="l" rtl="0">
              <a:lnSpc>
                <a:spcPct val="100000"/>
              </a:lnSpc>
              <a:spcBef>
                <a:spcPts val="1200"/>
              </a:spcBef>
              <a:spcAft>
                <a:spcPts val="0"/>
              </a:spcAft>
              <a:buSzPts val="1800"/>
              <a:buChar char="•"/>
              <a:defRPr/>
            </a:lvl9pPr>
          </a:lstStyle>
          <a:p>
            <a:endParaRPr/>
          </a:p>
        </p:txBody>
      </p:sp>
      <p:sp>
        <p:nvSpPr>
          <p:cNvPr id="158" name="Google Shape;158;p35"/>
          <p:cNvSpPr txBox="1">
            <a:spLocks noGrp="1"/>
          </p:cNvSpPr>
          <p:nvPr>
            <p:ph type="body" idx="2"/>
          </p:nvPr>
        </p:nvSpPr>
        <p:spPr>
          <a:xfrm>
            <a:off x="637865" y="4180321"/>
            <a:ext cx="1269300" cy="666849"/>
          </a:xfrm>
          <a:prstGeom prst="rect">
            <a:avLst/>
          </a:prstGeom>
          <a:noFill/>
          <a:ln>
            <a:noFill/>
          </a:ln>
        </p:spPr>
        <p:txBody>
          <a:bodyPr spcFirstLastPara="1" wrap="square" lIns="0" tIns="0" rIns="0" bIns="0" anchor="t" anchorCtr="0">
            <a:spAutoFit/>
          </a:bodyPr>
          <a:lstStyle>
            <a:lvl1pPr marL="228600" marR="5080" lvl="0" indent="-114300" algn="l" rtl="0">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200" lvl="1" indent="-171450" algn="l" rtl="0">
              <a:lnSpc>
                <a:spcPct val="100000"/>
              </a:lnSpc>
              <a:spcBef>
                <a:spcPts val="1200"/>
              </a:spcBef>
              <a:spcAft>
                <a:spcPts val="0"/>
              </a:spcAft>
              <a:buSzPts val="1800"/>
              <a:buChar char="•"/>
              <a:defRPr/>
            </a:lvl2pPr>
            <a:lvl3pPr marL="685800" lvl="2" indent="-171450" algn="l" rtl="0">
              <a:lnSpc>
                <a:spcPct val="100000"/>
              </a:lnSpc>
              <a:spcBef>
                <a:spcPts val="1200"/>
              </a:spcBef>
              <a:spcAft>
                <a:spcPts val="0"/>
              </a:spcAft>
              <a:buSzPts val="1800"/>
              <a:buChar char="•"/>
              <a:defRPr/>
            </a:lvl3pPr>
            <a:lvl4pPr marL="914400" lvl="3" indent="-171450" algn="l" rtl="0">
              <a:lnSpc>
                <a:spcPct val="100000"/>
              </a:lnSpc>
              <a:spcBef>
                <a:spcPts val="1200"/>
              </a:spcBef>
              <a:spcAft>
                <a:spcPts val="0"/>
              </a:spcAft>
              <a:buSzPts val="1800"/>
              <a:buChar char="•"/>
              <a:defRPr/>
            </a:lvl4pPr>
            <a:lvl5pPr marL="1143000" lvl="4" indent="-171450" algn="l" rtl="0">
              <a:lnSpc>
                <a:spcPct val="100000"/>
              </a:lnSpc>
              <a:spcBef>
                <a:spcPts val="1200"/>
              </a:spcBef>
              <a:spcAft>
                <a:spcPts val="0"/>
              </a:spcAft>
              <a:buSzPts val="1800"/>
              <a:buChar char="•"/>
              <a:defRPr/>
            </a:lvl5pPr>
            <a:lvl6pPr marL="1371600" lvl="5" indent="-171450" algn="l" rtl="0">
              <a:lnSpc>
                <a:spcPct val="100000"/>
              </a:lnSpc>
              <a:spcBef>
                <a:spcPts val="1200"/>
              </a:spcBef>
              <a:spcAft>
                <a:spcPts val="0"/>
              </a:spcAft>
              <a:buSzPts val="1800"/>
              <a:buChar char="•"/>
              <a:defRPr/>
            </a:lvl6pPr>
            <a:lvl7pPr marL="1600200" lvl="6" indent="-171450" algn="l" rtl="0">
              <a:lnSpc>
                <a:spcPct val="100000"/>
              </a:lnSpc>
              <a:spcBef>
                <a:spcPts val="1200"/>
              </a:spcBef>
              <a:spcAft>
                <a:spcPts val="0"/>
              </a:spcAft>
              <a:buSzPts val="1800"/>
              <a:buChar char="•"/>
              <a:defRPr/>
            </a:lvl7pPr>
            <a:lvl8pPr marL="1828800" lvl="7" indent="-171450" algn="l" rtl="0">
              <a:lnSpc>
                <a:spcPct val="100000"/>
              </a:lnSpc>
              <a:spcBef>
                <a:spcPts val="1200"/>
              </a:spcBef>
              <a:spcAft>
                <a:spcPts val="0"/>
              </a:spcAft>
              <a:buSzPts val="1800"/>
              <a:buChar char="•"/>
              <a:defRPr/>
            </a:lvl8pPr>
            <a:lvl9pPr marL="2057400" lvl="8" indent="-171450" algn="l" rtl="0">
              <a:lnSpc>
                <a:spcPct val="100000"/>
              </a:lnSpc>
              <a:spcBef>
                <a:spcPts val="1200"/>
              </a:spcBef>
              <a:spcAft>
                <a:spcPts val="0"/>
              </a:spcAft>
              <a:buSzPts val="1800"/>
              <a:buChar char="•"/>
              <a:defRPr/>
            </a:lvl9pPr>
          </a:lstStyle>
          <a:p>
            <a:endParaRPr/>
          </a:p>
        </p:txBody>
      </p:sp>
      <p:sp>
        <p:nvSpPr>
          <p:cNvPr id="159" name="Google Shape;159;p35"/>
          <p:cNvSpPr txBox="1"/>
          <p:nvPr/>
        </p:nvSpPr>
        <p:spPr>
          <a:xfrm>
            <a:off x="9854425" y="6309048"/>
            <a:ext cx="1625550" cy="153888"/>
          </a:xfrm>
          <a:prstGeom prst="rect">
            <a:avLst/>
          </a:prstGeom>
          <a:noFill/>
          <a:ln>
            <a:noFill/>
          </a:ln>
        </p:spPr>
        <p:txBody>
          <a:bodyPr spcFirstLastPara="1" wrap="square" lIns="0" tIns="0" rIns="0" bIns="0" anchor="t" anchorCtr="0">
            <a:spAutoFit/>
          </a:bodyPr>
          <a:lstStyle/>
          <a:p>
            <a:pPr marL="0" marR="0" lvl="0" indent="6350"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60" name="Google Shape;160;p3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1" cy="359371"/>
          </a:xfrm>
          <a:prstGeom prst="rect">
            <a:avLst/>
          </a:prstGeom>
          <a:noFill/>
          <a:ln>
            <a:noFill/>
          </a:ln>
        </p:spPr>
      </p:pic>
      <p:sp>
        <p:nvSpPr>
          <p:cNvPr id="161" name="Google Shape;161;p35"/>
          <p:cNvSpPr txBox="1">
            <a:spLocks noGrp="1"/>
          </p:cNvSpPr>
          <p:nvPr>
            <p:ph type="sldNum" idx="12"/>
          </p:nvPr>
        </p:nvSpPr>
        <p:spPr>
          <a:xfrm>
            <a:off x="5979492" y="6540500"/>
            <a:ext cx="226650" cy="471924"/>
          </a:xfrm>
          <a:prstGeom prst="rect">
            <a:avLst/>
          </a:prstGeom>
          <a:noFill/>
          <a:ln>
            <a:noFill/>
          </a:ln>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86472055"/>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bg>
      <p:bgPr>
        <a:solidFill>
          <a:srgbClr val="312F37"/>
        </a:solidFill>
        <a:effectLst/>
      </p:bgPr>
    </p:bg>
    <p:spTree>
      <p:nvGrpSpPr>
        <p:cNvPr id="1" name="Shape 162"/>
        <p:cNvGrpSpPr/>
        <p:nvPr/>
      </p:nvGrpSpPr>
      <p:grpSpPr>
        <a:xfrm>
          <a:off x="0" y="0"/>
          <a:ext cx="0" cy="0"/>
          <a:chOff x="0" y="0"/>
          <a:chExt cx="0" cy="0"/>
        </a:xfrm>
      </p:grpSpPr>
      <p:sp>
        <p:nvSpPr>
          <p:cNvPr id="163" name="Google Shape;163;p36"/>
          <p:cNvSpPr txBox="1">
            <a:spLocks noGrp="1"/>
          </p:cNvSpPr>
          <p:nvPr>
            <p:ph type="sldNum" idx="12"/>
          </p:nvPr>
        </p:nvSpPr>
        <p:spPr>
          <a:xfrm>
            <a:off x="5892800" y="6110724"/>
            <a:ext cx="2844750" cy="492402"/>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54282489"/>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grpSp>
        <p:nvGrpSpPr>
          <p:cNvPr id="10" name="Google Shape;10;p2"/>
          <p:cNvGrpSpPr/>
          <p:nvPr/>
        </p:nvGrpSpPr>
        <p:grpSpPr>
          <a:xfrm>
            <a:off x="5800373" y="3807171"/>
            <a:ext cx="591452"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734"/>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734"/>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734"/>
            </a:p>
          </p:txBody>
        </p:sp>
      </p:grpSp>
      <p:sp>
        <p:nvSpPr>
          <p:cNvPr id="14" name="Google Shape;14;p2"/>
          <p:cNvSpPr txBox="1">
            <a:spLocks noGrp="1"/>
          </p:cNvSpPr>
          <p:nvPr>
            <p:ph type="ctrTitle"/>
          </p:nvPr>
        </p:nvSpPr>
        <p:spPr>
          <a:xfrm>
            <a:off x="895011" y="1321067"/>
            <a:ext cx="10402000" cy="23068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
        <p:nvSpPr>
          <p:cNvPr id="15" name="Google Shape;15;p2"/>
          <p:cNvSpPr txBox="1">
            <a:spLocks noGrp="1"/>
          </p:cNvSpPr>
          <p:nvPr>
            <p:ph type="subTitle" idx="1"/>
          </p:nvPr>
        </p:nvSpPr>
        <p:spPr>
          <a:xfrm>
            <a:off x="895000" y="4233168"/>
            <a:ext cx="104020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6" name="Google Shape;16;p2"/>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65172945"/>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95000" y="2855000"/>
            <a:ext cx="10469600" cy="114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9" name="Google Shape;19;p3"/>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463545367"/>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6"/>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415600" y="1536634"/>
            <a:ext cx="11360800" cy="4555200"/>
          </a:xfrm>
          <a:prstGeom prst="rect">
            <a:avLst/>
          </a:prstGeom>
        </p:spPr>
        <p:txBody>
          <a:bodyPr spcFirstLastPara="1" wrap="square" lIns="91425" tIns="91425" rIns="91425" bIns="91425" anchor="t" anchorCtr="0">
            <a:noAutofit/>
          </a:bodyPr>
          <a:lstStyle>
            <a:lvl1pPr marL="609608" lvl="0" indent="-457206">
              <a:spcBef>
                <a:spcPts val="0"/>
              </a:spcBef>
              <a:spcAft>
                <a:spcPts val="0"/>
              </a:spcAft>
              <a:buSzPts val="1800"/>
              <a:buChar char="●"/>
              <a:defRPr/>
            </a:lvl1pPr>
            <a:lvl2pPr marL="1219215" lvl="1" indent="-423339">
              <a:spcBef>
                <a:spcPts val="2134"/>
              </a:spcBef>
              <a:spcAft>
                <a:spcPts val="0"/>
              </a:spcAft>
              <a:buSzPts val="1400"/>
              <a:buChar char="○"/>
              <a:defRPr/>
            </a:lvl2pPr>
            <a:lvl3pPr marL="1828823" lvl="2" indent="-423339">
              <a:spcBef>
                <a:spcPts val="2134"/>
              </a:spcBef>
              <a:spcAft>
                <a:spcPts val="0"/>
              </a:spcAft>
              <a:buSzPts val="1400"/>
              <a:buChar char="■"/>
              <a:defRPr/>
            </a:lvl3pPr>
            <a:lvl4pPr marL="2438431" lvl="3" indent="-423339">
              <a:spcBef>
                <a:spcPts val="2134"/>
              </a:spcBef>
              <a:spcAft>
                <a:spcPts val="0"/>
              </a:spcAft>
              <a:buSzPts val="1400"/>
              <a:buChar char="●"/>
              <a:defRPr/>
            </a:lvl4pPr>
            <a:lvl5pPr marL="3048038" lvl="4" indent="-423339">
              <a:spcBef>
                <a:spcPts val="2134"/>
              </a:spcBef>
              <a:spcAft>
                <a:spcPts val="0"/>
              </a:spcAft>
              <a:buSzPts val="1400"/>
              <a:buChar char="○"/>
              <a:defRPr/>
            </a:lvl5pPr>
            <a:lvl6pPr marL="3657646" lvl="5" indent="-423339">
              <a:spcBef>
                <a:spcPts val="2134"/>
              </a:spcBef>
              <a:spcAft>
                <a:spcPts val="0"/>
              </a:spcAft>
              <a:buSzPts val="1400"/>
              <a:buChar char="■"/>
              <a:defRPr/>
            </a:lvl6pPr>
            <a:lvl7pPr marL="4267254" lvl="6" indent="-423339">
              <a:spcBef>
                <a:spcPts val="2134"/>
              </a:spcBef>
              <a:spcAft>
                <a:spcPts val="0"/>
              </a:spcAft>
              <a:buSzPts val="1400"/>
              <a:buChar char="●"/>
              <a:defRPr/>
            </a:lvl7pPr>
            <a:lvl8pPr marL="4876861" lvl="7" indent="-423339">
              <a:spcBef>
                <a:spcPts val="2134"/>
              </a:spcBef>
              <a:spcAft>
                <a:spcPts val="0"/>
              </a:spcAft>
              <a:buSzPts val="1400"/>
              <a:buChar char="○"/>
              <a:defRPr/>
            </a:lvl8pPr>
            <a:lvl9pPr marL="5486469" lvl="8" indent="-423339">
              <a:spcBef>
                <a:spcPts val="2134"/>
              </a:spcBef>
              <a:spcAft>
                <a:spcPts val="2134"/>
              </a:spcAft>
              <a:buSzPts val="1400"/>
              <a:buChar char="■"/>
              <a:defRPr/>
            </a:lvl9pPr>
          </a:lstStyle>
          <a:p>
            <a:endParaRPr/>
          </a:p>
        </p:txBody>
      </p:sp>
      <p:sp>
        <p:nvSpPr>
          <p:cNvPr id="23" name="Google Shape;23;p4"/>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766621393"/>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6"/>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415600" y="1536634"/>
            <a:ext cx="5333200" cy="4555200"/>
          </a:xfrm>
          <a:prstGeom prst="rect">
            <a:avLst/>
          </a:prstGeom>
        </p:spPr>
        <p:txBody>
          <a:bodyPr spcFirstLastPara="1" wrap="square" lIns="91425" tIns="91425" rIns="91425" bIns="91425" anchor="t" anchorCtr="0">
            <a:noAutofit/>
          </a:bodyPr>
          <a:lstStyle>
            <a:lvl1pPr marL="609608" lvl="0" indent="-423339">
              <a:spcBef>
                <a:spcPts val="0"/>
              </a:spcBef>
              <a:spcAft>
                <a:spcPts val="0"/>
              </a:spcAft>
              <a:buSzPts val="1400"/>
              <a:buChar char="●"/>
              <a:defRPr sz="1867"/>
            </a:lvl1pPr>
            <a:lvl2pPr marL="1219215" lvl="1" indent="-406405">
              <a:spcBef>
                <a:spcPts val="2134"/>
              </a:spcBef>
              <a:spcAft>
                <a:spcPts val="0"/>
              </a:spcAft>
              <a:buSzPts val="1200"/>
              <a:buChar char="○"/>
              <a:defRPr sz="1600"/>
            </a:lvl2pPr>
            <a:lvl3pPr marL="1828823" lvl="2" indent="-406405">
              <a:spcBef>
                <a:spcPts val="2134"/>
              </a:spcBef>
              <a:spcAft>
                <a:spcPts val="0"/>
              </a:spcAft>
              <a:buSzPts val="1200"/>
              <a:buChar char="■"/>
              <a:defRPr sz="1600"/>
            </a:lvl3pPr>
            <a:lvl4pPr marL="2438431" lvl="3" indent="-406405">
              <a:spcBef>
                <a:spcPts val="2134"/>
              </a:spcBef>
              <a:spcAft>
                <a:spcPts val="0"/>
              </a:spcAft>
              <a:buSzPts val="1200"/>
              <a:buChar char="●"/>
              <a:defRPr sz="1600"/>
            </a:lvl4pPr>
            <a:lvl5pPr marL="3048038" lvl="4" indent="-406405">
              <a:spcBef>
                <a:spcPts val="2134"/>
              </a:spcBef>
              <a:spcAft>
                <a:spcPts val="0"/>
              </a:spcAft>
              <a:buSzPts val="1200"/>
              <a:buChar char="○"/>
              <a:defRPr sz="1600"/>
            </a:lvl5pPr>
            <a:lvl6pPr marL="3657646" lvl="5" indent="-406405">
              <a:spcBef>
                <a:spcPts val="2134"/>
              </a:spcBef>
              <a:spcAft>
                <a:spcPts val="0"/>
              </a:spcAft>
              <a:buSzPts val="1200"/>
              <a:buChar char="■"/>
              <a:defRPr sz="1600"/>
            </a:lvl6pPr>
            <a:lvl7pPr marL="4267254" lvl="6" indent="-406405">
              <a:spcBef>
                <a:spcPts val="2134"/>
              </a:spcBef>
              <a:spcAft>
                <a:spcPts val="0"/>
              </a:spcAft>
              <a:buSzPts val="1200"/>
              <a:buChar char="●"/>
              <a:defRPr sz="1600"/>
            </a:lvl7pPr>
            <a:lvl8pPr marL="4876861" lvl="7" indent="-406405">
              <a:spcBef>
                <a:spcPts val="2134"/>
              </a:spcBef>
              <a:spcAft>
                <a:spcPts val="0"/>
              </a:spcAft>
              <a:buSzPts val="1200"/>
              <a:buChar char="○"/>
              <a:defRPr sz="1600"/>
            </a:lvl8pPr>
            <a:lvl9pPr marL="5486469" lvl="8" indent="-406405">
              <a:spcBef>
                <a:spcPts val="2134"/>
              </a:spcBef>
              <a:spcAft>
                <a:spcPts val="2134"/>
              </a:spcAft>
              <a:buSzPts val="1200"/>
              <a:buChar char="■"/>
              <a:defRPr sz="1600"/>
            </a:lvl9pPr>
          </a:lstStyle>
          <a:p>
            <a:endParaRPr/>
          </a:p>
        </p:txBody>
      </p:sp>
      <p:sp>
        <p:nvSpPr>
          <p:cNvPr id="27" name="Google Shape;27;p5"/>
          <p:cNvSpPr txBox="1">
            <a:spLocks noGrp="1"/>
          </p:cNvSpPr>
          <p:nvPr>
            <p:ph type="body" idx="2"/>
          </p:nvPr>
        </p:nvSpPr>
        <p:spPr>
          <a:xfrm>
            <a:off x="6443200" y="1536634"/>
            <a:ext cx="5333200" cy="4555200"/>
          </a:xfrm>
          <a:prstGeom prst="rect">
            <a:avLst/>
          </a:prstGeom>
        </p:spPr>
        <p:txBody>
          <a:bodyPr spcFirstLastPara="1" wrap="square" lIns="91425" tIns="91425" rIns="91425" bIns="91425" anchor="t" anchorCtr="0">
            <a:noAutofit/>
          </a:bodyPr>
          <a:lstStyle>
            <a:lvl1pPr marL="609608" lvl="0" indent="-423339">
              <a:spcBef>
                <a:spcPts val="0"/>
              </a:spcBef>
              <a:spcAft>
                <a:spcPts val="0"/>
              </a:spcAft>
              <a:buSzPts val="1400"/>
              <a:buChar char="●"/>
              <a:defRPr sz="1867"/>
            </a:lvl1pPr>
            <a:lvl2pPr marL="1219215" lvl="1" indent="-406405">
              <a:spcBef>
                <a:spcPts val="2134"/>
              </a:spcBef>
              <a:spcAft>
                <a:spcPts val="0"/>
              </a:spcAft>
              <a:buSzPts val="1200"/>
              <a:buChar char="○"/>
              <a:defRPr sz="1600"/>
            </a:lvl2pPr>
            <a:lvl3pPr marL="1828823" lvl="2" indent="-406405">
              <a:spcBef>
                <a:spcPts val="2134"/>
              </a:spcBef>
              <a:spcAft>
                <a:spcPts val="0"/>
              </a:spcAft>
              <a:buSzPts val="1200"/>
              <a:buChar char="■"/>
              <a:defRPr sz="1600"/>
            </a:lvl3pPr>
            <a:lvl4pPr marL="2438431" lvl="3" indent="-406405">
              <a:spcBef>
                <a:spcPts val="2134"/>
              </a:spcBef>
              <a:spcAft>
                <a:spcPts val="0"/>
              </a:spcAft>
              <a:buSzPts val="1200"/>
              <a:buChar char="●"/>
              <a:defRPr sz="1600"/>
            </a:lvl4pPr>
            <a:lvl5pPr marL="3048038" lvl="4" indent="-406405">
              <a:spcBef>
                <a:spcPts val="2134"/>
              </a:spcBef>
              <a:spcAft>
                <a:spcPts val="0"/>
              </a:spcAft>
              <a:buSzPts val="1200"/>
              <a:buChar char="○"/>
              <a:defRPr sz="1600"/>
            </a:lvl5pPr>
            <a:lvl6pPr marL="3657646" lvl="5" indent="-406405">
              <a:spcBef>
                <a:spcPts val="2134"/>
              </a:spcBef>
              <a:spcAft>
                <a:spcPts val="0"/>
              </a:spcAft>
              <a:buSzPts val="1200"/>
              <a:buChar char="■"/>
              <a:defRPr sz="1600"/>
            </a:lvl6pPr>
            <a:lvl7pPr marL="4267254" lvl="6" indent="-406405">
              <a:spcBef>
                <a:spcPts val="2134"/>
              </a:spcBef>
              <a:spcAft>
                <a:spcPts val="0"/>
              </a:spcAft>
              <a:buSzPts val="1200"/>
              <a:buChar char="●"/>
              <a:defRPr sz="1600"/>
            </a:lvl7pPr>
            <a:lvl8pPr marL="4876861" lvl="7" indent="-406405">
              <a:spcBef>
                <a:spcPts val="2134"/>
              </a:spcBef>
              <a:spcAft>
                <a:spcPts val="0"/>
              </a:spcAft>
              <a:buSzPts val="1200"/>
              <a:buChar char="○"/>
              <a:defRPr sz="1600"/>
            </a:lvl8pPr>
            <a:lvl9pPr marL="5486469" lvl="8" indent="-406405">
              <a:spcBef>
                <a:spcPts val="2134"/>
              </a:spcBef>
              <a:spcAft>
                <a:spcPts val="2134"/>
              </a:spcAft>
              <a:buSzPts val="1200"/>
              <a:buChar char="■"/>
              <a:defRPr sz="1600"/>
            </a:lvl9pPr>
          </a:lstStyle>
          <a:p>
            <a:endParaRPr/>
          </a:p>
        </p:txBody>
      </p:sp>
      <p:sp>
        <p:nvSpPr>
          <p:cNvPr id="28" name="Google Shape;28;p5"/>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718059618"/>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15600" y="593366"/>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244793640"/>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4" name="Google Shape;34;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608" lvl="0" indent="-406405">
              <a:spcBef>
                <a:spcPts val="0"/>
              </a:spcBef>
              <a:spcAft>
                <a:spcPts val="0"/>
              </a:spcAft>
              <a:buSzPts val="1200"/>
              <a:buChar char="●"/>
              <a:defRPr sz="1600"/>
            </a:lvl1pPr>
            <a:lvl2pPr marL="1219215" lvl="1" indent="-406405">
              <a:spcBef>
                <a:spcPts val="2134"/>
              </a:spcBef>
              <a:spcAft>
                <a:spcPts val="0"/>
              </a:spcAft>
              <a:buSzPts val="1200"/>
              <a:buChar char="○"/>
              <a:defRPr sz="1600"/>
            </a:lvl2pPr>
            <a:lvl3pPr marL="1828823" lvl="2" indent="-406405">
              <a:spcBef>
                <a:spcPts val="2134"/>
              </a:spcBef>
              <a:spcAft>
                <a:spcPts val="0"/>
              </a:spcAft>
              <a:buSzPts val="1200"/>
              <a:buChar char="■"/>
              <a:defRPr sz="1600"/>
            </a:lvl3pPr>
            <a:lvl4pPr marL="2438431" lvl="3" indent="-406405">
              <a:spcBef>
                <a:spcPts val="2134"/>
              </a:spcBef>
              <a:spcAft>
                <a:spcPts val="0"/>
              </a:spcAft>
              <a:buSzPts val="1200"/>
              <a:buChar char="●"/>
              <a:defRPr sz="1600"/>
            </a:lvl4pPr>
            <a:lvl5pPr marL="3048038" lvl="4" indent="-406405">
              <a:spcBef>
                <a:spcPts val="2134"/>
              </a:spcBef>
              <a:spcAft>
                <a:spcPts val="0"/>
              </a:spcAft>
              <a:buSzPts val="1200"/>
              <a:buChar char="○"/>
              <a:defRPr sz="1600"/>
            </a:lvl5pPr>
            <a:lvl6pPr marL="3657646" lvl="5" indent="-406405">
              <a:spcBef>
                <a:spcPts val="2134"/>
              </a:spcBef>
              <a:spcAft>
                <a:spcPts val="0"/>
              </a:spcAft>
              <a:buSzPts val="1200"/>
              <a:buChar char="■"/>
              <a:defRPr sz="1600"/>
            </a:lvl6pPr>
            <a:lvl7pPr marL="4267254" lvl="6" indent="-406405">
              <a:spcBef>
                <a:spcPts val="2134"/>
              </a:spcBef>
              <a:spcAft>
                <a:spcPts val="0"/>
              </a:spcAft>
              <a:buSzPts val="1200"/>
              <a:buChar char="●"/>
              <a:defRPr sz="1600"/>
            </a:lvl7pPr>
            <a:lvl8pPr marL="4876861" lvl="7" indent="-406405">
              <a:spcBef>
                <a:spcPts val="2134"/>
              </a:spcBef>
              <a:spcAft>
                <a:spcPts val="0"/>
              </a:spcAft>
              <a:buSzPts val="1200"/>
              <a:buChar char="○"/>
              <a:defRPr sz="1600"/>
            </a:lvl8pPr>
            <a:lvl9pPr marL="5486469" lvl="8" indent="-406405">
              <a:spcBef>
                <a:spcPts val="2134"/>
              </a:spcBef>
              <a:spcAft>
                <a:spcPts val="2134"/>
              </a:spcAft>
              <a:buSzPts val="1200"/>
              <a:buChar char="■"/>
              <a:defRPr sz="1600"/>
            </a:lvl9pPr>
          </a:lstStyle>
          <a:p>
            <a:endParaRPr/>
          </a:p>
        </p:txBody>
      </p:sp>
      <p:sp>
        <p:nvSpPr>
          <p:cNvPr id="35" name="Google Shape;35;p7"/>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439654247"/>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701800"/>
            <a:ext cx="8302800" cy="5454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6400">
                <a:solidFill>
                  <a:schemeClr val="lt1"/>
                </a:solidFill>
              </a:defRPr>
            </a:lvl1pPr>
            <a:lvl2pPr lvl="1">
              <a:spcBef>
                <a:spcPts val="0"/>
              </a:spcBef>
              <a:spcAft>
                <a:spcPts val="0"/>
              </a:spcAft>
              <a:buClr>
                <a:schemeClr val="lt1"/>
              </a:buClr>
              <a:buSzPts val="4800"/>
              <a:buNone/>
              <a:defRPr sz="6400">
                <a:solidFill>
                  <a:schemeClr val="lt1"/>
                </a:solidFill>
              </a:defRPr>
            </a:lvl2pPr>
            <a:lvl3pPr lvl="2">
              <a:spcBef>
                <a:spcPts val="0"/>
              </a:spcBef>
              <a:spcAft>
                <a:spcPts val="0"/>
              </a:spcAft>
              <a:buClr>
                <a:schemeClr val="lt1"/>
              </a:buClr>
              <a:buSzPts val="4800"/>
              <a:buNone/>
              <a:defRPr sz="6400">
                <a:solidFill>
                  <a:schemeClr val="lt1"/>
                </a:solidFill>
              </a:defRPr>
            </a:lvl3pPr>
            <a:lvl4pPr lvl="3">
              <a:spcBef>
                <a:spcPts val="0"/>
              </a:spcBef>
              <a:spcAft>
                <a:spcPts val="0"/>
              </a:spcAft>
              <a:buClr>
                <a:schemeClr val="lt1"/>
              </a:buClr>
              <a:buSzPts val="4800"/>
              <a:buNone/>
              <a:defRPr sz="6400">
                <a:solidFill>
                  <a:schemeClr val="lt1"/>
                </a:solidFill>
              </a:defRPr>
            </a:lvl4pPr>
            <a:lvl5pPr lvl="4">
              <a:spcBef>
                <a:spcPts val="0"/>
              </a:spcBef>
              <a:spcAft>
                <a:spcPts val="0"/>
              </a:spcAft>
              <a:buClr>
                <a:schemeClr val="lt1"/>
              </a:buClr>
              <a:buSzPts val="4800"/>
              <a:buNone/>
              <a:defRPr sz="6400">
                <a:solidFill>
                  <a:schemeClr val="lt1"/>
                </a:solidFill>
              </a:defRPr>
            </a:lvl5pPr>
            <a:lvl6pPr lvl="5">
              <a:spcBef>
                <a:spcPts val="0"/>
              </a:spcBef>
              <a:spcAft>
                <a:spcPts val="0"/>
              </a:spcAft>
              <a:buClr>
                <a:schemeClr val="lt1"/>
              </a:buClr>
              <a:buSzPts val="4800"/>
              <a:buNone/>
              <a:defRPr sz="6400">
                <a:solidFill>
                  <a:schemeClr val="lt1"/>
                </a:solidFill>
              </a:defRPr>
            </a:lvl6pPr>
            <a:lvl7pPr lvl="6">
              <a:spcBef>
                <a:spcPts val="0"/>
              </a:spcBef>
              <a:spcAft>
                <a:spcPts val="0"/>
              </a:spcAft>
              <a:buClr>
                <a:schemeClr val="lt1"/>
              </a:buClr>
              <a:buSzPts val="4800"/>
              <a:buNone/>
              <a:defRPr sz="6400">
                <a:solidFill>
                  <a:schemeClr val="lt1"/>
                </a:solidFill>
              </a:defRPr>
            </a:lvl7pPr>
            <a:lvl8pPr lvl="7">
              <a:spcBef>
                <a:spcPts val="0"/>
              </a:spcBef>
              <a:spcAft>
                <a:spcPts val="0"/>
              </a:spcAft>
              <a:buClr>
                <a:schemeClr val="lt1"/>
              </a:buClr>
              <a:buSzPts val="4800"/>
              <a:buNone/>
              <a:defRPr sz="6400">
                <a:solidFill>
                  <a:schemeClr val="lt1"/>
                </a:solidFill>
              </a:defRPr>
            </a:lvl8pPr>
            <a:lvl9pPr lvl="8">
              <a:spcBef>
                <a:spcPts val="0"/>
              </a:spcBef>
              <a:spcAft>
                <a:spcPts val="0"/>
              </a:spcAft>
              <a:buClr>
                <a:schemeClr val="lt1"/>
              </a:buClr>
              <a:buSzPts val="4800"/>
              <a:buNone/>
              <a:defRPr sz="6400">
                <a:solidFill>
                  <a:schemeClr val="lt1"/>
                </a:solidFill>
              </a:defRPr>
            </a:lvl9pPr>
          </a:lstStyle>
          <a:p>
            <a:endParaRPr/>
          </a:p>
        </p:txBody>
      </p:sp>
      <p:sp>
        <p:nvSpPr>
          <p:cNvPr id="38" name="Google Shape;38;p8"/>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156504575"/>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9"/>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3734"/>
          </a:p>
        </p:txBody>
      </p:sp>
      <p:cxnSp>
        <p:nvCxnSpPr>
          <p:cNvPr id="41" name="Google Shape;41;p9"/>
          <p:cNvCxnSpPr/>
          <p:nvPr/>
        </p:nvCxnSpPr>
        <p:spPr>
          <a:xfrm>
            <a:off x="6706234" y="5994000"/>
            <a:ext cx="6244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354000" y="1441867"/>
            <a:ext cx="5393600" cy="2280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3" name="Google Shape;43;p9"/>
          <p:cNvSpPr txBox="1">
            <a:spLocks noGrp="1"/>
          </p:cNvSpPr>
          <p:nvPr>
            <p:ph type="subTitle" idx="1"/>
          </p:nvPr>
        </p:nvSpPr>
        <p:spPr>
          <a:xfrm>
            <a:off x="354000" y="3793602"/>
            <a:ext cx="5393600" cy="17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800">
                <a:solidFill>
                  <a:schemeClr val="dk1"/>
                </a:solidFill>
              </a:defRPr>
            </a:lvl1pPr>
            <a:lvl2pPr lvl="1" algn="ctr">
              <a:lnSpc>
                <a:spcPct val="100000"/>
              </a:lnSpc>
              <a:spcBef>
                <a:spcPts val="0"/>
              </a:spcBef>
              <a:spcAft>
                <a:spcPts val="0"/>
              </a:spcAft>
              <a:buClr>
                <a:schemeClr val="dk1"/>
              </a:buClr>
              <a:buSzPts val="2100"/>
              <a:buNone/>
              <a:defRPr sz="2800">
                <a:solidFill>
                  <a:schemeClr val="dk1"/>
                </a:solidFill>
              </a:defRPr>
            </a:lvl2pPr>
            <a:lvl3pPr lvl="2" algn="ctr">
              <a:lnSpc>
                <a:spcPct val="100000"/>
              </a:lnSpc>
              <a:spcBef>
                <a:spcPts val="0"/>
              </a:spcBef>
              <a:spcAft>
                <a:spcPts val="0"/>
              </a:spcAft>
              <a:buClr>
                <a:schemeClr val="dk1"/>
              </a:buClr>
              <a:buSzPts val="2100"/>
              <a:buNone/>
              <a:defRPr sz="2800">
                <a:solidFill>
                  <a:schemeClr val="dk1"/>
                </a:solidFill>
              </a:defRPr>
            </a:lvl3pPr>
            <a:lvl4pPr lvl="3" algn="ctr">
              <a:lnSpc>
                <a:spcPct val="100000"/>
              </a:lnSpc>
              <a:spcBef>
                <a:spcPts val="0"/>
              </a:spcBef>
              <a:spcAft>
                <a:spcPts val="0"/>
              </a:spcAft>
              <a:buClr>
                <a:schemeClr val="dk1"/>
              </a:buClr>
              <a:buSzPts val="2100"/>
              <a:buNone/>
              <a:defRPr sz="2800">
                <a:solidFill>
                  <a:schemeClr val="dk1"/>
                </a:solidFill>
              </a:defRPr>
            </a:lvl4pPr>
            <a:lvl5pPr lvl="4" algn="ctr">
              <a:lnSpc>
                <a:spcPct val="100000"/>
              </a:lnSpc>
              <a:spcBef>
                <a:spcPts val="0"/>
              </a:spcBef>
              <a:spcAft>
                <a:spcPts val="0"/>
              </a:spcAft>
              <a:buClr>
                <a:schemeClr val="dk1"/>
              </a:buClr>
              <a:buSzPts val="2100"/>
              <a:buNone/>
              <a:defRPr sz="2800">
                <a:solidFill>
                  <a:schemeClr val="dk1"/>
                </a:solidFill>
              </a:defRPr>
            </a:lvl5pPr>
            <a:lvl6pPr lvl="5" algn="ctr">
              <a:lnSpc>
                <a:spcPct val="100000"/>
              </a:lnSpc>
              <a:spcBef>
                <a:spcPts val="0"/>
              </a:spcBef>
              <a:spcAft>
                <a:spcPts val="0"/>
              </a:spcAft>
              <a:buClr>
                <a:schemeClr val="dk1"/>
              </a:buClr>
              <a:buSzPts val="2100"/>
              <a:buNone/>
              <a:defRPr sz="2800">
                <a:solidFill>
                  <a:schemeClr val="dk1"/>
                </a:solidFill>
              </a:defRPr>
            </a:lvl6pPr>
            <a:lvl7pPr lvl="6" algn="ctr">
              <a:lnSpc>
                <a:spcPct val="100000"/>
              </a:lnSpc>
              <a:spcBef>
                <a:spcPts val="0"/>
              </a:spcBef>
              <a:spcAft>
                <a:spcPts val="0"/>
              </a:spcAft>
              <a:buClr>
                <a:schemeClr val="dk1"/>
              </a:buClr>
              <a:buSzPts val="2100"/>
              <a:buNone/>
              <a:defRPr sz="2800">
                <a:solidFill>
                  <a:schemeClr val="dk1"/>
                </a:solidFill>
              </a:defRPr>
            </a:lvl7pPr>
            <a:lvl8pPr lvl="7" algn="ctr">
              <a:lnSpc>
                <a:spcPct val="100000"/>
              </a:lnSpc>
              <a:spcBef>
                <a:spcPts val="0"/>
              </a:spcBef>
              <a:spcAft>
                <a:spcPts val="0"/>
              </a:spcAft>
              <a:buClr>
                <a:schemeClr val="dk1"/>
              </a:buClr>
              <a:buSzPts val="2100"/>
              <a:buNone/>
              <a:defRPr sz="2800">
                <a:solidFill>
                  <a:schemeClr val="dk1"/>
                </a:solidFill>
              </a:defRPr>
            </a:lvl8pPr>
            <a:lvl9pPr lvl="8" algn="ctr">
              <a:lnSpc>
                <a:spcPct val="100000"/>
              </a:lnSpc>
              <a:spcBef>
                <a:spcPts val="0"/>
              </a:spcBef>
              <a:spcAft>
                <a:spcPts val="0"/>
              </a:spcAft>
              <a:buClr>
                <a:schemeClr val="dk1"/>
              </a:buClr>
              <a:buSzPts val="2100"/>
              <a:buNone/>
              <a:defRPr sz="2800">
                <a:solidFill>
                  <a:schemeClr val="dk1"/>
                </a:solidFill>
              </a:defRPr>
            </a:lvl9pPr>
          </a:lstStyle>
          <a:p>
            <a:endParaRPr/>
          </a:p>
        </p:txBody>
      </p:sp>
      <p:sp>
        <p:nvSpPr>
          <p:cNvPr id="44" name="Google Shape;4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608" lvl="0" indent="-457206">
              <a:spcBef>
                <a:spcPts val="0"/>
              </a:spcBef>
              <a:spcAft>
                <a:spcPts val="0"/>
              </a:spcAft>
              <a:buClr>
                <a:schemeClr val="lt1"/>
              </a:buClr>
              <a:buSzPts val="1800"/>
              <a:buChar char="●"/>
              <a:defRPr>
                <a:solidFill>
                  <a:schemeClr val="lt1"/>
                </a:solidFill>
              </a:defRPr>
            </a:lvl1pPr>
            <a:lvl2pPr marL="1219215" lvl="1" indent="-423339">
              <a:spcBef>
                <a:spcPts val="2134"/>
              </a:spcBef>
              <a:spcAft>
                <a:spcPts val="0"/>
              </a:spcAft>
              <a:buClr>
                <a:schemeClr val="lt1"/>
              </a:buClr>
              <a:buSzPts val="1400"/>
              <a:buChar char="○"/>
              <a:defRPr>
                <a:solidFill>
                  <a:schemeClr val="lt1"/>
                </a:solidFill>
              </a:defRPr>
            </a:lvl2pPr>
            <a:lvl3pPr marL="1828823" lvl="2" indent="-423339">
              <a:spcBef>
                <a:spcPts val="2134"/>
              </a:spcBef>
              <a:spcAft>
                <a:spcPts val="0"/>
              </a:spcAft>
              <a:buClr>
                <a:schemeClr val="lt1"/>
              </a:buClr>
              <a:buSzPts val="1400"/>
              <a:buChar char="■"/>
              <a:defRPr>
                <a:solidFill>
                  <a:schemeClr val="lt1"/>
                </a:solidFill>
              </a:defRPr>
            </a:lvl3pPr>
            <a:lvl4pPr marL="2438431" lvl="3" indent="-423339">
              <a:spcBef>
                <a:spcPts val="2134"/>
              </a:spcBef>
              <a:spcAft>
                <a:spcPts val="0"/>
              </a:spcAft>
              <a:buClr>
                <a:schemeClr val="lt1"/>
              </a:buClr>
              <a:buSzPts val="1400"/>
              <a:buChar char="●"/>
              <a:defRPr>
                <a:solidFill>
                  <a:schemeClr val="lt1"/>
                </a:solidFill>
              </a:defRPr>
            </a:lvl4pPr>
            <a:lvl5pPr marL="3048038" lvl="4" indent="-423339">
              <a:spcBef>
                <a:spcPts val="2134"/>
              </a:spcBef>
              <a:spcAft>
                <a:spcPts val="0"/>
              </a:spcAft>
              <a:buClr>
                <a:schemeClr val="lt1"/>
              </a:buClr>
              <a:buSzPts val="1400"/>
              <a:buChar char="○"/>
              <a:defRPr>
                <a:solidFill>
                  <a:schemeClr val="lt1"/>
                </a:solidFill>
              </a:defRPr>
            </a:lvl5pPr>
            <a:lvl6pPr marL="3657646" lvl="5" indent="-423339">
              <a:spcBef>
                <a:spcPts val="2134"/>
              </a:spcBef>
              <a:spcAft>
                <a:spcPts val="0"/>
              </a:spcAft>
              <a:buClr>
                <a:schemeClr val="lt1"/>
              </a:buClr>
              <a:buSzPts val="1400"/>
              <a:buChar char="■"/>
              <a:defRPr>
                <a:solidFill>
                  <a:schemeClr val="lt1"/>
                </a:solidFill>
              </a:defRPr>
            </a:lvl6pPr>
            <a:lvl7pPr marL="4267254" lvl="6" indent="-423339">
              <a:spcBef>
                <a:spcPts val="2134"/>
              </a:spcBef>
              <a:spcAft>
                <a:spcPts val="0"/>
              </a:spcAft>
              <a:buClr>
                <a:schemeClr val="lt1"/>
              </a:buClr>
              <a:buSzPts val="1400"/>
              <a:buChar char="●"/>
              <a:defRPr>
                <a:solidFill>
                  <a:schemeClr val="lt1"/>
                </a:solidFill>
              </a:defRPr>
            </a:lvl7pPr>
            <a:lvl8pPr marL="4876861" lvl="7" indent="-423339">
              <a:spcBef>
                <a:spcPts val="2134"/>
              </a:spcBef>
              <a:spcAft>
                <a:spcPts val="0"/>
              </a:spcAft>
              <a:buClr>
                <a:schemeClr val="lt1"/>
              </a:buClr>
              <a:buSzPts val="1400"/>
              <a:buChar char="○"/>
              <a:defRPr>
                <a:solidFill>
                  <a:schemeClr val="lt1"/>
                </a:solidFill>
              </a:defRPr>
            </a:lvl8pPr>
            <a:lvl9pPr marL="5486469" lvl="8" indent="-423339">
              <a:spcBef>
                <a:spcPts val="2134"/>
              </a:spcBef>
              <a:spcAft>
                <a:spcPts val="2134"/>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075302314"/>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608" lvl="0" indent="-304804">
              <a:lnSpc>
                <a:spcPct val="100000"/>
              </a:lnSpc>
              <a:spcBef>
                <a:spcPts val="0"/>
              </a:spcBef>
              <a:spcAft>
                <a:spcPts val="0"/>
              </a:spcAft>
              <a:buClr>
                <a:schemeClr val="dk1"/>
              </a:buClr>
              <a:buSzPts val="2100"/>
              <a:buFont typeface="Oswald"/>
              <a:buNone/>
              <a:defRPr sz="28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808142102"/>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415600" y="1673700"/>
            <a:ext cx="11360800" cy="25208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51" name="Google Shape;51;p11"/>
          <p:cNvSpPr txBox="1">
            <a:spLocks noGrp="1"/>
          </p:cNvSpPr>
          <p:nvPr>
            <p:ph type="body" idx="1"/>
          </p:nvPr>
        </p:nvSpPr>
        <p:spPr>
          <a:xfrm>
            <a:off x="415600" y="4304567"/>
            <a:ext cx="11360800" cy="1734400"/>
          </a:xfrm>
          <a:prstGeom prst="rect">
            <a:avLst/>
          </a:prstGeom>
        </p:spPr>
        <p:txBody>
          <a:bodyPr spcFirstLastPara="1" wrap="square" lIns="91425" tIns="91425" rIns="91425" bIns="91425" anchor="t" anchorCtr="0">
            <a:noAutofit/>
          </a:bodyPr>
          <a:lstStyle>
            <a:lvl1pPr marL="609608" lvl="0" indent="-457206" algn="ctr">
              <a:spcBef>
                <a:spcPts val="0"/>
              </a:spcBef>
              <a:spcAft>
                <a:spcPts val="0"/>
              </a:spcAft>
              <a:buSzPts val="1800"/>
              <a:buChar char="●"/>
              <a:defRPr/>
            </a:lvl1pPr>
            <a:lvl2pPr marL="1219215" lvl="1" indent="-423339" algn="ctr">
              <a:spcBef>
                <a:spcPts val="2134"/>
              </a:spcBef>
              <a:spcAft>
                <a:spcPts val="0"/>
              </a:spcAft>
              <a:buSzPts val="1400"/>
              <a:buChar char="○"/>
              <a:defRPr/>
            </a:lvl2pPr>
            <a:lvl3pPr marL="1828823" lvl="2" indent="-423339" algn="ctr">
              <a:spcBef>
                <a:spcPts val="2134"/>
              </a:spcBef>
              <a:spcAft>
                <a:spcPts val="0"/>
              </a:spcAft>
              <a:buSzPts val="1400"/>
              <a:buChar char="■"/>
              <a:defRPr/>
            </a:lvl3pPr>
            <a:lvl4pPr marL="2438431" lvl="3" indent="-423339" algn="ctr">
              <a:spcBef>
                <a:spcPts val="2134"/>
              </a:spcBef>
              <a:spcAft>
                <a:spcPts val="0"/>
              </a:spcAft>
              <a:buSzPts val="1400"/>
              <a:buChar char="●"/>
              <a:defRPr/>
            </a:lvl4pPr>
            <a:lvl5pPr marL="3048038" lvl="4" indent="-423339" algn="ctr">
              <a:spcBef>
                <a:spcPts val="2134"/>
              </a:spcBef>
              <a:spcAft>
                <a:spcPts val="0"/>
              </a:spcAft>
              <a:buSzPts val="1400"/>
              <a:buChar char="○"/>
              <a:defRPr/>
            </a:lvl5pPr>
            <a:lvl6pPr marL="3657646" lvl="5" indent="-423339" algn="ctr">
              <a:spcBef>
                <a:spcPts val="2134"/>
              </a:spcBef>
              <a:spcAft>
                <a:spcPts val="0"/>
              </a:spcAft>
              <a:buSzPts val="1400"/>
              <a:buChar char="■"/>
              <a:defRPr/>
            </a:lvl6pPr>
            <a:lvl7pPr marL="4267254" lvl="6" indent="-423339" algn="ctr">
              <a:spcBef>
                <a:spcPts val="2134"/>
              </a:spcBef>
              <a:spcAft>
                <a:spcPts val="0"/>
              </a:spcAft>
              <a:buSzPts val="1400"/>
              <a:buChar char="●"/>
              <a:defRPr/>
            </a:lvl7pPr>
            <a:lvl8pPr marL="4876861" lvl="7" indent="-423339" algn="ctr">
              <a:spcBef>
                <a:spcPts val="2134"/>
              </a:spcBef>
              <a:spcAft>
                <a:spcPts val="0"/>
              </a:spcAft>
              <a:buSzPts val="1400"/>
              <a:buChar char="○"/>
              <a:defRPr/>
            </a:lvl8pPr>
            <a:lvl9pPr marL="5486469" lvl="8" indent="-423339" algn="ctr">
              <a:spcBef>
                <a:spcPts val="2134"/>
              </a:spcBef>
              <a:spcAft>
                <a:spcPts val="2134"/>
              </a:spcAft>
              <a:buSzPts val="1400"/>
              <a:buChar char="■"/>
              <a:defRPr/>
            </a:lvl9pPr>
          </a:lstStyle>
          <a:p>
            <a:endParaRPr/>
          </a:p>
        </p:txBody>
      </p:sp>
      <p:sp>
        <p:nvSpPr>
          <p:cNvPr id="52" name="Google Shape;52;p11"/>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301478087"/>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11320334" y="6241346"/>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448451423"/>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51" name="Title Text"/>
          <p:cNvSpPr txBox="1">
            <a:spLocks noGrp="1"/>
          </p:cNvSpPr>
          <p:nvPr>
            <p:ph type="title"/>
          </p:nvPr>
        </p:nvSpPr>
        <p:spPr>
          <a:prstGeom prst="rect">
            <a:avLst/>
          </a:prstGeom>
        </p:spPr>
        <p:txBody>
          <a:bodyPr/>
          <a:lstStyle/>
          <a:p>
            <a:r>
              <a:t>Title Text</a:t>
            </a: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96579292"/>
      </p:ext>
    </p:extLst>
  </p:cSld>
  <p:clrMapOvr>
    <a:masterClrMapping/>
  </p:clrMapOvr>
  <p:transition spd="med"/>
</p:sldLayout>
</file>

<file path=ppt/slideLayouts/slideLayout538.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68330761"/>
      </p:ext>
    </p:extLst>
  </p:cSld>
  <p:clrMapOvr>
    <a:masterClrMapping/>
  </p:clrMapOvr>
  <p:transition spd="med"/>
</p:sldLayout>
</file>

<file path=ppt/slideLayouts/slideLayout539.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7"/>
            <a:ext cx="10515600" cy="4254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Nutley, 2023</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3"/>
            <a:ext cx="11833200" cy="321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4136876"/>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30"/>
            <a:ext cx="5181600" cy="424148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7"/>
            <a:ext cx="5181600" cy="4254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Nutley, 2023</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3"/>
            <a:ext cx="11833200" cy="321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198556760"/>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x">
  <p:cSld name="TITLE_AND_TWO_COLUMNS">
    <p:spTree>
      <p:nvGrpSpPr>
        <p:cNvPr id="1" name=""/>
        <p:cNvGrpSpPr/>
        <p:nvPr/>
      </p:nvGrpSpPr>
      <p:grpSpPr>
        <a:xfrm>
          <a:off x="0" y="0"/>
          <a:ext cx="0" cy="0"/>
          <a:chOff x="0" y="0"/>
          <a:chExt cx="0" cy="0"/>
        </a:xfrm>
      </p:grpSpPr>
      <p:sp>
        <p:nvSpPr>
          <p:cNvPr id="41" name="Title Text"/>
          <p:cNvSpPr txBox="1">
            <a:spLocks noGrp="1"/>
          </p:cNvSpPr>
          <p:nvPr>
            <p:ph type="title"/>
          </p:nvPr>
        </p:nvSpPr>
        <p:spPr>
          <a:prstGeom prst="rect">
            <a:avLst/>
          </a:prstGeom>
        </p:spPr>
        <p:txBody>
          <a:bodyPr/>
          <a:lstStyle/>
          <a:p>
            <a:r>
              <a:t>Title Text</a:t>
            </a:r>
          </a:p>
        </p:txBody>
      </p:sp>
      <p:sp>
        <p:nvSpPr>
          <p:cNvPr id="42" name="Body Level One…"/>
          <p:cNvSpPr txBox="1">
            <a:spLocks noGrp="1"/>
          </p:cNvSpPr>
          <p:nvPr>
            <p:ph type="body" sz="half" idx="1"/>
          </p:nvPr>
        </p:nvSpPr>
        <p:spPr>
          <a:xfrm>
            <a:off x="415599" y="1536634"/>
            <a:ext cx="5333203" cy="4555200"/>
          </a:xfrm>
          <a:prstGeom prst="rect">
            <a:avLst/>
          </a:prstGeom>
        </p:spPr>
        <p:txBody>
          <a:bodyPr/>
          <a:lstStyle>
            <a:lvl1pPr indent="-423339">
              <a:buSzPts val="1400"/>
              <a:defRPr sz="1867"/>
            </a:lvl1pPr>
            <a:lvl2pPr marL="1286950" indent="-474140">
              <a:buSzPts val="1400"/>
              <a:defRPr sz="1867"/>
            </a:lvl2pPr>
            <a:lvl3pPr marL="1896557" indent="-474140">
              <a:buSzPts val="1400"/>
              <a:defRPr sz="1867"/>
            </a:lvl3pPr>
            <a:lvl4pPr marL="2506165" indent="-474140">
              <a:buSzPts val="1400"/>
              <a:defRPr sz="1867"/>
            </a:lvl4pPr>
            <a:lvl5pPr marL="3115773" indent="-474140">
              <a:buSzPts val="1400"/>
              <a:defRPr sz="1867"/>
            </a:lvl5pPr>
          </a:lstStyle>
          <a:p>
            <a:r>
              <a:t>Body Level One</a:t>
            </a:r>
          </a:p>
          <a:p>
            <a:pPr lvl="1"/>
            <a:r>
              <a:t>Body Level Two</a:t>
            </a:r>
          </a:p>
          <a:p>
            <a:pPr lvl="2"/>
            <a:r>
              <a:t>Body Level Three</a:t>
            </a:r>
          </a:p>
          <a:p>
            <a:pPr lvl="3"/>
            <a:r>
              <a:t>Body Level Four</a:t>
            </a:r>
          </a:p>
          <a:p>
            <a:pPr lvl="4"/>
            <a:r>
              <a:t>Body Level Five</a:t>
            </a:r>
          </a:p>
        </p:txBody>
      </p:sp>
      <p:sp>
        <p:nvSpPr>
          <p:cNvPr id="43" name="Google Shape;27;p5"/>
          <p:cNvSpPr txBox="1">
            <a:spLocks noGrp="1"/>
          </p:cNvSpPr>
          <p:nvPr>
            <p:ph type="body" sz="half" idx="21"/>
          </p:nvPr>
        </p:nvSpPr>
        <p:spPr>
          <a:xfrm>
            <a:off x="6443200" y="1536634"/>
            <a:ext cx="5333203" cy="4555200"/>
          </a:xfrm>
          <a:prstGeom prst="rect">
            <a:avLst/>
          </a:prstGeom>
        </p:spPr>
        <p:txBody>
          <a:bodyPr/>
          <a:lstStyle>
            <a:lvl1pPr indent="-158750">
              <a:buSzPts val="1400"/>
              <a:defRPr sz="1400"/>
            </a:lvl1pPr>
          </a:lstStyle>
          <a:p>
            <a:pPr indent="-317500">
              <a:buSzPts val="1400"/>
              <a:defRPr sz="1400"/>
            </a:pPr>
            <a:endParaRP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87054846"/>
      </p:ext>
    </p:extLst>
  </p:cSld>
  <p:clrMapOvr>
    <a:masterClrMapping/>
  </p:clrMapOvr>
  <p:transition spd="med"/>
</p:sldLayout>
</file>

<file path=ppt/slideLayouts/slideLayout542.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000000"/>
        </a:solidFill>
        <a:effectLst/>
      </p:bgPr>
    </p:bg>
    <p:spTree>
      <p:nvGrpSpPr>
        <p:cNvPr id="1" name=""/>
        <p:cNvGrpSpPr/>
        <p:nvPr/>
      </p:nvGrpSpPr>
      <p:grpSpPr>
        <a:xfrm>
          <a:off x="0" y="0"/>
          <a:ext cx="0" cy="0"/>
          <a:chOff x="0" y="0"/>
          <a:chExt cx="0" cy="0"/>
        </a:xfrm>
      </p:grpSpPr>
      <p:sp>
        <p:nvSpPr>
          <p:cNvPr id="20" name="Image"/>
          <p:cNvSpPr>
            <a:spLocks noGrp="1"/>
          </p:cNvSpPr>
          <p:nvPr>
            <p:ph type="pic" idx="21"/>
          </p:nvPr>
        </p:nvSpPr>
        <p:spPr>
          <a:xfrm>
            <a:off x="1068586" y="357189"/>
            <a:ext cx="8697517" cy="4318972"/>
          </a:xfrm>
          <a:prstGeom prst="rect">
            <a:avLst/>
          </a:prstGeom>
        </p:spPr>
        <p:txBody>
          <a:bodyPr lIns="91439" tIns="45719" rIns="91439" bIns="45719"/>
          <a:lstStyle/>
          <a:p>
            <a:endParaRPr/>
          </a:p>
        </p:txBody>
      </p:sp>
      <p:sp>
        <p:nvSpPr>
          <p:cNvPr id="21" name="Title Text"/>
          <p:cNvSpPr txBox="1">
            <a:spLocks noGrp="1"/>
          </p:cNvSpPr>
          <p:nvPr>
            <p:ph type="title"/>
          </p:nvPr>
        </p:nvSpPr>
        <p:spPr>
          <a:xfrm>
            <a:off x="2416971" y="4723807"/>
            <a:ext cx="7358063" cy="1000125"/>
          </a:xfrm>
          <a:prstGeom prst="rect">
            <a:avLst/>
          </a:prstGeom>
        </p:spPr>
        <p:txBody>
          <a:bodyPr lIns="71437" tIns="71437" rIns="71437" bIns="71437" anchor="ctr">
            <a:normAutofit/>
          </a:bodyPr>
          <a:lstStyle>
            <a:lvl1pPr algn="ctr" defTabSz="410755">
              <a:defRPr sz="5600">
                <a:solidFill>
                  <a:srgbClr val="FFFFFF"/>
                </a:solidFill>
                <a:latin typeface="+mn-lt"/>
                <a:ea typeface="+mn-ea"/>
                <a:cs typeface="+mn-cs"/>
                <a:sym typeface="Helvetica Neue Medium"/>
              </a:defRPr>
            </a:lvl1pPr>
          </a:lstStyle>
          <a:p>
            <a:r>
              <a:t>Title Text</a:t>
            </a:r>
          </a:p>
        </p:txBody>
      </p:sp>
      <p:sp>
        <p:nvSpPr>
          <p:cNvPr id="22" name="Body Level One…"/>
          <p:cNvSpPr txBox="1">
            <a:spLocks noGrp="1"/>
          </p:cNvSpPr>
          <p:nvPr>
            <p:ph type="body" sz="quarter" idx="1"/>
          </p:nvPr>
        </p:nvSpPr>
        <p:spPr>
          <a:xfrm>
            <a:off x="2416971" y="5732860"/>
            <a:ext cx="7358063" cy="794743"/>
          </a:xfrm>
          <a:prstGeom prst="rect">
            <a:avLst/>
          </a:prstGeom>
        </p:spPr>
        <p:txBody>
          <a:bodyPr lIns="71437" tIns="71437" rIns="71437" bIns="71437">
            <a:normAutofit/>
          </a:bodyPr>
          <a:lstStyle>
            <a:lvl1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1pPr>
            <a:lvl2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2pPr>
            <a:lvl3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3pPr>
            <a:lvl4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4pPr>
            <a:lvl5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845516805"/>
      </p:ext>
    </p:extLst>
  </p:cSld>
  <p:clrMapOvr>
    <a:masterClrMapping/>
  </p:clrMapOvr>
  <p:transition spd="med"/>
</p:sldLayout>
</file>

<file path=ppt/slideLayouts/slideLayout543.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000000"/>
        </a:solidFill>
        <a:effectLst/>
      </p:bgPr>
    </p:bg>
    <p:spTree>
      <p:nvGrpSpPr>
        <p:cNvPr id="1" name=""/>
        <p:cNvGrpSpPr/>
        <p:nvPr/>
      </p:nvGrpSpPr>
      <p:grpSpPr>
        <a:xfrm>
          <a:off x="0" y="0"/>
          <a:ext cx="0" cy="0"/>
          <a:chOff x="0" y="0"/>
          <a:chExt cx="0" cy="0"/>
        </a:xfrm>
      </p:grpSpPr>
      <p:sp>
        <p:nvSpPr>
          <p:cNvPr id="38" name="Image"/>
          <p:cNvSpPr>
            <a:spLocks noGrp="1"/>
          </p:cNvSpPr>
          <p:nvPr>
            <p:ph type="pic" idx="21"/>
          </p:nvPr>
        </p:nvSpPr>
        <p:spPr>
          <a:xfrm>
            <a:off x="3247401" y="-97381"/>
            <a:ext cx="9510119" cy="6340079"/>
          </a:xfrm>
          <a:prstGeom prst="rect">
            <a:avLst/>
          </a:prstGeom>
        </p:spPr>
        <p:txBody>
          <a:bodyPr lIns="91439" tIns="45719" rIns="91439" bIns="45719"/>
          <a:lstStyle/>
          <a:p>
            <a:endParaRPr/>
          </a:p>
        </p:txBody>
      </p:sp>
      <p:sp>
        <p:nvSpPr>
          <p:cNvPr id="39" name="Title Text"/>
          <p:cNvSpPr txBox="1">
            <a:spLocks noGrp="1"/>
          </p:cNvSpPr>
          <p:nvPr>
            <p:ph type="title"/>
          </p:nvPr>
        </p:nvSpPr>
        <p:spPr>
          <a:xfrm>
            <a:off x="2193728" y="446484"/>
            <a:ext cx="3750469" cy="2803923"/>
          </a:xfrm>
          <a:prstGeom prst="rect">
            <a:avLst/>
          </a:prstGeom>
        </p:spPr>
        <p:txBody>
          <a:bodyPr lIns="71437" tIns="71437" rIns="71437" bIns="71437" anchor="b">
            <a:normAutofit/>
          </a:bodyPr>
          <a:lstStyle>
            <a:lvl1pPr algn="ctr" defTabSz="410755">
              <a:defRPr sz="4200">
                <a:solidFill>
                  <a:srgbClr val="FFFFFF"/>
                </a:solidFill>
                <a:latin typeface="+mn-lt"/>
                <a:ea typeface="+mn-ea"/>
                <a:cs typeface="+mn-cs"/>
                <a:sym typeface="Helvetica Neue Medium"/>
              </a:defRPr>
            </a:lvl1pPr>
          </a:lstStyle>
          <a:p>
            <a:r>
              <a:t>Title Text</a:t>
            </a:r>
          </a:p>
        </p:txBody>
      </p:sp>
      <p:sp>
        <p:nvSpPr>
          <p:cNvPr id="40" name="Body Level One…"/>
          <p:cNvSpPr txBox="1">
            <a:spLocks noGrp="1"/>
          </p:cNvSpPr>
          <p:nvPr>
            <p:ph type="body" sz="quarter" idx="1"/>
          </p:nvPr>
        </p:nvSpPr>
        <p:spPr>
          <a:xfrm>
            <a:off x="2193728" y="3321845"/>
            <a:ext cx="3750469" cy="2893219"/>
          </a:xfrm>
          <a:prstGeom prst="rect">
            <a:avLst/>
          </a:prstGeom>
        </p:spPr>
        <p:txBody>
          <a:bodyPr lIns="71437" tIns="71437" rIns="71437" bIns="71437">
            <a:normAutofit/>
          </a:bodyPr>
          <a:lstStyle>
            <a:lvl1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1pPr>
            <a:lvl2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2pPr>
            <a:lvl3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3pPr>
            <a:lvl4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4pPr>
            <a:lvl5pPr marL="0" indent="0" algn="ctr" defTabSz="410755">
              <a:lnSpc>
                <a:spcPct val="100000"/>
              </a:lnSpc>
              <a:buClrTx/>
              <a:buSzTx/>
              <a:buFontTx/>
              <a:buNone/>
              <a:defRPr sz="2600">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765442677"/>
      </p:ext>
    </p:extLst>
  </p:cSld>
  <p:clrMapOvr>
    <a:masterClrMapping/>
  </p:clrMapOvr>
  <p:transition spd="med"/>
</p:sldLayout>
</file>

<file path=ppt/slideLayouts/slideLayout544.xml><?xml version="1.0" encoding="utf-8"?>
<p:sldLayout xmlns:a="http://schemas.openxmlformats.org/drawingml/2006/main" xmlns:r="http://schemas.openxmlformats.org/officeDocument/2006/relationships" xmlns:p="http://schemas.openxmlformats.org/presentationml/2006/main" type="tx">
  <p:cSld name="Title - Top">
    <p:bg>
      <p:bgPr>
        <a:solidFill>
          <a:srgbClr val="000000"/>
        </a:solidFill>
        <a:effectLst/>
      </p:bgPr>
    </p:bg>
    <p:spTree>
      <p:nvGrpSpPr>
        <p:cNvPr id="1" name=""/>
        <p:cNvGrpSpPr/>
        <p:nvPr/>
      </p:nvGrpSpPr>
      <p:grpSpPr>
        <a:xfrm>
          <a:off x="0" y="0"/>
          <a:ext cx="0" cy="0"/>
          <a:chOff x="0" y="0"/>
          <a:chExt cx="0" cy="0"/>
        </a:xfrm>
      </p:grpSpPr>
      <p:sp>
        <p:nvSpPr>
          <p:cNvPr id="48" name="Title Text"/>
          <p:cNvSpPr txBox="1">
            <a:spLocks noGrp="1"/>
          </p:cNvSpPr>
          <p:nvPr>
            <p:ph type="title"/>
          </p:nvPr>
        </p:nvSpPr>
        <p:spPr>
          <a:xfrm>
            <a:off x="2193727" y="178593"/>
            <a:ext cx="7804547" cy="1518048"/>
          </a:xfrm>
          <a:prstGeom prst="rect">
            <a:avLst/>
          </a:prstGeom>
        </p:spPr>
        <p:txBody>
          <a:bodyPr lIns="71437" tIns="71437" rIns="71437" bIns="71437" anchor="ctr">
            <a:normAutofit/>
          </a:bodyPr>
          <a:lstStyle>
            <a:lvl1pPr algn="ctr" defTabSz="410755">
              <a:defRPr sz="5600">
                <a:solidFill>
                  <a:srgbClr val="FFFFFF"/>
                </a:solidFill>
                <a:latin typeface="+mn-lt"/>
                <a:ea typeface="+mn-ea"/>
                <a:cs typeface="+mn-cs"/>
                <a:sym typeface="Helvetica Neue Medium"/>
              </a:defRPr>
            </a:lvl1pPr>
          </a:lstStyle>
          <a:p>
            <a:r>
              <a:t>Title Text</a:t>
            </a:r>
          </a:p>
        </p:txBody>
      </p:sp>
      <p:sp>
        <p:nvSpPr>
          <p:cNvPr id="49"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4197578099"/>
      </p:ext>
    </p:extLst>
  </p:cSld>
  <p:clrMapOvr>
    <a:masterClrMapping/>
  </p:clrMapOvr>
  <p:transition spd="med"/>
</p:sldLayout>
</file>

<file path=ppt/slideLayouts/slideLayout545.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000000"/>
        </a:solidFill>
        <a:effectLst/>
      </p:bgPr>
    </p:bg>
    <p:spTree>
      <p:nvGrpSpPr>
        <p:cNvPr id="1" name=""/>
        <p:cNvGrpSpPr/>
        <p:nvPr/>
      </p:nvGrpSpPr>
      <p:grpSpPr>
        <a:xfrm>
          <a:off x="0" y="0"/>
          <a:ext cx="0" cy="0"/>
          <a:chOff x="0" y="0"/>
          <a:chExt cx="0" cy="0"/>
        </a:xfrm>
      </p:grpSpPr>
      <p:sp>
        <p:nvSpPr>
          <p:cNvPr id="56" name="Title Text"/>
          <p:cNvSpPr txBox="1">
            <a:spLocks noGrp="1"/>
          </p:cNvSpPr>
          <p:nvPr>
            <p:ph type="title"/>
          </p:nvPr>
        </p:nvSpPr>
        <p:spPr>
          <a:xfrm>
            <a:off x="2193727" y="178593"/>
            <a:ext cx="7804547" cy="1518048"/>
          </a:xfrm>
          <a:prstGeom prst="rect">
            <a:avLst/>
          </a:prstGeom>
        </p:spPr>
        <p:txBody>
          <a:bodyPr lIns="71437" tIns="71437" rIns="71437" bIns="71437" anchor="ctr">
            <a:normAutofit/>
          </a:bodyPr>
          <a:lstStyle>
            <a:lvl1pPr algn="ctr" defTabSz="410755">
              <a:defRPr sz="5600">
                <a:solidFill>
                  <a:srgbClr val="FFFFFF"/>
                </a:solidFill>
                <a:latin typeface="+mn-lt"/>
                <a:ea typeface="+mn-ea"/>
                <a:cs typeface="+mn-cs"/>
                <a:sym typeface="Helvetica Neue Medium"/>
              </a:defRPr>
            </a:lvl1pPr>
          </a:lstStyle>
          <a:p>
            <a:r>
              <a:t>Title Text</a:t>
            </a:r>
          </a:p>
        </p:txBody>
      </p:sp>
      <p:sp>
        <p:nvSpPr>
          <p:cNvPr id="57" name="Body Level One…"/>
          <p:cNvSpPr txBox="1">
            <a:spLocks noGrp="1"/>
          </p:cNvSpPr>
          <p:nvPr>
            <p:ph type="body" idx="1"/>
          </p:nvPr>
        </p:nvSpPr>
        <p:spPr>
          <a:xfrm>
            <a:off x="2193727" y="1821657"/>
            <a:ext cx="7804547" cy="4420196"/>
          </a:xfrm>
          <a:prstGeom prst="rect">
            <a:avLst/>
          </a:prstGeom>
        </p:spPr>
        <p:txBody>
          <a:bodyPr lIns="71437" tIns="71437" rIns="71437" bIns="71437" anchor="ctr">
            <a:normAutofit/>
          </a:bodyPr>
          <a:lstStyle>
            <a:lvl1pPr marL="305586"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1pPr>
            <a:lvl2pPr marL="527831"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2pPr>
            <a:lvl3pPr marL="750075"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3pPr>
            <a:lvl4pPr marL="972320"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4pPr>
            <a:lvl5pPr marL="1194563"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517620727"/>
      </p:ext>
    </p:extLst>
  </p:cSld>
  <p:clrMapOvr>
    <a:masterClrMapping/>
  </p:clrMapOvr>
  <p:transition spd="med"/>
</p:sldLayout>
</file>

<file path=ppt/slideLayouts/slideLayout546.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000000"/>
        </a:solidFill>
        <a:effectLst/>
      </p:bgPr>
    </p:bg>
    <p:spTree>
      <p:nvGrpSpPr>
        <p:cNvPr id="1" name=""/>
        <p:cNvGrpSpPr/>
        <p:nvPr/>
      </p:nvGrpSpPr>
      <p:grpSpPr>
        <a:xfrm>
          <a:off x="0" y="0"/>
          <a:ext cx="0" cy="0"/>
          <a:chOff x="0" y="0"/>
          <a:chExt cx="0" cy="0"/>
        </a:xfrm>
      </p:grpSpPr>
      <p:sp>
        <p:nvSpPr>
          <p:cNvPr id="65" name="Image"/>
          <p:cNvSpPr>
            <a:spLocks noGrp="1"/>
          </p:cNvSpPr>
          <p:nvPr>
            <p:ph type="pic" idx="21"/>
          </p:nvPr>
        </p:nvSpPr>
        <p:spPr>
          <a:xfrm>
            <a:off x="4669481" y="1428751"/>
            <a:ext cx="7233048" cy="4822032"/>
          </a:xfrm>
          <a:prstGeom prst="rect">
            <a:avLst/>
          </a:prstGeom>
        </p:spPr>
        <p:txBody>
          <a:bodyPr lIns="91439" tIns="45719" rIns="91439" bIns="45719"/>
          <a:lstStyle/>
          <a:p>
            <a:endParaRPr/>
          </a:p>
        </p:txBody>
      </p:sp>
      <p:sp>
        <p:nvSpPr>
          <p:cNvPr id="66" name="Title Text"/>
          <p:cNvSpPr txBox="1">
            <a:spLocks noGrp="1"/>
          </p:cNvSpPr>
          <p:nvPr>
            <p:ph type="title"/>
          </p:nvPr>
        </p:nvSpPr>
        <p:spPr>
          <a:xfrm>
            <a:off x="2193727" y="178593"/>
            <a:ext cx="7804547" cy="1518048"/>
          </a:xfrm>
          <a:prstGeom prst="rect">
            <a:avLst/>
          </a:prstGeom>
        </p:spPr>
        <p:txBody>
          <a:bodyPr lIns="71437" tIns="71437" rIns="71437" bIns="71437" anchor="ctr">
            <a:normAutofit/>
          </a:bodyPr>
          <a:lstStyle>
            <a:lvl1pPr algn="ctr" defTabSz="410755">
              <a:defRPr sz="5600">
                <a:solidFill>
                  <a:srgbClr val="FFFFFF"/>
                </a:solidFill>
                <a:latin typeface="+mn-lt"/>
                <a:ea typeface="+mn-ea"/>
                <a:cs typeface="+mn-cs"/>
                <a:sym typeface="Helvetica Neue Medium"/>
              </a:defRPr>
            </a:lvl1pPr>
          </a:lstStyle>
          <a:p>
            <a:r>
              <a:t>Title Text</a:t>
            </a:r>
          </a:p>
        </p:txBody>
      </p:sp>
      <p:sp>
        <p:nvSpPr>
          <p:cNvPr id="67" name="Body Level One…"/>
          <p:cNvSpPr txBox="1">
            <a:spLocks noGrp="1"/>
          </p:cNvSpPr>
          <p:nvPr>
            <p:ph type="body" sz="quarter" idx="1"/>
          </p:nvPr>
        </p:nvSpPr>
        <p:spPr>
          <a:xfrm>
            <a:off x="2193728" y="1821657"/>
            <a:ext cx="3750469" cy="4420196"/>
          </a:xfrm>
          <a:prstGeom prst="rect">
            <a:avLst/>
          </a:prstGeom>
        </p:spPr>
        <p:txBody>
          <a:bodyPr lIns="71437" tIns="71437" rIns="71437" bIns="71437" anchor="ctr">
            <a:normAutofit/>
          </a:bodyPr>
          <a:lstStyle>
            <a:lvl1pPr marL="232677" indent="-232677" defTabSz="410755">
              <a:lnSpc>
                <a:spcPct val="100000"/>
              </a:lnSpc>
              <a:spcBef>
                <a:spcPts val="2251"/>
              </a:spcBef>
              <a:buClrTx/>
              <a:buSzPct val="145000"/>
              <a:buFontTx/>
              <a:buChar char="•"/>
              <a:defRPr sz="1900">
                <a:solidFill>
                  <a:srgbClr val="FFFFFF"/>
                </a:solidFill>
                <a:latin typeface="Helvetica Neue"/>
                <a:ea typeface="Helvetica Neue"/>
                <a:cs typeface="Helvetica Neue"/>
                <a:sym typeface="Helvetica Neue"/>
              </a:defRPr>
            </a:lvl1pPr>
            <a:lvl2pPr marL="404122" indent="-232677" defTabSz="410755">
              <a:lnSpc>
                <a:spcPct val="100000"/>
              </a:lnSpc>
              <a:spcBef>
                <a:spcPts val="2251"/>
              </a:spcBef>
              <a:buClrTx/>
              <a:buSzPct val="145000"/>
              <a:buFontTx/>
              <a:buChar char="•"/>
              <a:defRPr sz="1900">
                <a:solidFill>
                  <a:srgbClr val="FFFFFF"/>
                </a:solidFill>
                <a:latin typeface="Helvetica Neue"/>
                <a:ea typeface="Helvetica Neue"/>
                <a:cs typeface="Helvetica Neue"/>
                <a:sym typeface="Helvetica Neue"/>
              </a:defRPr>
            </a:lvl2pPr>
            <a:lvl3pPr marL="575568" indent="-232677" defTabSz="410755">
              <a:lnSpc>
                <a:spcPct val="100000"/>
              </a:lnSpc>
              <a:spcBef>
                <a:spcPts val="2251"/>
              </a:spcBef>
              <a:buClrTx/>
              <a:buSzPct val="145000"/>
              <a:buFontTx/>
              <a:buChar char="•"/>
              <a:defRPr sz="1900">
                <a:solidFill>
                  <a:srgbClr val="FFFFFF"/>
                </a:solidFill>
                <a:latin typeface="Helvetica Neue"/>
                <a:ea typeface="Helvetica Neue"/>
                <a:cs typeface="Helvetica Neue"/>
                <a:sym typeface="Helvetica Neue"/>
              </a:defRPr>
            </a:lvl3pPr>
            <a:lvl4pPr marL="747013" indent="-232677" defTabSz="410755">
              <a:lnSpc>
                <a:spcPct val="100000"/>
              </a:lnSpc>
              <a:spcBef>
                <a:spcPts val="2251"/>
              </a:spcBef>
              <a:buClrTx/>
              <a:buSzPct val="145000"/>
              <a:buFontTx/>
              <a:buChar char="•"/>
              <a:defRPr sz="1900">
                <a:solidFill>
                  <a:srgbClr val="FFFFFF"/>
                </a:solidFill>
                <a:latin typeface="Helvetica Neue"/>
                <a:ea typeface="Helvetica Neue"/>
                <a:cs typeface="Helvetica Neue"/>
                <a:sym typeface="Helvetica Neue"/>
              </a:defRPr>
            </a:lvl4pPr>
            <a:lvl5pPr marL="918460" indent="-232677" defTabSz="410755">
              <a:lnSpc>
                <a:spcPct val="100000"/>
              </a:lnSpc>
              <a:spcBef>
                <a:spcPts val="2251"/>
              </a:spcBef>
              <a:buClrTx/>
              <a:buSzPct val="145000"/>
              <a:buFontTx/>
              <a:buChar char="•"/>
              <a:defRPr sz="1900">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015966053"/>
      </p:ext>
    </p:extLst>
  </p:cSld>
  <p:clrMapOvr>
    <a:masterClrMapping/>
  </p:clrMapOvr>
  <p:transition spd="med"/>
</p:sldLayout>
</file>

<file path=ppt/slideLayouts/slideLayout547.xml><?xml version="1.0" encoding="utf-8"?>
<p:sldLayout xmlns:a="http://schemas.openxmlformats.org/drawingml/2006/main" xmlns:r="http://schemas.openxmlformats.org/officeDocument/2006/relationships" xmlns:p="http://schemas.openxmlformats.org/presentationml/2006/main" type="tx">
  <p:cSld name="Bullets">
    <p:bg>
      <p:bgPr>
        <a:solidFill>
          <a:srgbClr val="000000"/>
        </a:solidFill>
        <a:effectLst/>
      </p:bgPr>
    </p:bg>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2193727" y="892971"/>
            <a:ext cx="7804547" cy="5072063"/>
          </a:xfrm>
          <a:prstGeom prst="rect">
            <a:avLst/>
          </a:prstGeom>
        </p:spPr>
        <p:txBody>
          <a:bodyPr lIns="71437" tIns="71437" rIns="71437" bIns="71437" anchor="ctr">
            <a:normAutofit/>
          </a:bodyPr>
          <a:lstStyle>
            <a:lvl1pPr marL="305586"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1pPr>
            <a:lvl2pPr marL="527831"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2pPr>
            <a:lvl3pPr marL="750075"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3pPr>
            <a:lvl4pPr marL="972320"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4pPr>
            <a:lvl5pPr marL="1194563" indent="-305586" defTabSz="410755">
              <a:lnSpc>
                <a:spcPct val="100000"/>
              </a:lnSpc>
              <a:spcBef>
                <a:spcPts val="2951"/>
              </a:spcBef>
              <a:buClrTx/>
              <a:buSzPct val="145000"/>
              <a:buFontTx/>
              <a:buChar char="•"/>
              <a:defRPr sz="2200">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820317208"/>
      </p:ext>
    </p:extLst>
  </p:cSld>
  <p:clrMapOvr>
    <a:masterClrMapping/>
  </p:clrMapOvr>
  <p:transition spd="med"/>
</p:sldLayout>
</file>

<file path=ppt/slideLayouts/slideLayout548.xml><?xml version="1.0" encoding="utf-8"?>
<p:sldLayout xmlns:a="http://schemas.openxmlformats.org/drawingml/2006/main" xmlns:r="http://schemas.openxmlformats.org/officeDocument/2006/relationships" xmlns:p="http://schemas.openxmlformats.org/presentationml/2006/main" type="tx">
  <p:cSld name="Photo - 3 Up">
    <p:bg>
      <p:bgPr>
        <a:solidFill>
          <a:srgbClr val="000000"/>
        </a:solidFill>
        <a:effectLst/>
      </p:bgPr>
    </p:bg>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6042423" y="3491508"/>
            <a:ext cx="4138911" cy="2759275"/>
          </a:xfrm>
          <a:prstGeom prst="rect">
            <a:avLst/>
          </a:prstGeom>
        </p:spPr>
        <p:txBody>
          <a:bodyPr lIns="91439" tIns="45719" rIns="91439" bIns="45719"/>
          <a:lstStyle/>
          <a:p>
            <a:endParaRPr/>
          </a:p>
        </p:txBody>
      </p:sp>
      <p:sp>
        <p:nvSpPr>
          <p:cNvPr id="84" name="Image"/>
          <p:cNvSpPr>
            <a:spLocks noGrp="1"/>
          </p:cNvSpPr>
          <p:nvPr>
            <p:ph type="pic" sz="quarter" idx="22"/>
          </p:nvPr>
        </p:nvSpPr>
        <p:spPr>
          <a:xfrm>
            <a:off x="6261200" y="449462"/>
            <a:ext cx="4134447" cy="2756297"/>
          </a:xfrm>
          <a:prstGeom prst="rect">
            <a:avLst/>
          </a:prstGeom>
        </p:spPr>
        <p:txBody>
          <a:bodyPr lIns="91439" tIns="45719" rIns="91439" bIns="45719"/>
          <a:lstStyle/>
          <a:p>
            <a:endParaRPr/>
          </a:p>
        </p:txBody>
      </p:sp>
      <p:sp>
        <p:nvSpPr>
          <p:cNvPr id="85" name="Image"/>
          <p:cNvSpPr>
            <a:spLocks noGrp="1"/>
          </p:cNvSpPr>
          <p:nvPr>
            <p:ph type="pic" idx="23"/>
          </p:nvPr>
        </p:nvSpPr>
        <p:spPr>
          <a:xfrm>
            <a:off x="-866924" y="-89297"/>
            <a:ext cx="9510117" cy="6340079"/>
          </a:xfrm>
          <a:prstGeom prst="rect">
            <a:avLst/>
          </a:prstGeom>
        </p:spPr>
        <p:txBody>
          <a:bodyPr lIns="91439" tIns="45719" rIns="91439" bIns="45719"/>
          <a:lstStyle/>
          <a:p>
            <a:endParaRPr/>
          </a:p>
        </p:txBody>
      </p:sp>
      <p:sp>
        <p:nvSpPr>
          <p:cNvPr id="86"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33279687"/>
      </p:ext>
    </p:extLst>
  </p:cSld>
  <p:clrMapOvr>
    <a:masterClrMapping/>
  </p:clrMapOvr>
  <p:transition spd="med"/>
</p:sldLayout>
</file>

<file path=ppt/slideLayouts/slideLayout549.xml><?xml version="1.0" encoding="utf-8"?>
<p:sldLayout xmlns:a="http://schemas.openxmlformats.org/drawingml/2006/main" xmlns:r="http://schemas.openxmlformats.org/officeDocument/2006/relationships" xmlns:p="http://schemas.openxmlformats.org/presentationml/2006/main" type="tx">
  <p:cSld name="Photo">
    <p:bg>
      <p:bgPr>
        <a:solidFill>
          <a:srgbClr val="000000"/>
        </a:solidFill>
        <a:effectLst/>
      </p:bgPr>
    </p:bg>
    <p:spTree>
      <p:nvGrpSpPr>
        <p:cNvPr id="1" name=""/>
        <p:cNvGrpSpPr/>
        <p:nvPr/>
      </p:nvGrpSpPr>
      <p:grpSpPr>
        <a:xfrm>
          <a:off x="0" y="0"/>
          <a:ext cx="0" cy="0"/>
          <a:chOff x="0" y="0"/>
          <a:chExt cx="0" cy="0"/>
        </a:xfrm>
      </p:grpSpPr>
      <p:sp>
        <p:nvSpPr>
          <p:cNvPr id="102" name="Image"/>
          <p:cNvSpPr>
            <a:spLocks noGrp="1"/>
          </p:cNvSpPr>
          <p:nvPr>
            <p:ph type="pic" idx="21"/>
          </p:nvPr>
        </p:nvSpPr>
        <p:spPr>
          <a:xfrm>
            <a:off x="870371" y="-8929"/>
            <a:ext cx="11637968" cy="7758645"/>
          </a:xfrm>
          <a:prstGeom prst="rect">
            <a:avLst/>
          </a:prstGeom>
        </p:spPr>
        <p:txBody>
          <a:bodyPr lIns="91439" tIns="45719" rIns="91439" bIns="45719"/>
          <a:lstStyle/>
          <a:p>
            <a:endParaRPr/>
          </a:p>
        </p:txBody>
      </p:sp>
      <p:sp>
        <p:nvSpPr>
          <p:cNvPr id="103"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4221681380"/>
      </p:ext>
    </p:extLst>
  </p:cSld>
  <p:clrMapOvr>
    <a:masterClrMapping/>
  </p:clrMapOvr>
  <p:transition spd="med"/>
</p:sldLayout>
</file>

<file path=ppt/slideLayouts/slideLayout550.xml><?xml version="1.0" encoding="utf-8"?>
<p:sldLayout xmlns:a="http://schemas.openxmlformats.org/drawingml/2006/main" xmlns:r="http://schemas.openxmlformats.org/officeDocument/2006/relationships" xmlns:p="http://schemas.openxmlformats.org/presentationml/2006/main" type="tx">
  <p:cSld name="Blank">
    <p:bg>
      <p:bgPr>
        <a:solidFill>
          <a:srgbClr val="000000"/>
        </a:solidFill>
        <a:effectLst/>
      </p:bgPr>
    </p:bg>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xfrm>
            <a:off x="5945343" y="6536531"/>
            <a:ext cx="296555" cy="313546"/>
          </a:xfrm>
          <a:prstGeom prst="rect">
            <a:avLst/>
          </a:prstGeom>
        </p:spPr>
        <p:txBody>
          <a:bodyPr lIns="71437" tIns="71437" rIns="71437" bIns="71437" anchor="t"/>
          <a:lstStyle>
            <a:lvl1pPr algn="ctr" defTabSz="410755">
              <a:defRPr sz="1100"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903655067"/>
      </p:ext>
    </p:extLst>
  </p:cSld>
  <p:clrMapOvr>
    <a:masterClrMapping/>
  </p:clrMapOvr>
  <p:transition spd="med"/>
</p:sldLayout>
</file>

<file path=ppt/slideLayouts/slideLayout551.xml><?xml version="1.0" encoding="utf-8"?>
<p:sldLayout xmlns:a="http://schemas.openxmlformats.org/drawingml/2006/main" xmlns:r="http://schemas.openxmlformats.org/officeDocument/2006/relationships" xmlns:p="http://schemas.openxmlformats.org/presentationml/2006/main" type="tx">
  <p:cSld name="TITLE_AND_BODY">
    <p:bg>
      <p:bgPr>
        <a:blipFill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3" name="Title Text"/>
          <p:cNvSpPr txBox="1">
            <a:spLocks noGrp="1"/>
          </p:cNvSpPr>
          <p:nvPr>
            <p:ph type="title"/>
          </p:nvPr>
        </p:nvSpPr>
        <p:spPr>
          <a:xfrm>
            <a:off x="1835702" y="1302275"/>
            <a:ext cx="8520601" cy="572700"/>
          </a:xfrm>
          <a:prstGeom prst="rect">
            <a:avLst/>
          </a:prstGeom>
        </p:spPr>
        <p:txBody>
          <a:bodyPr lIns="182850" tIns="182850" rIns="182850" bIns="182850">
            <a:normAutofit/>
          </a:bodyPr>
          <a:lstStyle>
            <a:lvl1pPr defTabSz="1219170">
              <a:defRPr sz="4700">
                <a:solidFill>
                  <a:srgbClr val="FFFFFF"/>
                </a:solidFill>
              </a:defRPr>
            </a:lvl1pPr>
          </a:lstStyle>
          <a:p>
            <a:r>
              <a:t>Title Text</a:t>
            </a:r>
          </a:p>
        </p:txBody>
      </p:sp>
      <p:sp>
        <p:nvSpPr>
          <p:cNvPr id="144" name="Body Level One…"/>
          <p:cNvSpPr txBox="1">
            <a:spLocks noGrp="1"/>
          </p:cNvSpPr>
          <p:nvPr>
            <p:ph type="body" sz="half" idx="1"/>
          </p:nvPr>
        </p:nvSpPr>
        <p:spPr>
          <a:xfrm>
            <a:off x="1835702" y="2009725"/>
            <a:ext cx="8520601" cy="3416400"/>
          </a:xfrm>
          <a:prstGeom prst="rect">
            <a:avLst/>
          </a:prstGeom>
        </p:spPr>
        <p:txBody>
          <a:bodyPr lIns="182850" tIns="182850" rIns="182850" bIns="182850">
            <a:normAutofit/>
          </a:bodyPr>
          <a:lstStyle>
            <a:lvl1pPr marL="495288" indent="-438140" defTabSz="1219170">
              <a:lnSpc>
                <a:spcPct val="127500"/>
              </a:lnSpc>
              <a:buSzPts val="4600"/>
              <a:defRPr sz="2300"/>
            </a:lvl1pPr>
            <a:lvl2pPr marL="820037" indent="-521594" defTabSz="1219170">
              <a:lnSpc>
                <a:spcPct val="127500"/>
              </a:lnSpc>
              <a:buSzPts val="4600"/>
              <a:defRPr sz="2300"/>
            </a:lvl2pPr>
            <a:lvl3pPr marL="1048631" indent="-521594" defTabSz="1219170">
              <a:lnSpc>
                <a:spcPct val="127500"/>
              </a:lnSpc>
              <a:buSzPts val="4600"/>
              <a:defRPr sz="2300"/>
            </a:lvl3pPr>
            <a:lvl4pPr marL="1277225" indent="-521594" defTabSz="1219170">
              <a:lnSpc>
                <a:spcPct val="127500"/>
              </a:lnSpc>
              <a:buSzPts val="4600"/>
              <a:defRPr sz="2300"/>
            </a:lvl4pPr>
            <a:lvl5pPr marL="1505820" indent="-521594" defTabSz="1219170">
              <a:lnSpc>
                <a:spcPct val="127500"/>
              </a:lnSpc>
              <a:buSzPts val="4600"/>
              <a:defRPr sz="2300"/>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9988337" y="5440300"/>
            <a:ext cx="556823" cy="553937"/>
          </a:xfrm>
          <a:prstGeom prst="rect">
            <a:avLst/>
          </a:prstGeom>
        </p:spPr>
        <p:txBody>
          <a:bodyPr lIns="182850" tIns="182850" rIns="182850" bIns="182850"/>
          <a:lstStyle>
            <a:lvl1pPr algn="r" defTabSz="1219170">
              <a:defRPr sz="1200" b="0">
                <a:solidFill>
                  <a:srgbClr val="595959"/>
                </a:solidFill>
              </a:defRPr>
            </a:lvl1pPr>
          </a:lstStyle>
          <a:p>
            <a:fld id="{86CB4B4D-7CA3-9044-876B-883B54F8677D}" type="slidenum">
              <a:t>‹#›</a:t>
            </a:fld>
            <a:endParaRPr/>
          </a:p>
        </p:txBody>
      </p:sp>
    </p:spTree>
    <p:extLst>
      <p:ext uri="{BB962C8B-B14F-4D97-AF65-F5344CB8AC3E}">
        <p14:creationId xmlns:p14="http://schemas.microsoft.com/office/powerpoint/2010/main" val="1054589563"/>
      </p:ext>
    </p:extLst>
  </p:cSld>
  <p:clrMapOvr>
    <a:masterClrMapping/>
  </p:clrMapOvr>
  <p:transition spd="med"/>
</p:sldLayout>
</file>

<file path=ppt/slideLayouts/slideLayout552.xml><?xml version="1.0" encoding="utf-8"?>
<p:sldLayout xmlns:a="http://schemas.openxmlformats.org/drawingml/2006/main" xmlns:r="http://schemas.openxmlformats.org/officeDocument/2006/relationships" xmlns:p="http://schemas.openxmlformats.org/presentationml/2006/main" type="tx">
  <p:cSld name="TITLE">
    <p:bg>
      <p:bgPr>
        <a:blipFill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415611" y="992767"/>
            <a:ext cx="11360800" cy="2736800"/>
          </a:xfrm>
          <a:prstGeom prst="rect">
            <a:avLst/>
          </a:prstGeom>
        </p:spPr>
        <p:txBody>
          <a:bodyPr anchor="b">
            <a:normAutofit/>
          </a:bodyPr>
          <a:lstStyle>
            <a:lvl1pPr algn="ctr">
              <a:defRPr sz="9600">
                <a:solidFill>
                  <a:srgbClr val="FFFFFF"/>
                </a:solidFill>
              </a:defRPr>
            </a:lvl1pPr>
          </a:lstStyle>
          <a:p>
            <a:r>
              <a:t>Title Text</a:t>
            </a:r>
          </a:p>
        </p:txBody>
      </p:sp>
      <p:sp>
        <p:nvSpPr>
          <p:cNvPr id="153" name="Body Level One…"/>
          <p:cNvSpPr txBox="1">
            <a:spLocks noGrp="1"/>
          </p:cNvSpPr>
          <p:nvPr>
            <p:ph type="body" sz="quarter" idx="1"/>
          </p:nvPr>
        </p:nvSpPr>
        <p:spPr>
          <a:xfrm>
            <a:off x="415602" y="3778833"/>
            <a:ext cx="11360801" cy="1056800"/>
          </a:xfrm>
          <a:prstGeom prst="rect">
            <a:avLst/>
          </a:prstGeom>
        </p:spPr>
        <p:txBody>
          <a:bodyPr>
            <a:normAutofit/>
          </a:bodyPr>
          <a:lstStyle>
            <a:lvl1pPr marL="457189" indent="-400041" algn="ctr">
              <a:lnSpc>
                <a:spcPct val="100000"/>
              </a:lnSpc>
              <a:buClrTx/>
              <a:buSzTx/>
              <a:buFontTx/>
              <a:buNone/>
              <a:defRPr>
                <a:solidFill>
                  <a:srgbClr val="FFFFFF"/>
                </a:solidFill>
              </a:defRPr>
            </a:lvl1pPr>
            <a:lvl2pPr marL="457189" indent="-158747" algn="ctr">
              <a:lnSpc>
                <a:spcPct val="100000"/>
              </a:lnSpc>
              <a:buClrTx/>
              <a:buSzTx/>
              <a:buFontTx/>
              <a:buNone/>
              <a:defRPr>
                <a:solidFill>
                  <a:srgbClr val="FFFFFF"/>
                </a:solidFill>
              </a:defRPr>
            </a:lvl2pPr>
            <a:lvl3pPr marL="457189" indent="69849" algn="ctr">
              <a:lnSpc>
                <a:spcPct val="100000"/>
              </a:lnSpc>
              <a:buClrTx/>
              <a:buSzTx/>
              <a:buFontTx/>
              <a:buNone/>
              <a:defRPr>
                <a:solidFill>
                  <a:srgbClr val="FFFFFF"/>
                </a:solidFill>
              </a:defRPr>
            </a:lvl3pPr>
            <a:lvl4pPr marL="457189" indent="298443" algn="ctr">
              <a:lnSpc>
                <a:spcPct val="100000"/>
              </a:lnSpc>
              <a:buClrTx/>
              <a:buSzTx/>
              <a:buFontTx/>
              <a:buNone/>
              <a:defRPr>
                <a:solidFill>
                  <a:srgbClr val="FFFFFF"/>
                </a:solidFill>
              </a:defRPr>
            </a:lvl4pPr>
            <a:lvl5pPr marL="457189" indent="527037" algn="ctr">
              <a:lnSpc>
                <a:spcPct val="100000"/>
              </a:lnSpc>
              <a:buClrTx/>
              <a:buSzTx/>
              <a:buFontTx/>
              <a:buNone/>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xfrm>
            <a:off x="11330668" y="6133818"/>
            <a:ext cx="697544" cy="692414"/>
          </a:xfrm>
          <a:prstGeom prst="rect">
            <a:avLst/>
          </a:prstGeom>
        </p:spPr>
        <p:txBody>
          <a:bodyPr lIns="243799" tIns="243799" rIns="243799" bIns="243799"/>
          <a:lstStyle>
            <a:lvl1pPr algn="r">
              <a:defRPr sz="1300" b="0">
                <a:solidFill>
                  <a:srgbClr val="595959"/>
                </a:solidFill>
              </a:defRPr>
            </a:lvl1pPr>
          </a:lstStyle>
          <a:p>
            <a:fld id="{86CB4B4D-7CA3-9044-876B-883B54F8677D}" type="slidenum">
              <a:t>‹#›</a:t>
            </a:fld>
            <a:endParaRPr/>
          </a:p>
        </p:txBody>
      </p:sp>
    </p:spTree>
    <p:extLst>
      <p:ext uri="{BB962C8B-B14F-4D97-AF65-F5344CB8AC3E}">
        <p14:creationId xmlns:p14="http://schemas.microsoft.com/office/powerpoint/2010/main" val="4103811695"/>
      </p:ext>
    </p:extLst>
  </p:cSld>
  <p:clrMapOvr>
    <a:masterClrMapping/>
  </p:clrMapOvr>
  <p:transition spd="med"/>
</p:sldLayout>
</file>

<file path=ppt/slideLayouts/slideLayout553.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178" name="Title Text"/>
          <p:cNvSpPr txBox="1">
            <a:spLocks noGrp="1"/>
          </p:cNvSpPr>
          <p:nvPr>
            <p:ph type="title"/>
          </p:nvPr>
        </p:nvSpPr>
        <p:spPr>
          <a:xfrm>
            <a:off x="4026547" y="2148148"/>
            <a:ext cx="4138911" cy="1305968"/>
          </a:xfrm>
          <a:prstGeom prst="rect">
            <a:avLst/>
          </a:prstGeom>
        </p:spPr>
        <p:txBody>
          <a:bodyPr lIns="40183" tIns="40183" rIns="40183" bIns="40183" anchor="b">
            <a:normAutofit/>
          </a:bodyPr>
          <a:lstStyle>
            <a:lvl1pPr algn="ctr" defTabSz="410755">
              <a:defRPr sz="5000">
                <a:latin typeface="+mn-lt"/>
                <a:ea typeface="+mn-ea"/>
                <a:cs typeface="+mn-cs"/>
                <a:sym typeface="Helvetica Neue Medium"/>
              </a:defRPr>
            </a:lvl1pPr>
          </a:lstStyle>
          <a:p>
            <a:r>
              <a:t>Title Text</a:t>
            </a:r>
          </a:p>
        </p:txBody>
      </p:sp>
      <p:sp>
        <p:nvSpPr>
          <p:cNvPr id="179" name="Body Level One…"/>
          <p:cNvSpPr txBox="1">
            <a:spLocks noGrp="1"/>
          </p:cNvSpPr>
          <p:nvPr>
            <p:ph type="body" sz="quarter" idx="1"/>
          </p:nvPr>
        </p:nvSpPr>
        <p:spPr>
          <a:xfrm>
            <a:off x="4026547" y="3494298"/>
            <a:ext cx="4138911" cy="447043"/>
          </a:xfrm>
          <a:prstGeom prst="rect">
            <a:avLst/>
          </a:prstGeom>
        </p:spPr>
        <p:txBody>
          <a:bodyPr lIns="40183" tIns="40183" rIns="40183" bIns="40183">
            <a:normAutofit/>
          </a:bodyPr>
          <a:lstStyle>
            <a:lvl1pPr marL="0" indent="0" algn="ctr" defTabSz="410755">
              <a:lnSpc>
                <a:spcPct val="100000"/>
              </a:lnSpc>
              <a:buClrTx/>
              <a:buSzTx/>
              <a:buFontTx/>
              <a:buNone/>
              <a:defRPr sz="2100">
                <a:solidFill>
                  <a:srgbClr val="000000"/>
                </a:solidFill>
                <a:latin typeface="Helvetica Neue"/>
                <a:ea typeface="Helvetica Neue"/>
                <a:cs typeface="Helvetica Neue"/>
                <a:sym typeface="Helvetica Neue"/>
              </a:defRPr>
            </a:lvl1pPr>
            <a:lvl2pPr marL="0" indent="0" algn="ctr" defTabSz="410755">
              <a:lnSpc>
                <a:spcPct val="100000"/>
              </a:lnSpc>
              <a:buClrTx/>
              <a:buSzTx/>
              <a:buFontTx/>
              <a:buNone/>
              <a:defRPr sz="2100">
                <a:solidFill>
                  <a:srgbClr val="000000"/>
                </a:solidFill>
                <a:latin typeface="Helvetica Neue"/>
                <a:ea typeface="Helvetica Neue"/>
                <a:cs typeface="Helvetica Neue"/>
                <a:sym typeface="Helvetica Neue"/>
              </a:defRPr>
            </a:lvl2pPr>
            <a:lvl3pPr marL="0" indent="0" algn="ctr" defTabSz="410755">
              <a:lnSpc>
                <a:spcPct val="100000"/>
              </a:lnSpc>
              <a:buClrTx/>
              <a:buSzTx/>
              <a:buFontTx/>
              <a:buNone/>
              <a:defRPr sz="2100">
                <a:solidFill>
                  <a:srgbClr val="000000"/>
                </a:solidFill>
                <a:latin typeface="Helvetica Neue"/>
                <a:ea typeface="Helvetica Neue"/>
                <a:cs typeface="Helvetica Neue"/>
                <a:sym typeface="Helvetica Neue"/>
              </a:defRPr>
            </a:lvl3pPr>
            <a:lvl4pPr marL="0" indent="0" algn="ctr" defTabSz="410755">
              <a:lnSpc>
                <a:spcPct val="100000"/>
              </a:lnSpc>
              <a:buClrTx/>
              <a:buSzTx/>
              <a:buFontTx/>
              <a:buNone/>
              <a:defRPr sz="2100">
                <a:solidFill>
                  <a:srgbClr val="000000"/>
                </a:solidFill>
                <a:latin typeface="Helvetica Neue"/>
                <a:ea typeface="Helvetica Neue"/>
                <a:cs typeface="Helvetica Neue"/>
                <a:sym typeface="Helvetica Neue"/>
              </a:defRPr>
            </a:lvl4pPr>
            <a:lvl5pPr marL="0" indent="0" algn="ctr" defTabSz="410755">
              <a:lnSpc>
                <a:spcPct val="100000"/>
              </a:lnSpc>
              <a:buClrTx/>
              <a:buSzTx/>
              <a:buFontTx/>
              <a:buNone/>
              <a:defRPr sz="2100">
                <a:solidFill>
                  <a:srgbClr val="000000"/>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80" name="Slide Number"/>
          <p:cNvSpPr txBox="1">
            <a:spLocks noGrp="1"/>
          </p:cNvSpPr>
          <p:nvPr>
            <p:ph type="sldNum" sz="quarter" idx="2"/>
          </p:nvPr>
        </p:nvSpPr>
        <p:spPr>
          <a:xfrm>
            <a:off x="5995577" y="5176986"/>
            <a:ext cx="198171" cy="204261"/>
          </a:xfrm>
          <a:prstGeom prst="rect">
            <a:avLst/>
          </a:prstGeom>
        </p:spPr>
        <p:txBody>
          <a:bodyPr lIns="40183" tIns="40183" rIns="40183" bIns="40183" anchor="t"/>
          <a:lstStyle>
            <a:lvl1pPr algn="ctr" defTabSz="410755">
              <a:defRPr sz="800" b="0">
                <a:solidFill>
                  <a:srgbClr val="000000"/>
                </a:solidFill>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1884449030"/>
      </p:ext>
    </p:extLst>
  </p:cSld>
  <p:clrMapOvr>
    <a:masterClrMapping/>
  </p:clrMapOvr>
  <p:transition spd="med"/>
</p:sldLayout>
</file>

<file path=ppt/slideLayouts/slideLayout554.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58630759"/>
      </p:ext>
    </p:extLst>
  </p:cSld>
  <p:clrMapOvr>
    <a:masterClrMapping/>
  </p:clrMapOvr>
  <p:transition spd="med"/>
</p:sldLayout>
</file>

<file path=ppt/slideLayouts/slideLayout555.xml><?xml version="1.0" encoding="utf-8"?>
<p:sldLayout xmlns:a="http://schemas.openxmlformats.org/drawingml/2006/main" xmlns:r="http://schemas.openxmlformats.org/officeDocument/2006/relationships" xmlns:p="http://schemas.openxmlformats.org/presentationml/2006/main" type="tx">
  <p:cSld name="1_SECTION_HEADER">
    <p:bg>
      <p:bgPr>
        <a:blipFill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4" name="Title Text"/>
          <p:cNvSpPr txBox="1">
            <a:spLocks noGrp="1"/>
          </p:cNvSpPr>
          <p:nvPr>
            <p:ph type="title"/>
          </p:nvPr>
        </p:nvSpPr>
        <p:spPr>
          <a:xfrm>
            <a:off x="3699583" y="3192246"/>
            <a:ext cx="4792839" cy="473513"/>
          </a:xfrm>
          <a:prstGeom prst="rect">
            <a:avLst/>
          </a:prstGeom>
        </p:spPr>
        <p:txBody>
          <a:bodyPr lIns="102853" tIns="102853" rIns="102853" bIns="102853" anchor="ctr">
            <a:normAutofit/>
          </a:bodyPr>
          <a:lstStyle>
            <a:lvl1pPr algn="ctr" defTabSz="1219170">
              <a:defRPr sz="4500"/>
            </a:lvl1pPr>
          </a:lstStyle>
          <a:p>
            <a:r>
              <a:t>Title Text</a:t>
            </a:r>
          </a:p>
        </p:txBody>
      </p:sp>
      <p:sp>
        <p:nvSpPr>
          <p:cNvPr id="195" name="Slide Number"/>
          <p:cNvSpPr txBox="1">
            <a:spLocks noGrp="1"/>
          </p:cNvSpPr>
          <p:nvPr>
            <p:ph type="sldNum" sz="quarter" idx="2"/>
          </p:nvPr>
        </p:nvSpPr>
        <p:spPr>
          <a:xfrm>
            <a:off x="8249874" y="4543046"/>
            <a:ext cx="348779" cy="346214"/>
          </a:xfrm>
          <a:prstGeom prst="rect">
            <a:avLst/>
          </a:prstGeom>
        </p:spPr>
        <p:txBody>
          <a:bodyPr lIns="102853" tIns="102853" rIns="102853" bIns="102853"/>
          <a:lstStyle>
            <a:lvl1pPr algn="r" defTabSz="1219170">
              <a:defRPr sz="900" b="0">
                <a:solidFill>
                  <a:srgbClr val="595959"/>
                </a:solidFill>
              </a:defRPr>
            </a:lvl1pPr>
          </a:lstStyle>
          <a:p>
            <a:fld id="{86CB4B4D-7CA3-9044-876B-883B54F8677D}" type="slidenum">
              <a:t>‹#›</a:t>
            </a:fld>
            <a:endParaRPr/>
          </a:p>
        </p:txBody>
      </p:sp>
    </p:spTree>
    <p:extLst>
      <p:ext uri="{BB962C8B-B14F-4D97-AF65-F5344CB8AC3E}">
        <p14:creationId xmlns:p14="http://schemas.microsoft.com/office/powerpoint/2010/main" val="4168246901"/>
      </p:ext>
    </p:extLst>
  </p:cSld>
  <p:clrMapOvr>
    <a:masterClrMapping/>
  </p:clrMapOvr>
  <p:transition spd="med"/>
</p:sldLayout>
</file>

<file path=ppt/slideLayouts/slideLayout556.xml><?xml version="1.0" encoding="utf-8"?>
<p:sldLayout xmlns:a="http://schemas.openxmlformats.org/drawingml/2006/main" xmlns:r="http://schemas.openxmlformats.org/officeDocument/2006/relationships" xmlns:p="http://schemas.openxmlformats.org/presentationml/2006/main" type="tx">
  <p:cSld name="2_Blank">
    <p:bg>
      <p:bgPr>
        <a:solidFill>
          <a:srgbClr val="00243D"/>
        </a:solidFill>
        <a:effectLst/>
      </p:bgPr>
    </p:bg>
    <p:spTree>
      <p:nvGrpSpPr>
        <p:cNvPr id="1" name=""/>
        <p:cNvGrpSpPr/>
        <p:nvPr/>
      </p:nvGrpSpPr>
      <p:grpSpPr>
        <a:xfrm>
          <a:off x="0" y="0"/>
          <a:ext cx="0" cy="0"/>
          <a:chOff x="0" y="0"/>
          <a:chExt cx="0" cy="0"/>
        </a:xfrm>
      </p:grpSpPr>
      <p:sp>
        <p:nvSpPr>
          <p:cNvPr id="202" name="Shape 55"/>
          <p:cNvSpPr txBox="1"/>
          <p:nvPr/>
        </p:nvSpPr>
        <p:spPr>
          <a:xfrm>
            <a:off x="9783876" y="6601952"/>
            <a:ext cx="761400" cy="15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449" tIns="17449" rIns="17449" bIns="17449" anchor="ctr">
            <a:spAutoFit/>
          </a:bodyPr>
          <a:lstStyle>
            <a:lvl1pPr algn="l" defTabSz="1828800">
              <a:defRPr sz="1600" u="sng">
                <a:solidFill>
                  <a:srgbClr val="0097A7"/>
                </a:solidFill>
                <a:uFill>
                  <a:solidFill>
                    <a:srgbClr val="0097A7"/>
                  </a:solidFill>
                </a:uFill>
                <a:hlinkClick r:id="" action="ppaction://noaction"/>
              </a:defRPr>
            </a:lvl1pPr>
          </a:lstStyle>
          <a:p>
            <a:pPr>
              <a:defRPr>
                <a:solidFill>
                  <a:srgbClr val="0000FF"/>
                </a:solidFill>
                <a:uFillTx/>
              </a:defRPr>
            </a:pPr>
            <a:r>
              <a:rPr sz="800">
                <a:solidFill>
                  <a:srgbClr val="0097A7"/>
                </a:solidFill>
                <a:uFill>
                  <a:solidFill>
                    <a:srgbClr val="0097A7"/>
                  </a:solidFill>
                </a:uFill>
                <a:hlinkClick r:id="rId2"/>
              </a:rPr>
              <a:t>ADIOMA.COM</a:t>
            </a:r>
          </a:p>
        </p:txBody>
      </p:sp>
      <p:sp>
        <p:nvSpPr>
          <p:cNvPr id="203" name="Shape 56"/>
          <p:cNvSpPr txBox="1"/>
          <p:nvPr/>
        </p:nvSpPr>
        <p:spPr>
          <a:xfrm>
            <a:off x="9163695" y="6601952"/>
            <a:ext cx="663300" cy="15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449" tIns="17449" rIns="17449" bIns="17449" anchor="ctr">
            <a:spAutoFit/>
          </a:bodyPr>
          <a:lstStyle>
            <a:lvl1pPr algn="l" defTabSz="1828800">
              <a:defRPr sz="1600" b="0">
                <a:solidFill>
                  <a:srgbClr val="A1ADE7"/>
                </a:solidFill>
              </a:defRPr>
            </a:lvl1pPr>
          </a:lstStyle>
          <a:p>
            <a:r>
              <a:rPr sz="800"/>
              <a:t>Template by</a:t>
            </a:r>
          </a:p>
        </p:txBody>
      </p:sp>
      <p:sp>
        <p:nvSpPr>
          <p:cNvPr id="204" name="Slide Number"/>
          <p:cNvSpPr txBox="1">
            <a:spLocks noGrp="1"/>
          </p:cNvSpPr>
          <p:nvPr>
            <p:ph type="sldNum" sz="quarter" idx="2"/>
          </p:nvPr>
        </p:nvSpPr>
        <p:spPr>
          <a:xfrm>
            <a:off x="5989398" y="5762626"/>
            <a:ext cx="208339" cy="224368"/>
          </a:xfrm>
          <a:prstGeom prst="rect">
            <a:avLst/>
          </a:prstGeom>
        </p:spPr>
        <p:txBody>
          <a:bodyPr lIns="34899" tIns="34899" rIns="34899" bIns="34899" anchor="t"/>
          <a:lstStyle>
            <a:lvl1pPr algn="ctr" defTabSz="914377">
              <a:defRPr b="0">
                <a:solidFill>
                  <a:srgbClr val="000000"/>
                </a:solidFill>
                <a:latin typeface="Helvetica Neue"/>
                <a:ea typeface="Helvetica Neue"/>
                <a:cs typeface="Helvetica Neue"/>
                <a:sym typeface="Helvetica Neue"/>
              </a:defRPr>
            </a:lvl1pPr>
          </a:lstStyle>
          <a:p>
            <a:fld id="{86CB4B4D-7CA3-9044-876B-883B54F8677D}" type="slidenum">
              <a:t>‹#›</a:t>
            </a:fld>
            <a:endParaRPr/>
          </a:p>
        </p:txBody>
      </p:sp>
    </p:spTree>
    <p:extLst>
      <p:ext uri="{BB962C8B-B14F-4D97-AF65-F5344CB8AC3E}">
        <p14:creationId xmlns:p14="http://schemas.microsoft.com/office/powerpoint/2010/main" val="2888041726"/>
      </p:ext>
    </p:extLst>
  </p:cSld>
  <p:clrMapOvr>
    <a:masterClrMapping/>
  </p:clrMapOvr>
  <p:transition spd="med"/>
</p:sldLayout>
</file>

<file path=ppt/slideLayouts/slideLayout557.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000000"/>
        </a:solidFill>
        <a:effectLst/>
      </p:bgPr>
    </p:bg>
    <p:spTree>
      <p:nvGrpSpPr>
        <p:cNvPr id="1" name=""/>
        <p:cNvGrpSpPr/>
        <p:nvPr/>
      </p:nvGrpSpPr>
      <p:grpSpPr>
        <a:xfrm>
          <a:off x="0" y="0"/>
          <a:ext cx="0" cy="0"/>
          <a:chOff x="0" y="0"/>
          <a:chExt cx="0" cy="0"/>
        </a:xfrm>
      </p:grpSpPr>
      <p:sp>
        <p:nvSpPr>
          <p:cNvPr id="224" name="Title Text"/>
          <p:cNvSpPr txBox="1">
            <a:spLocks noGrp="1"/>
          </p:cNvSpPr>
          <p:nvPr>
            <p:ph type="title"/>
          </p:nvPr>
        </p:nvSpPr>
        <p:spPr>
          <a:xfrm>
            <a:off x="2416971" y="1151931"/>
            <a:ext cx="7358063" cy="2321719"/>
          </a:xfrm>
          <a:prstGeom prst="rect">
            <a:avLst/>
          </a:prstGeom>
        </p:spPr>
        <p:txBody>
          <a:bodyPr lIns="71437" tIns="71437" rIns="71437" bIns="71437" anchor="b">
            <a:normAutofit/>
          </a:bodyPr>
          <a:lstStyle>
            <a:lvl1pPr algn="ctr" defTabSz="410755">
              <a:defRPr sz="5600">
                <a:solidFill>
                  <a:srgbClr val="FFFFFF"/>
                </a:solidFill>
                <a:latin typeface="+mn-lt"/>
                <a:ea typeface="+mn-ea"/>
                <a:cs typeface="+mn-cs"/>
                <a:sym typeface="Helvetica Neue Medium"/>
              </a:defRPr>
            </a:lvl1pPr>
          </a:lstStyle>
          <a:p>
            <a:r>
              <a:t>Title Text</a:t>
            </a:r>
          </a:p>
        </p:txBody>
      </p:sp>
      <p:sp>
        <p:nvSpPr>
          <p:cNvPr id="225" name="Body Level One…"/>
          <p:cNvSpPr txBox="1">
            <a:spLocks noGrp="1"/>
          </p:cNvSpPr>
          <p:nvPr>
            <p:ph type="body" sz="quarter" idx="1"/>
          </p:nvPr>
        </p:nvSpPr>
        <p:spPr>
          <a:xfrm>
            <a:off x="2416971" y="3536158"/>
            <a:ext cx="7358063" cy="794743"/>
          </a:xfrm>
          <a:prstGeom prst="rect">
            <a:avLst/>
          </a:prstGeom>
        </p:spPr>
        <p:txBody>
          <a:bodyPr lIns="71437" tIns="71437" rIns="71437" bIns="71437">
            <a:normAutofit/>
          </a:bodyPr>
          <a:lstStyle>
            <a:lvl1pPr marL="0" indent="0" algn="ctr" defTabSz="410755">
              <a:lnSpc>
                <a:spcPct val="100000"/>
              </a:lnSpc>
              <a:buClrTx/>
              <a:buSzTx/>
              <a:buFontTx/>
              <a:buNone/>
              <a:defRPr>
                <a:solidFill>
                  <a:srgbClr val="FFFFFF"/>
                </a:solidFill>
                <a:latin typeface="Helvetica Neue"/>
                <a:ea typeface="Helvetica Neue"/>
                <a:cs typeface="Helvetica Neue"/>
                <a:sym typeface="Helvetica Neue"/>
              </a:defRPr>
            </a:lvl1pPr>
            <a:lvl2pPr marL="0" indent="0" algn="ctr" defTabSz="410755">
              <a:lnSpc>
                <a:spcPct val="100000"/>
              </a:lnSpc>
              <a:buClrTx/>
              <a:buSzTx/>
              <a:buFontTx/>
              <a:buNone/>
              <a:defRPr>
                <a:solidFill>
                  <a:srgbClr val="FFFFFF"/>
                </a:solidFill>
                <a:latin typeface="Helvetica Neue"/>
                <a:ea typeface="Helvetica Neue"/>
                <a:cs typeface="Helvetica Neue"/>
                <a:sym typeface="Helvetica Neue"/>
              </a:defRPr>
            </a:lvl2pPr>
            <a:lvl3pPr marL="0" indent="0" algn="ctr" defTabSz="410755">
              <a:lnSpc>
                <a:spcPct val="100000"/>
              </a:lnSpc>
              <a:buClrTx/>
              <a:buSzTx/>
              <a:buFontTx/>
              <a:buNone/>
              <a:defRPr>
                <a:solidFill>
                  <a:srgbClr val="FFFFFF"/>
                </a:solidFill>
                <a:latin typeface="Helvetica Neue"/>
                <a:ea typeface="Helvetica Neue"/>
                <a:cs typeface="Helvetica Neue"/>
                <a:sym typeface="Helvetica Neue"/>
              </a:defRPr>
            </a:lvl3pPr>
            <a:lvl4pPr marL="0" indent="0" algn="ctr" defTabSz="410755">
              <a:lnSpc>
                <a:spcPct val="100000"/>
              </a:lnSpc>
              <a:buClrTx/>
              <a:buSzTx/>
              <a:buFontTx/>
              <a:buNone/>
              <a:defRPr>
                <a:solidFill>
                  <a:srgbClr val="FFFFFF"/>
                </a:solidFill>
                <a:latin typeface="Helvetica Neue"/>
                <a:ea typeface="Helvetica Neue"/>
                <a:cs typeface="Helvetica Neue"/>
                <a:sym typeface="Helvetica Neue"/>
              </a:defRPr>
            </a:lvl4pPr>
            <a:lvl5pPr marL="0" indent="0" algn="ctr" defTabSz="410755">
              <a:lnSpc>
                <a:spcPct val="100000"/>
              </a:lnSpc>
              <a:buClrTx/>
              <a:buSzTx/>
              <a:buFontTx/>
              <a:buNone/>
              <a:defRPr>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26" name="Slide Number"/>
          <p:cNvSpPr txBox="1">
            <a:spLocks noGrp="1"/>
          </p:cNvSpPr>
          <p:nvPr>
            <p:ph type="sldNum" sz="quarter" idx="2"/>
          </p:nvPr>
        </p:nvSpPr>
        <p:spPr>
          <a:xfrm>
            <a:off x="5952555" y="6536531"/>
            <a:ext cx="282128" cy="298158"/>
          </a:xfrm>
          <a:prstGeom prst="rect">
            <a:avLst/>
          </a:prstGeom>
        </p:spPr>
        <p:txBody>
          <a:bodyPr lIns="71437" tIns="71437" rIns="71437" bIns="71437" anchor="t"/>
          <a:lstStyle>
            <a:lvl1pPr algn="ctr" defTabSz="410755">
              <a:defRPr b="0">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2551718872"/>
      </p:ext>
    </p:extLst>
  </p:cSld>
  <p:clrMapOvr>
    <a:masterClrMapping/>
  </p:clrMapOvr>
  <p:transition spd="med"/>
</p:sldLayout>
</file>

<file path=ppt/slideLayouts/slideLayout558.xml><?xml version="1.0" encoding="utf-8"?>
<p:sldLayout xmlns:a="http://schemas.openxmlformats.org/drawingml/2006/main" xmlns:r="http://schemas.openxmlformats.org/officeDocument/2006/relationships" xmlns:p="http://schemas.openxmlformats.org/presentationml/2006/main" type="tx">
  <p:cSld name="1_TITLE">
    <p:spTree>
      <p:nvGrpSpPr>
        <p:cNvPr id="1" name=""/>
        <p:cNvGrpSpPr/>
        <p:nvPr/>
      </p:nvGrpSpPr>
      <p:grpSpPr>
        <a:xfrm>
          <a:off x="0" y="0"/>
          <a:ext cx="0" cy="0"/>
          <a:chOff x="0" y="0"/>
          <a:chExt cx="0" cy="0"/>
        </a:xfrm>
      </p:grpSpPr>
      <p:sp>
        <p:nvSpPr>
          <p:cNvPr id="244" name="Title Text"/>
          <p:cNvSpPr txBox="1">
            <a:spLocks noGrp="1"/>
          </p:cNvSpPr>
          <p:nvPr>
            <p:ph type="title"/>
          </p:nvPr>
        </p:nvSpPr>
        <p:spPr>
          <a:xfrm>
            <a:off x="415611" y="992767"/>
            <a:ext cx="11360800" cy="2736800"/>
          </a:xfrm>
          <a:prstGeom prst="rect">
            <a:avLst/>
          </a:prstGeom>
        </p:spPr>
        <p:txBody>
          <a:bodyPr anchor="b">
            <a:normAutofit/>
          </a:bodyPr>
          <a:lstStyle>
            <a:lvl1pPr algn="ctr">
              <a:defRPr sz="6900" b="1">
                <a:solidFill>
                  <a:srgbClr val="4C2F7F"/>
                </a:solidFill>
                <a:latin typeface="Proxima Nova"/>
                <a:ea typeface="Proxima Nova"/>
                <a:cs typeface="Proxima Nova"/>
                <a:sym typeface="Proxima Nova"/>
              </a:defRPr>
            </a:lvl1pPr>
          </a:lstStyle>
          <a:p>
            <a:r>
              <a:t>Title Text</a:t>
            </a:r>
          </a:p>
        </p:txBody>
      </p:sp>
      <p:sp>
        <p:nvSpPr>
          <p:cNvPr id="245" name="Body Level One…"/>
          <p:cNvSpPr txBox="1">
            <a:spLocks noGrp="1"/>
          </p:cNvSpPr>
          <p:nvPr>
            <p:ph type="body" sz="quarter" idx="1"/>
          </p:nvPr>
        </p:nvSpPr>
        <p:spPr>
          <a:xfrm>
            <a:off x="415602" y="3778833"/>
            <a:ext cx="11360801" cy="1056800"/>
          </a:xfrm>
          <a:prstGeom prst="rect">
            <a:avLst/>
          </a:prstGeom>
        </p:spPr>
        <p:txBody>
          <a:bodyPr>
            <a:normAutofit/>
          </a:bodyPr>
          <a:lstStyle>
            <a:lvl1pPr marL="457189" indent="-400041" algn="ctr">
              <a:lnSpc>
                <a:spcPct val="100000"/>
              </a:lnSpc>
              <a:buClrTx/>
              <a:buSzTx/>
              <a:buFontTx/>
              <a:buNone/>
              <a:defRPr sz="3700">
                <a:latin typeface="Proxima Nova"/>
                <a:ea typeface="Proxima Nova"/>
                <a:cs typeface="Proxima Nova"/>
                <a:sym typeface="Proxima Nova"/>
              </a:defRPr>
            </a:lvl1pPr>
            <a:lvl2pPr marL="457189" indent="-158747" algn="ctr">
              <a:lnSpc>
                <a:spcPct val="100000"/>
              </a:lnSpc>
              <a:buClrTx/>
              <a:buSzTx/>
              <a:buFontTx/>
              <a:buNone/>
              <a:defRPr sz="3700">
                <a:latin typeface="Proxima Nova"/>
                <a:ea typeface="Proxima Nova"/>
                <a:cs typeface="Proxima Nova"/>
                <a:sym typeface="Proxima Nova"/>
              </a:defRPr>
            </a:lvl2pPr>
            <a:lvl3pPr marL="457189" indent="69849" algn="ctr">
              <a:lnSpc>
                <a:spcPct val="100000"/>
              </a:lnSpc>
              <a:buClrTx/>
              <a:buSzTx/>
              <a:buFontTx/>
              <a:buNone/>
              <a:defRPr sz="3700">
                <a:latin typeface="Proxima Nova"/>
                <a:ea typeface="Proxima Nova"/>
                <a:cs typeface="Proxima Nova"/>
                <a:sym typeface="Proxima Nova"/>
              </a:defRPr>
            </a:lvl3pPr>
            <a:lvl4pPr marL="457189" indent="298443" algn="ctr">
              <a:lnSpc>
                <a:spcPct val="100000"/>
              </a:lnSpc>
              <a:buClrTx/>
              <a:buSzTx/>
              <a:buFontTx/>
              <a:buNone/>
              <a:defRPr sz="3700">
                <a:latin typeface="Proxima Nova"/>
                <a:ea typeface="Proxima Nova"/>
                <a:cs typeface="Proxima Nova"/>
                <a:sym typeface="Proxima Nova"/>
              </a:defRPr>
            </a:lvl4pPr>
            <a:lvl5pPr marL="457189" indent="527037" algn="ctr">
              <a:lnSpc>
                <a:spcPct val="100000"/>
              </a:lnSpc>
              <a:buClrTx/>
              <a:buSzTx/>
              <a:buFontTx/>
              <a:buNone/>
              <a:defRPr sz="3700">
                <a:latin typeface="Proxima Nova"/>
                <a:ea typeface="Proxima Nova"/>
                <a:cs typeface="Proxima Nova"/>
                <a:sym typeface="Proxima Nova"/>
              </a:defRPr>
            </a:lvl5pPr>
          </a:lstStyle>
          <a:p>
            <a:r>
              <a:t>Body Level One</a:t>
            </a:r>
          </a:p>
          <a:p>
            <a:pPr lvl="1"/>
            <a:r>
              <a:t>Body Level Two</a:t>
            </a:r>
          </a:p>
          <a:p>
            <a:pPr lvl="2"/>
            <a:r>
              <a:t>Body Level Three</a:t>
            </a:r>
          </a:p>
          <a:p>
            <a:pPr lvl="3"/>
            <a:r>
              <a:t>Body Level Four</a:t>
            </a:r>
          </a:p>
          <a:p>
            <a:pPr lvl="4"/>
            <a:r>
              <a:t>Body Level Five</a:t>
            </a:r>
          </a:p>
        </p:txBody>
      </p:sp>
      <p:sp>
        <p:nvSpPr>
          <p:cNvPr id="246" name="Slide Number"/>
          <p:cNvSpPr txBox="1">
            <a:spLocks noGrp="1"/>
          </p:cNvSpPr>
          <p:nvPr>
            <p:ph type="sldNum" sz="quarter" idx="2"/>
          </p:nvPr>
        </p:nvSpPr>
        <p:spPr>
          <a:xfrm>
            <a:off x="11330668" y="6133818"/>
            <a:ext cx="697544" cy="692414"/>
          </a:xfrm>
          <a:prstGeom prst="rect">
            <a:avLst/>
          </a:prstGeom>
        </p:spPr>
        <p:txBody>
          <a:bodyPr lIns="243799" tIns="243799" rIns="243799" bIns="243799"/>
          <a:lstStyle>
            <a:lvl1pPr algn="r">
              <a:defRPr sz="1300" b="0">
                <a:solidFill>
                  <a:srgbClr val="595959"/>
                </a:solidFill>
              </a:defRPr>
            </a:lvl1pPr>
          </a:lstStyle>
          <a:p>
            <a:fld id="{86CB4B4D-7CA3-9044-876B-883B54F8677D}" type="slidenum">
              <a:t>‹#›</a:t>
            </a:fld>
            <a:endParaRPr/>
          </a:p>
        </p:txBody>
      </p:sp>
    </p:spTree>
    <p:extLst>
      <p:ext uri="{BB962C8B-B14F-4D97-AF65-F5344CB8AC3E}">
        <p14:creationId xmlns:p14="http://schemas.microsoft.com/office/powerpoint/2010/main" val="4127895347"/>
      </p:ext>
    </p:extLst>
  </p:cSld>
  <p:clrMapOvr>
    <a:masterClrMapping/>
  </p:clrMapOvr>
  <p:transition spd="med"/>
</p:sldLayout>
</file>

<file path=ppt/slideLayouts/slideLayout55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71" name="Title Text"/>
          <p:cNvSpPr txBox="1">
            <a:spLocks noGrp="1"/>
          </p:cNvSpPr>
          <p:nvPr>
            <p:ph type="title"/>
          </p:nvPr>
        </p:nvSpPr>
        <p:spPr>
          <a:xfrm>
            <a:off x="838200" y="365126"/>
            <a:ext cx="10515600" cy="1325563"/>
          </a:xfrm>
          <a:prstGeom prst="rect">
            <a:avLst/>
          </a:prstGeom>
        </p:spPr>
        <p:txBody>
          <a:bodyPr lIns="91439" tIns="91439" rIns="91439" bIns="91439" anchor="ctr">
            <a:normAutofit/>
          </a:bodyPr>
          <a:lstStyle>
            <a:lvl1pPr defTabSz="914377">
              <a:lnSpc>
                <a:spcPct val="90000"/>
              </a:lnSpc>
              <a:defRPr sz="4400">
                <a:latin typeface="Calibri Light"/>
                <a:ea typeface="Calibri Light"/>
                <a:cs typeface="Calibri Light"/>
                <a:sym typeface="Calibri Light"/>
              </a:defRPr>
            </a:lvl1pPr>
          </a:lstStyle>
          <a:p>
            <a:r>
              <a:t>Title Text</a:t>
            </a:r>
          </a:p>
        </p:txBody>
      </p:sp>
      <p:sp>
        <p:nvSpPr>
          <p:cNvPr id="272" name="Body Level One…"/>
          <p:cNvSpPr txBox="1">
            <a:spLocks noGrp="1"/>
          </p:cNvSpPr>
          <p:nvPr>
            <p:ph type="body" idx="1"/>
          </p:nvPr>
        </p:nvSpPr>
        <p:spPr>
          <a:xfrm>
            <a:off x="838200" y="1825625"/>
            <a:ext cx="10515600" cy="4351339"/>
          </a:xfrm>
          <a:prstGeom prst="rect">
            <a:avLst/>
          </a:prstGeom>
        </p:spPr>
        <p:txBody>
          <a:bodyPr lIns="91439" tIns="91439" rIns="91439" bIns="91439">
            <a:normAutofit/>
          </a:bodyPr>
          <a:lstStyle>
            <a:lvl1pPr marL="228594" indent="-228594" defTabSz="914377">
              <a:lnSpc>
                <a:spcPct val="90000"/>
              </a:lnSpc>
              <a:spcBef>
                <a:spcPts val="1000"/>
              </a:spcBef>
              <a:buClrTx/>
              <a:buSzPct val="100000"/>
              <a:buChar char="•"/>
              <a:defRPr sz="2800">
                <a:solidFill>
                  <a:srgbClr val="000000"/>
                </a:solidFill>
                <a:latin typeface="Calibri"/>
                <a:ea typeface="Calibri"/>
                <a:cs typeface="Calibri"/>
                <a:sym typeface="Calibri"/>
              </a:defRPr>
            </a:lvl1pPr>
            <a:lvl2pPr marL="495288" indent="-266693" defTabSz="914377">
              <a:lnSpc>
                <a:spcPct val="90000"/>
              </a:lnSpc>
              <a:spcBef>
                <a:spcPts val="1000"/>
              </a:spcBef>
              <a:buClrTx/>
              <a:buSzPct val="100000"/>
              <a:buChar char="•"/>
              <a:defRPr sz="2800">
                <a:solidFill>
                  <a:srgbClr val="000000"/>
                </a:solidFill>
                <a:latin typeface="Calibri"/>
                <a:ea typeface="Calibri"/>
                <a:cs typeface="Calibri"/>
                <a:sym typeface="Calibri"/>
              </a:defRPr>
            </a:lvl2pPr>
            <a:lvl3pPr marL="777221" indent="-320032" defTabSz="914377">
              <a:lnSpc>
                <a:spcPct val="90000"/>
              </a:lnSpc>
              <a:spcBef>
                <a:spcPts val="1000"/>
              </a:spcBef>
              <a:buClrTx/>
              <a:buSzPct val="100000"/>
              <a:buChar char="•"/>
              <a:defRPr sz="2800">
                <a:solidFill>
                  <a:srgbClr val="000000"/>
                </a:solidFill>
                <a:latin typeface="Calibri"/>
                <a:ea typeface="Calibri"/>
                <a:cs typeface="Calibri"/>
                <a:sym typeface="Calibri"/>
              </a:defRPr>
            </a:lvl3pPr>
            <a:lvl4pPr marL="1041374" indent="-355591" defTabSz="914377">
              <a:lnSpc>
                <a:spcPct val="90000"/>
              </a:lnSpc>
              <a:spcBef>
                <a:spcPts val="1000"/>
              </a:spcBef>
              <a:buClrTx/>
              <a:buSzPct val="100000"/>
              <a:buChar char="•"/>
              <a:defRPr sz="2800">
                <a:solidFill>
                  <a:srgbClr val="000000"/>
                </a:solidFill>
                <a:latin typeface="Calibri"/>
                <a:ea typeface="Calibri"/>
                <a:cs typeface="Calibri"/>
                <a:sym typeface="Calibri"/>
              </a:defRPr>
            </a:lvl4pPr>
            <a:lvl5pPr marL="1269968" indent="-355591" defTabSz="914377">
              <a:lnSpc>
                <a:spcPct val="90000"/>
              </a:lnSpc>
              <a:spcBef>
                <a:spcPts val="1000"/>
              </a:spcBef>
              <a:buClrTx/>
              <a:buSzPct val="100000"/>
              <a:buChar char="•"/>
              <a:defRPr sz="28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73" name="Slide Number"/>
          <p:cNvSpPr txBox="1">
            <a:spLocks noGrp="1"/>
          </p:cNvSpPr>
          <p:nvPr>
            <p:ph type="sldNum" sz="quarter" idx="2"/>
          </p:nvPr>
        </p:nvSpPr>
        <p:spPr>
          <a:xfrm>
            <a:off x="10986395" y="6354248"/>
            <a:ext cx="367407" cy="369330"/>
          </a:xfrm>
          <a:prstGeom prst="rect">
            <a:avLst/>
          </a:prstGeom>
        </p:spPr>
        <p:txBody>
          <a:bodyPr lIns="91439" tIns="91439" rIns="91439" bIns="91439"/>
          <a:lstStyle>
            <a:lvl1pPr algn="r" defTabSz="914377">
              <a:defRPr sz="1200" b="0">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1367110119"/>
      </p:ext>
    </p:extLst>
  </p:cSld>
  <p:clrMapOvr>
    <a:masterClrMapping/>
  </p:clrMapOvr>
  <p:transition spd="med"/>
</p:sldLayout>
</file>

<file path=ppt/slideLayouts/slideLayout560.xml><?xml version="1.0" encoding="utf-8"?>
<p:sldLayout xmlns:a="http://schemas.openxmlformats.org/drawingml/2006/main" xmlns:r="http://schemas.openxmlformats.org/officeDocument/2006/relationships" xmlns:p="http://schemas.openxmlformats.org/presentationml/2006/main" type="tx">
  <p:cSld name="1_TITLE_AND_BODY">
    <p:bg>
      <p:bgPr>
        <a:solidFill>
          <a:srgbClr val="37474F"/>
        </a:solidFill>
        <a:effectLst/>
      </p:bgPr>
    </p:bg>
    <p:spTree>
      <p:nvGrpSpPr>
        <p:cNvPr id="1" name=""/>
        <p:cNvGrpSpPr/>
        <p:nvPr/>
      </p:nvGrpSpPr>
      <p:grpSpPr>
        <a:xfrm>
          <a:off x="0" y="0"/>
          <a:ext cx="0" cy="0"/>
          <a:chOff x="0" y="0"/>
          <a:chExt cx="0" cy="0"/>
        </a:xfrm>
      </p:grpSpPr>
      <p:sp>
        <p:nvSpPr>
          <p:cNvPr id="280" name="Title Text"/>
          <p:cNvSpPr txBox="1">
            <a:spLocks noGrp="1"/>
          </p:cNvSpPr>
          <p:nvPr>
            <p:ph type="title"/>
          </p:nvPr>
        </p:nvSpPr>
        <p:spPr>
          <a:xfrm>
            <a:off x="415602" y="593367"/>
            <a:ext cx="11360801" cy="763600"/>
          </a:xfrm>
          <a:prstGeom prst="rect">
            <a:avLst/>
          </a:prstGeom>
        </p:spPr>
        <p:txBody>
          <a:bodyPr>
            <a:normAutofit/>
          </a:bodyPr>
          <a:lstStyle>
            <a:lvl1pPr>
              <a:defRPr sz="4000">
                <a:solidFill>
                  <a:srgbClr val="FFFFFF"/>
                </a:solidFill>
                <a:latin typeface="Oswald"/>
                <a:ea typeface="Oswald"/>
                <a:cs typeface="Oswald"/>
                <a:sym typeface="Oswald"/>
              </a:defRPr>
            </a:lvl1pPr>
          </a:lstStyle>
          <a:p>
            <a:r>
              <a:t>Title Text</a:t>
            </a:r>
          </a:p>
        </p:txBody>
      </p:sp>
      <p:sp>
        <p:nvSpPr>
          <p:cNvPr id="281" name="Body Level One…"/>
          <p:cNvSpPr txBox="1">
            <a:spLocks noGrp="1"/>
          </p:cNvSpPr>
          <p:nvPr>
            <p:ph type="body" idx="1"/>
          </p:nvPr>
        </p:nvSpPr>
        <p:spPr>
          <a:xfrm>
            <a:off x="415602" y="1536633"/>
            <a:ext cx="11360801" cy="4555200"/>
          </a:xfrm>
          <a:prstGeom prst="rect">
            <a:avLst/>
          </a:prstGeom>
        </p:spPr>
        <p:txBody>
          <a:bodyPr>
            <a:normAutofit/>
          </a:bodyPr>
          <a:lstStyle>
            <a:lvl1pPr>
              <a:buClr>
                <a:srgbClr val="CACACA"/>
              </a:buClr>
              <a:buFont typeface="Helvetica"/>
              <a:defRPr>
                <a:solidFill>
                  <a:srgbClr val="CACACA"/>
                </a:solidFill>
                <a:latin typeface="Average"/>
                <a:ea typeface="Average"/>
                <a:cs typeface="Average"/>
                <a:sym typeface="Average"/>
              </a:defRPr>
            </a:lvl1pPr>
            <a:lvl2pPr>
              <a:buClr>
                <a:srgbClr val="CACACA"/>
              </a:buClr>
              <a:buFont typeface="Helvetica"/>
              <a:defRPr>
                <a:solidFill>
                  <a:srgbClr val="CACACA"/>
                </a:solidFill>
                <a:latin typeface="Average"/>
                <a:ea typeface="Average"/>
                <a:cs typeface="Average"/>
                <a:sym typeface="Average"/>
              </a:defRPr>
            </a:lvl2pPr>
            <a:lvl3pPr>
              <a:buClr>
                <a:srgbClr val="CACACA"/>
              </a:buClr>
              <a:buFont typeface="Helvetica"/>
              <a:defRPr>
                <a:solidFill>
                  <a:srgbClr val="CACACA"/>
                </a:solidFill>
                <a:latin typeface="Average"/>
                <a:ea typeface="Average"/>
                <a:cs typeface="Average"/>
                <a:sym typeface="Average"/>
              </a:defRPr>
            </a:lvl3pPr>
            <a:lvl4pPr>
              <a:buClr>
                <a:srgbClr val="CACACA"/>
              </a:buClr>
              <a:buFont typeface="Helvetica"/>
              <a:defRPr>
                <a:solidFill>
                  <a:srgbClr val="CACACA"/>
                </a:solidFill>
                <a:latin typeface="Average"/>
                <a:ea typeface="Average"/>
                <a:cs typeface="Average"/>
                <a:sym typeface="Average"/>
              </a:defRPr>
            </a:lvl4pPr>
            <a:lvl5pPr>
              <a:buClr>
                <a:srgbClr val="CACACA"/>
              </a:buClr>
              <a:buFont typeface="Helvetica"/>
              <a:defRPr>
                <a:solidFill>
                  <a:srgbClr val="CACACA"/>
                </a:solidFill>
                <a:latin typeface="Average"/>
                <a:ea typeface="Average"/>
                <a:cs typeface="Average"/>
                <a:sym typeface="Average"/>
              </a:defRPr>
            </a:lvl5pPr>
          </a:lstStyle>
          <a:p>
            <a:r>
              <a:t>Body Level One</a:t>
            </a:r>
          </a:p>
          <a:p>
            <a:pPr lvl="1"/>
            <a:r>
              <a:t>Body Level Two</a:t>
            </a:r>
          </a:p>
          <a:p>
            <a:pPr lvl="2"/>
            <a:r>
              <a:t>Body Level Three</a:t>
            </a:r>
          </a:p>
          <a:p>
            <a:pPr lvl="3"/>
            <a:r>
              <a:t>Body Level Four</a:t>
            </a:r>
          </a:p>
          <a:p>
            <a:pPr lvl="4"/>
            <a:r>
              <a:t>Body Level Five</a:t>
            </a:r>
          </a:p>
        </p:txBody>
      </p:sp>
      <p:sp>
        <p:nvSpPr>
          <p:cNvPr id="282" name="Slide Number"/>
          <p:cNvSpPr txBox="1">
            <a:spLocks noGrp="1"/>
          </p:cNvSpPr>
          <p:nvPr>
            <p:ph type="sldNum" sz="quarter" idx="2"/>
          </p:nvPr>
        </p:nvSpPr>
        <p:spPr>
          <a:xfrm>
            <a:off x="11364008" y="6157540"/>
            <a:ext cx="687926" cy="692414"/>
          </a:xfrm>
          <a:prstGeom prst="rect">
            <a:avLst/>
          </a:prstGeom>
        </p:spPr>
        <p:txBody>
          <a:bodyPr lIns="243799" tIns="243799" rIns="243799" bIns="243799"/>
          <a:lstStyle>
            <a:lvl1pPr algn="r">
              <a:defRPr sz="1300" b="0">
                <a:solidFill>
                  <a:srgbClr val="CACACA"/>
                </a:solidFill>
                <a:latin typeface="Average"/>
                <a:ea typeface="Average"/>
                <a:cs typeface="Average"/>
                <a:sym typeface="Average"/>
              </a:defRPr>
            </a:lvl1pPr>
          </a:lstStyle>
          <a:p>
            <a:fld id="{86CB4B4D-7CA3-9044-876B-883B54F8677D}" type="slidenum">
              <a:t>‹#›</a:t>
            </a:fld>
            <a:endParaRPr/>
          </a:p>
        </p:txBody>
      </p:sp>
    </p:spTree>
    <p:extLst>
      <p:ext uri="{BB962C8B-B14F-4D97-AF65-F5344CB8AC3E}">
        <p14:creationId xmlns:p14="http://schemas.microsoft.com/office/powerpoint/2010/main" val="201022860"/>
      </p:ext>
    </p:extLst>
  </p:cSld>
  <p:clrMapOvr>
    <a:masterClrMapping/>
  </p:clrMapOvr>
  <p:transition spd="med"/>
</p:sldLayout>
</file>

<file path=ppt/slideLayouts/slideLayout561.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9"/>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189" lvl="0" indent="-342891" algn="l">
              <a:lnSpc>
                <a:spcPct val="90000"/>
              </a:lnSpc>
              <a:spcBef>
                <a:spcPts val="1000"/>
              </a:spcBef>
              <a:spcAft>
                <a:spcPts val="0"/>
              </a:spcAft>
              <a:buClr>
                <a:schemeClr val="dk1"/>
              </a:buClr>
              <a:buSzPts val="1800"/>
              <a:buChar char="•"/>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34" name="Google Shape;34;p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Sissela Nutley</a:t>
            </a:r>
            <a:endParaRPr/>
          </a:p>
        </p:txBody>
      </p:sp>
      <p:sp>
        <p:nvSpPr>
          <p:cNvPr id="36" name="Google Shape;36;p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sv-SE" smtClean="0"/>
              <a:pPr/>
              <a:t>‹#›</a:t>
            </a:fld>
            <a:endParaRPr lang="sv-SE"/>
          </a:p>
        </p:txBody>
      </p:sp>
    </p:spTree>
    <p:extLst>
      <p:ext uri="{BB962C8B-B14F-4D97-AF65-F5344CB8AC3E}">
        <p14:creationId xmlns:p14="http://schemas.microsoft.com/office/powerpoint/2010/main" val="1124955793"/>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95000" y="2855000"/>
            <a:ext cx="10469600" cy="114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9" name="Google Shape;19;p3"/>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613145951"/>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09"/>
        <p:cNvGrpSpPr/>
        <p:nvPr/>
      </p:nvGrpSpPr>
      <p:grpSpPr>
        <a:xfrm>
          <a:off x="0" y="0"/>
          <a:ext cx="0" cy="0"/>
          <a:chOff x="0" y="0"/>
          <a:chExt cx="0" cy="0"/>
        </a:xfrm>
      </p:grpSpPr>
      <p:sp>
        <p:nvSpPr>
          <p:cNvPr id="1310" name="Google Shape;1310;p290"/>
          <p:cNvSpPr txBox="1">
            <a:spLocks noGrp="1"/>
          </p:cNvSpPr>
          <p:nvPr>
            <p:ph type="ctrTitle"/>
          </p:nvPr>
        </p:nvSpPr>
        <p:spPr>
          <a:xfrm>
            <a:off x="415611" y="992767"/>
            <a:ext cx="11361200" cy="27368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10400"/>
              <a:buNone/>
              <a:defRPr sz="6933"/>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1311" name="Google Shape;1311;p290"/>
          <p:cNvSpPr txBox="1">
            <a:spLocks noGrp="1"/>
          </p:cNvSpPr>
          <p:nvPr>
            <p:ph type="subTitle" idx="1"/>
          </p:nvPr>
        </p:nvSpPr>
        <p:spPr>
          <a:xfrm>
            <a:off x="415600" y="3778834"/>
            <a:ext cx="11361200" cy="10568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Clr>
                <a:srgbClr val="FFFFFF"/>
              </a:buClr>
              <a:buSzPts val="5600"/>
              <a:buNone/>
              <a:defRPr sz="3734">
                <a:solidFill>
                  <a:srgbClr val="FFFFFF"/>
                </a:solidFill>
              </a:defRPr>
            </a:lvl1pPr>
            <a:lvl2pPr lvl="1" algn="ctr" rtl="0">
              <a:lnSpc>
                <a:spcPct val="100000"/>
              </a:lnSpc>
              <a:spcBef>
                <a:spcPts val="0"/>
              </a:spcBef>
              <a:spcAft>
                <a:spcPts val="0"/>
              </a:spcAft>
              <a:buSzPts val="5600"/>
              <a:buNone/>
              <a:defRPr sz="3734"/>
            </a:lvl2pPr>
            <a:lvl3pPr lvl="2" algn="ctr" rtl="0">
              <a:lnSpc>
                <a:spcPct val="100000"/>
              </a:lnSpc>
              <a:spcBef>
                <a:spcPts val="0"/>
              </a:spcBef>
              <a:spcAft>
                <a:spcPts val="0"/>
              </a:spcAft>
              <a:buSzPts val="5600"/>
              <a:buNone/>
              <a:defRPr sz="3734"/>
            </a:lvl3pPr>
            <a:lvl4pPr lvl="3" algn="ctr" rtl="0">
              <a:lnSpc>
                <a:spcPct val="100000"/>
              </a:lnSpc>
              <a:spcBef>
                <a:spcPts val="0"/>
              </a:spcBef>
              <a:spcAft>
                <a:spcPts val="0"/>
              </a:spcAft>
              <a:buSzPts val="5600"/>
              <a:buNone/>
              <a:defRPr sz="3734"/>
            </a:lvl4pPr>
            <a:lvl5pPr lvl="4" algn="ctr" rtl="0">
              <a:lnSpc>
                <a:spcPct val="100000"/>
              </a:lnSpc>
              <a:spcBef>
                <a:spcPts val="0"/>
              </a:spcBef>
              <a:spcAft>
                <a:spcPts val="0"/>
              </a:spcAft>
              <a:buSzPts val="5600"/>
              <a:buNone/>
              <a:defRPr sz="3734"/>
            </a:lvl5pPr>
            <a:lvl6pPr lvl="5" algn="ctr" rtl="0">
              <a:lnSpc>
                <a:spcPct val="100000"/>
              </a:lnSpc>
              <a:spcBef>
                <a:spcPts val="0"/>
              </a:spcBef>
              <a:spcAft>
                <a:spcPts val="0"/>
              </a:spcAft>
              <a:buSzPts val="5600"/>
              <a:buNone/>
              <a:defRPr sz="3734"/>
            </a:lvl6pPr>
            <a:lvl7pPr lvl="6" algn="ctr" rtl="0">
              <a:lnSpc>
                <a:spcPct val="100000"/>
              </a:lnSpc>
              <a:spcBef>
                <a:spcPts val="0"/>
              </a:spcBef>
              <a:spcAft>
                <a:spcPts val="0"/>
              </a:spcAft>
              <a:buSzPts val="5600"/>
              <a:buNone/>
              <a:defRPr sz="3734"/>
            </a:lvl7pPr>
            <a:lvl8pPr lvl="7" algn="ctr" rtl="0">
              <a:lnSpc>
                <a:spcPct val="100000"/>
              </a:lnSpc>
              <a:spcBef>
                <a:spcPts val="0"/>
              </a:spcBef>
              <a:spcAft>
                <a:spcPts val="0"/>
              </a:spcAft>
              <a:buSzPts val="5600"/>
              <a:buNone/>
              <a:defRPr sz="3734"/>
            </a:lvl8pPr>
            <a:lvl9pPr lvl="8" algn="ctr" rtl="0">
              <a:lnSpc>
                <a:spcPct val="100000"/>
              </a:lnSpc>
              <a:spcBef>
                <a:spcPts val="0"/>
              </a:spcBef>
              <a:spcAft>
                <a:spcPts val="0"/>
              </a:spcAft>
              <a:buSzPts val="5600"/>
              <a:buNone/>
              <a:defRPr sz="3734"/>
            </a:lvl9pPr>
          </a:lstStyle>
          <a:p>
            <a:endParaRPr/>
          </a:p>
        </p:txBody>
      </p:sp>
      <p:sp>
        <p:nvSpPr>
          <p:cNvPr id="1312" name="Google Shape;1312;p29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4"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4"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4"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4"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4"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4"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4"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4"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7710630"/>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313"/>
        <p:cNvGrpSpPr/>
        <p:nvPr/>
      </p:nvGrpSpPr>
      <p:grpSpPr>
        <a:xfrm>
          <a:off x="0" y="0"/>
          <a:ext cx="0" cy="0"/>
          <a:chOff x="0" y="0"/>
          <a:chExt cx="0" cy="0"/>
        </a:xfrm>
      </p:grpSpPr>
      <p:sp>
        <p:nvSpPr>
          <p:cNvPr id="1314" name="Google Shape;1314;p291"/>
          <p:cNvSpPr txBox="1">
            <a:spLocks noGrp="1"/>
          </p:cNvSpPr>
          <p:nvPr>
            <p:ph type="title"/>
          </p:nvPr>
        </p:nvSpPr>
        <p:spPr>
          <a:xfrm>
            <a:off x="415600" y="1924934"/>
            <a:ext cx="11361200" cy="7640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6000"/>
              <a:buNone/>
              <a:defRPr>
                <a:solidFill>
                  <a:srgbClr val="FF8400"/>
                </a:solidFill>
                <a:latin typeface="Avenir"/>
                <a:ea typeface="Avenir"/>
                <a:cs typeface="Avenir"/>
                <a:sym typeface="Avenir"/>
              </a:defRPr>
            </a:lvl1pPr>
            <a:lvl2pPr lvl="1" algn="ctr" rtl="0">
              <a:lnSpc>
                <a:spcPct val="100000"/>
              </a:lnSpc>
              <a:spcBef>
                <a:spcPts val="0"/>
              </a:spcBef>
              <a:spcAft>
                <a:spcPts val="0"/>
              </a:spcAft>
              <a:buSzPts val="5600"/>
              <a:buNone/>
              <a:defRPr/>
            </a:lvl2pPr>
            <a:lvl3pPr lvl="2" algn="ctr" rtl="0">
              <a:lnSpc>
                <a:spcPct val="100000"/>
              </a:lnSpc>
              <a:spcBef>
                <a:spcPts val="0"/>
              </a:spcBef>
              <a:spcAft>
                <a:spcPts val="0"/>
              </a:spcAft>
              <a:buSzPts val="5600"/>
              <a:buNone/>
              <a:defRPr/>
            </a:lvl3pPr>
            <a:lvl4pPr lvl="3" algn="ctr" rtl="0">
              <a:lnSpc>
                <a:spcPct val="100000"/>
              </a:lnSpc>
              <a:spcBef>
                <a:spcPts val="0"/>
              </a:spcBef>
              <a:spcAft>
                <a:spcPts val="0"/>
              </a:spcAft>
              <a:buSzPts val="5600"/>
              <a:buNone/>
              <a:defRPr/>
            </a:lvl4pPr>
            <a:lvl5pPr lvl="4" algn="ctr" rtl="0">
              <a:lnSpc>
                <a:spcPct val="100000"/>
              </a:lnSpc>
              <a:spcBef>
                <a:spcPts val="0"/>
              </a:spcBef>
              <a:spcAft>
                <a:spcPts val="0"/>
              </a:spcAft>
              <a:buSzPts val="5600"/>
              <a:buNone/>
              <a:defRPr/>
            </a:lvl5pPr>
            <a:lvl6pPr lvl="5" algn="ctr" rtl="0">
              <a:lnSpc>
                <a:spcPct val="100000"/>
              </a:lnSpc>
              <a:spcBef>
                <a:spcPts val="0"/>
              </a:spcBef>
              <a:spcAft>
                <a:spcPts val="0"/>
              </a:spcAft>
              <a:buSzPts val="5600"/>
              <a:buNone/>
              <a:defRPr/>
            </a:lvl6pPr>
            <a:lvl7pPr lvl="6" algn="ctr" rtl="0">
              <a:lnSpc>
                <a:spcPct val="100000"/>
              </a:lnSpc>
              <a:spcBef>
                <a:spcPts val="0"/>
              </a:spcBef>
              <a:spcAft>
                <a:spcPts val="0"/>
              </a:spcAft>
              <a:buSzPts val="5600"/>
              <a:buNone/>
              <a:defRPr/>
            </a:lvl7pPr>
            <a:lvl8pPr lvl="7" algn="ctr" rtl="0">
              <a:lnSpc>
                <a:spcPct val="100000"/>
              </a:lnSpc>
              <a:spcBef>
                <a:spcPts val="0"/>
              </a:spcBef>
              <a:spcAft>
                <a:spcPts val="0"/>
              </a:spcAft>
              <a:buSzPts val="5600"/>
              <a:buNone/>
              <a:defRPr/>
            </a:lvl8pPr>
            <a:lvl9pPr lvl="8" algn="ctr" rtl="0">
              <a:lnSpc>
                <a:spcPct val="100000"/>
              </a:lnSpc>
              <a:spcBef>
                <a:spcPts val="0"/>
              </a:spcBef>
              <a:spcAft>
                <a:spcPts val="0"/>
              </a:spcAft>
              <a:buSzPts val="5600"/>
              <a:buNone/>
              <a:defRPr/>
            </a:lvl9pPr>
          </a:lstStyle>
          <a:p>
            <a:endParaRPr/>
          </a:p>
        </p:txBody>
      </p:sp>
    </p:spTree>
    <p:extLst>
      <p:ext uri="{BB962C8B-B14F-4D97-AF65-F5344CB8AC3E}">
        <p14:creationId xmlns:p14="http://schemas.microsoft.com/office/powerpoint/2010/main" val="248607281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15"/>
        <p:cNvGrpSpPr/>
        <p:nvPr/>
      </p:nvGrpSpPr>
      <p:grpSpPr>
        <a:xfrm>
          <a:off x="0" y="0"/>
          <a:ext cx="0" cy="0"/>
          <a:chOff x="0" y="0"/>
          <a:chExt cx="0" cy="0"/>
        </a:xfrm>
      </p:grpSpPr>
      <p:sp>
        <p:nvSpPr>
          <p:cNvPr id="1316" name="Google Shape;1316;p292"/>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317" name="Google Shape;1317;p292"/>
          <p:cNvSpPr txBox="1">
            <a:spLocks noGrp="1"/>
          </p:cNvSpPr>
          <p:nvPr>
            <p:ph type="body" idx="1"/>
          </p:nvPr>
        </p:nvSpPr>
        <p:spPr>
          <a:xfrm>
            <a:off x="415600" y="1536634"/>
            <a:ext cx="11361200" cy="4555200"/>
          </a:xfrm>
          <a:prstGeom prst="rect">
            <a:avLst/>
          </a:prstGeom>
          <a:noFill/>
          <a:ln>
            <a:noFill/>
          </a:ln>
        </p:spPr>
        <p:txBody>
          <a:bodyPr spcFirstLastPara="1" wrap="square" lIns="182850" tIns="182850" rIns="182850" bIns="182850" anchor="t" anchorCtr="0">
            <a:noAutofit/>
          </a:bodyPr>
          <a:lstStyle>
            <a:lvl1pPr marL="609608" lvl="0" indent="-609608" algn="l" rtl="0">
              <a:lnSpc>
                <a:spcPct val="115000"/>
              </a:lnSpc>
              <a:spcBef>
                <a:spcPts val="0"/>
              </a:spcBef>
              <a:spcAft>
                <a:spcPts val="0"/>
              </a:spcAft>
              <a:buClr>
                <a:srgbClr val="C3C3C3"/>
              </a:buClr>
              <a:buSzPts val="3600"/>
              <a:buChar char="●"/>
              <a:defRPr>
                <a:solidFill>
                  <a:srgbClr val="C3C3C3"/>
                </a:solidFill>
              </a:defRPr>
            </a:lvl1pPr>
            <a:lvl2pPr marL="1219215" lvl="1" indent="-541874" algn="l" rtl="0">
              <a:lnSpc>
                <a:spcPct val="115000"/>
              </a:lnSpc>
              <a:spcBef>
                <a:spcPts val="2134"/>
              </a:spcBef>
              <a:spcAft>
                <a:spcPts val="0"/>
              </a:spcAft>
              <a:buSzPts val="2800"/>
              <a:buChar char="○"/>
              <a:defRPr/>
            </a:lvl2pPr>
            <a:lvl3pPr marL="1828823" lvl="2" indent="-541874" algn="l" rtl="0">
              <a:lnSpc>
                <a:spcPct val="115000"/>
              </a:lnSpc>
              <a:spcBef>
                <a:spcPts val="2134"/>
              </a:spcBef>
              <a:spcAft>
                <a:spcPts val="0"/>
              </a:spcAft>
              <a:buSzPts val="2800"/>
              <a:buChar char="■"/>
              <a:defRPr/>
            </a:lvl3pPr>
            <a:lvl4pPr marL="2438431" lvl="3" indent="-541874" algn="l" rtl="0">
              <a:lnSpc>
                <a:spcPct val="115000"/>
              </a:lnSpc>
              <a:spcBef>
                <a:spcPts val="2134"/>
              </a:spcBef>
              <a:spcAft>
                <a:spcPts val="0"/>
              </a:spcAft>
              <a:buSzPts val="2800"/>
              <a:buChar char="●"/>
              <a:defRPr/>
            </a:lvl4pPr>
            <a:lvl5pPr marL="3048038" lvl="4" indent="-541874" algn="l" rtl="0">
              <a:lnSpc>
                <a:spcPct val="115000"/>
              </a:lnSpc>
              <a:spcBef>
                <a:spcPts val="2134"/>
              </a:spcBef>
              <a:spcAft>
                <a:spcPts val="0"/>
              </a:spcAft>
              <a:buSzPts val="2800"/>
              <a:buChar char="○"/>
              <a:defRPr/>
            </a:lvl5pPr>
            <a:lvl6pPr marL="3657646" lvl="5" indent="-541874" algn="l" rtl="0">
              <a:lnSpc>
                <a:spcPct val="115000"/>
              </a:lnSpc>
              <a:spcBef>
                <a:spcPts val="2134"/>
              </a:spcBef>
              <a:spcAft>
                <a:spcPts val="0"/>
              </a:spcAft>
              <a:buSzPts val="2800"/>
              <a:buChar char="■"/>
              <a:defRPr/>
            </a:lvl6pPr>
            <a:lvl7pPr marL="4267254" lvl="6" indent="-541874" algn="l" rtl="0">
              <a:lnSpc>
                <a:spcPct val="115000"/>
              </a:lnSpc>
              <a:spcBef>
                <a:spcPts val="2134"/>
              </a:spcBef>
              <a:spcAft>
                <a:spcPts val="0"/>
              </a:spcAft>
              <a:buSzPts val="2800"/>
              <a:buChar char="●"/>
              <a:defRPr/>
            </a:lvl7pPr>
            <a:lvl8pPr marL="4876861" lvl="7" indent="-541874" algn="l" rtl="0">
              <a:lnSpc>
                <a:spcPct val="115000"/>
              </a:lnSpc>
              <a:spcBef>
                <a:spcPts val="2134"/>
              </a:spcBef>
              <a:spcAft>
                <a:spcPts val="0"/>
              </a:spcAft>
              <a:buSzPts val="2800"/>
              <a:buChar char="○"/>
              <a:defRPr/>
            </a:lvl8pPr>
            <a:lvl9pPr marL="5486469" lvl="8" indent="-541874" algn="l" rtl="0">
              <a:lnSpc>
                <a:spcPct val="115000"/>
              </a:lnSpc>
              <a:spcBef>
                <a:spcPts val="2134"/>
              </a:spcBef>
              <a:spcAft>
                <a:spcPts val="2134"/>
              </a:spcAft>
              <a:buSzPts val="2800"/>
              <a:buChar char="■"/>
              <a:defRPr/>
            </a:lvl9pPr>
          </a:lstStyle>
          <a:p>
            <a:endParaRPr/>
          </a:p>
        </p:txBody>
      </p:sp>
      <p:sp>
        <p:nvSpPr>
          <p:cNvPr id="1318" name="Google Shape;1318;p29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3503741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1319"/>
        <p:cNvGrpSpPr/>
        <p:nvPr/>
      </p:nvGrpSpPr>
      <p:grpSpPr>
        <a:xfrm>
          <a:off x="0" y="0"/>
          <a:ext cx="0" cy="0"/>
          <a:chOff x="0" y="0"/>
          <a:chExt cx="0" cy="0"/>
        </a:xfrm>
      </p:grpSpPr>
      <p:sp>
        <p:nvSpPr>
          <p:cNvPr id="1320" name="Google Shape;1320;p293"/>
          <p:cNvSpPr txBox="1">
            <a:spLocks noGrp="1"/>
          </p:cNvSpPr>
          <p:nvPr>
            <p:ph type="title"/>
          </p:nvPr>
        </p:nvSpPr>
        <p:spPr>
          <a:xfrm>
            <a:off x="415600" y="5933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321" name="Google Shape;1321;p29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1322" name="Google Shape;1322;p293"/>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4">
              <a:solidFill>
                <a:schemeClr val="dk1"/>
              </a:solidFill>
              <a:latin typeface="Arial"/>
              <a:ea typeface="Arial"/>
              <a:cs typeface="Arial"/>
              <a:sym typeface="Arial"/>
            </a:endParaRPr>
          </a:p>
        </p:txBody>
      </p:sp>
      <p:sp>
        <p:nvSpPr>
          <p:cNvPr id="1323" name="Google Shape;1323;p293"/>
          <p:cNvSpPr txBox="1">
            <a:spLocks noGrp="1"/>
          </p:cNvSpPr>
          <p:nvPr>
            <p:ph type="body" idx="1"/>
          </p:nvPr>
        </p:nvSpPr>
        <p:spPr>
          <a:xfrm>
            <a:off x="415600" y="1989500"/>
            <a:ext cx="5333600" cy="4102400"/>
          </a:xfrm>
          <a:prstGeom prst="rect">
            <a:avLst/>
          </a:prstGeom>
          <a:noFill/>
          <a:ln>
            <a:noFill/>
          </a:ln>
        </p:spPr>
        <p:txBody>
          <a:bodyPr spcFirstLastPara="1" wrap="square" lIns="182850" tIns="182850" rIns="182850" bIns="182850" anchor="t" anchorCtr="0">
            <a:noAutofit/>
          </a:bodyPr>
          <a:lstStyle>
            <a:lvl1pPr marL="609608" lvl="0" indent="-541874" algn="l" rtl="0">
              <a:lnSpc>
                <a:spcPct val="115000"/>
              </a:lnSpc>
              <a:spcBef>
                <a:spcPts val="0"/>
              </a:spcBef>
              <a:spcAft>
                <a:spcPts val="0"/>
              </a:spcAft>
              <a:buSzPts val="2800"/>
              <a:buChar char="●"/>
              <a:defRPr sz="1867"/>
            </a:lvl1pPr>
            <a:lvl2pPr marL="1219215" lvl="1" indent="-508007" algn="l" rtl="0">
              <a:lnSpc>
                <a:spcPct val="115000"/>
              </a:lnSpc>
              <a:spcBef>
                <a:spcPts val="2134"/>
              </a:spcBef>
              <a:spcAft>
                <a:spcPts val="0"/>
              </a:spcAft>
              <a:buSzPts val="2400"/>
              <a:buChar char="○"/>
              <a:defRPr sz="1600"/>
            </a:lvl2pPr>
            <a:lvl3pPr marL="1828823" lvl="2" indent="-508007" algn="l" rtl="0">
              <a:lnSpc>
                <a:spcPct val="115000"/>
              </a:lnSpc>
              <a:spcBef>
                <a:spcPts val="2134"/>
              </a:spcBef>
              <a:spcAft>
                <a:spcPts val="0"/>
              </a:spcAft>
              <a:buSzPts val="2400"/>
              <a:buChar char="■"/>
              <a:defRPr sz="1600"/>
            </a:lvl3pPr>
            <a:lvl4pPr marL="2438431" lvl="3" indent="-508007" algn="l" rtl="0">
              <a:lnSpc>
                <a:spcPct val="115000"/>
              </a:lnSpc>
              <a:spcBef>
                <a:spcPts val="2134"/>
              </a:spcBef>
              <a:spcAft>
                <a:spcPts val="0"/>
              </a:spcAft>
              <a:buSzPts val="2400"/>
              <a:buChar char="●"/>
              <a:defRPr sz="1600"/>
            </a:lvl4pPr>
            <a:lvl5pPr marL="3048038" lvl="4" indent="-508007" algn="l" rtl="0">
              <a:lnSpc>
                <a:spcPct val="115000"/>
              </a:lnSpc>
              <a:spcBef>
                <a:spcPts val="2134"/>
              </a:spcBef>
              <a:spcAft>
                <a:spcPts val="0"/>
              </a:spcAft>
              <a:buSzPts val="2400"/>
              <a:buChar char="○"/>
              <a:defRPr sz="1600"/>
            </a:lvl5pPr>
            <a:lvl6pPr marL="3657646" lvl="5" indent="-508007" algn="l" rtl="0">
              <a:lnSpc>
                <a:spcPct val="115000"/>
              </a:lnSpc>
              <a:spcBef>
                <a:spcPts val="2134"/>
              </a:spcBef>
              <a:spcAft>
                <a:spcPts val="0"/>
              </a:spcAft>
              <a:buSzPts val="2400"/>
              <a:buChar char="■"/>
              <a:defRPr sz="1600"/>
            </a:lvl6pPr>
            <a:lvl7pPr marL="4267254" lvl="6" indent="-508007" algn="l" rtl="0">
              <a:lnSpc>
                <a:spcPct val="115000"/>
              </a:lnSpc>
              <a:spcBef>
                <a:spcPts val="2134"/>
              </a:spcBef>
              <a:spcAft>
                <a:spcPts val="0"/>
              </a:spcAft>
              <a:buSzPts val="2400"/>
              <a:buChar char="●"/>
              <a:defRPr sz="1600"/>
            </a:lvl7pPr>
            <a:lvl8pPr marL="4876861" lvl="7" indent="-508007" algn="l" rtl="0">
              <a:lnSpc>
                <a:spcPct val="115000"/>
              </a:lnSpc>
              <a:spcBef>
                <a:spcPts val="2134"/>
              </a:spcBef>
              <a:spcAft>
                <a:spcPts val="0"/>
              </a:spcAft>
              <a:buSzPts val="2400"/>
              <a:buChar char="○"/>
              <a:defRPr sz="1600"/>
            </a:lvl8pPr>
            <a:lvl9pPr marL="5486469" lvl="8" indent="-508007" algn="l" rtl="0">
              <a:lnSpc>
                <a:spcPct val="115000"/>
              </a:lnSpc>
              <a:spcBef>
                <a:spcPts val="2134"/>
              </a:spcBef>
              <a:spcAft>
                <a:spcPts val="2134"/>
              </a:spcAft>
              <a:buSzPts val="2400"/>
              <a:buChar char="■"/>
              <a:defRPr sz="1600"/>
            </a:lvl9pPr>
          </a:lstStyle>
          <a:p>
            <a:endParaRPr/>
          </a:p>
        </p:txBody>
      </p:sp>
    </p:spTree>
    <p:extLst>
      <p:ext uri="{BB962C8B-B14F-4D97-AF65-F5344CB8AC3E}">
        <p14:creationId xmlns:p14="http://schemas.microsoft.com/office/powerpoint/2010/main" val="3833995514"/>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1324"/>
        <p:cNvGrpSpPr/>
        <p:nvPr/>
      </p:nvGrpSpPr>
      <p:grpSpPr>
        <a:xfrm>
          <a:off x="0" y="0"/>
          <a:ext cx="0" cy="0"/>
          <a:chOff x="0" y="0"/>
          <a:chExt cx="0" cy="0"/>
        </a:xfrm>
      </p:grpSpPr>
      <p:sp>
        <p:nvSpPr>
          <p:cNvPr id="1325" name="Google Shape;1325;p294"/>
          <p:cNvSpPr txBox="1">
            <a:spLocks noGrp="1"/>
          </p:cNvSpPr>
          <p:nvPr>
            <p:ph type="title"/>
          </p:nvPr>
        </p:nvSpPr>
        <p:spPr>
          <a:xfrm>
            <a:off x="6477400" y="6797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326" name="Google Shape;1326;p294"/>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1327" name="Google Shape;1327;p294"/>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4">
              <a:solidFill>
                <a:schemeClr val="dk1"/>
              </a:solidFill>
              <a:latin typeface="Arial"/>
              <a:ea typeface="Arial"/>
              <a:cs typeface="Arial"/>
              <a:sym typeface="Arial"/>
            </a:endParaRPr>
          </a:p>
        </p:txBody>
      </p:sp>
      <p:sp>
        <p:nvSpPr>
          <p:cNvPr id="1328" name="Google Shape;1328;p294"/>
          <p:cNvSpPr txBox="1">
            <a:spLocks noGrp="1"/>
          </p:cNvSpPr>
          <p:nvPr>
            <p:ph type="body" idx="1"/>
          </p:nvPr>
        </p:nvSpPr>
        <p:spPr>
          <a:xfrm>
            <a:off x="6477400" y="2066000"/>
            <a:ext cx="5333600" cy="4112400"/>
          </a:xfrm>
          <a:prstGeom prst="rect">
            <a:avLst/>
          </a:prstGeom>
          <a:noFill/>
          <a:ln>
            <a:noFill/>
          </a:ln>
        </p:spPr>
        <p:txBody>
          <a:bodyPr spcFirstLastPara="1" wrap="square" lIns="182850" tIns="182850" rIns="182850" bIns="182850" anchor="t" anchorCtr="0">
            <a:noAutofit/>
          </a:bodyPr>
          <a:lstStyle>
            <a:lvl1pPr marL="609608" lvl="0" indent="-541874" algn="l" rtl="0">
              <a:lnSpc>
                <a:spcPct val="115000"/>
              </a:lnSpc>
              <a:spcBef>
                <a:spcPts val="0"/>
              </a:spcBef>
              <a:spcAft>
                <a:spcPts val="0"/>
              </a:spcAft>
              <a:buSzPts val="2800"/>
              <a:buChar char="●"/>
              <a:defRPr sz="1867"/>
            </a:lvl1pPr>
            <a:lvl2pPr marL="1219215" lvl="1" indent="-508007" algn="l" rtl="0">
              <a:lnSpc>
                <a:spcPct val="115000"/>
              </a:lnSpc>
              <a:spcBef>
                <a:spcPts val="2134"/>
              </a:spcBef>
              <a:spcAft>
                <a:spcPts val="0"/>
              </a:spcAft>
              <a:buSzPts val="2400"/>
              <a:buChar char="○"/>
              <a:defRPr sz="1600"/>
            </a:lvl2pPr>
            <a:lvl3pPr marL="1828823" lvl="2" indent="-508007" algn="l" rtl="0">
              <a:lnSpc>
                <a:spcPct val="115000"/>
              </a:lnSpc>
              <a:spcBef>
                <a:spcPts val="2134"/>
              </a:spcBef>
              <a:spcAft>
                <a:spcPts val="0"/>
              </a:spcAft>
              <a:buSzPts val="2400"/>
              <a:buChar char="■"/>
              <a:defRPr sz="1600"/>
            </a:lvl3pPr>
            <a:lvl4pPr marL="2438431" lvl="3" indent="-508007" algn="l" rtl="0">
              <a:lnSpc>
                <a:spcPct val="115000"/>
              </a:lnSpc>
              <a:spcBef>
                <a:spcPts val="2134"/>
              </a:spcBef>
              <a:spcAft>
                <a:spcPts val="0"/>
              </a:spcAft>
              <a:buSzPts val="2400"/>
              <a:buChar char="●"/>
              <a:defRPr sz="1600"/>
            </a:lvl4pPr>
            <a:lvl5pPr marL="3048038" lvl="4" indent="-508007" algn="l" rtl="0">
              <a:lnSpc>
                <a:spcPct val="115000"/>
              </a:lnSpc>
              <a:spcBef>
                <a:spcPts val="2134"/>
              </a:spcBef>
              <a:spcAft>
                <a:spcPts val="0"/>
              </a:spcAft>
              <a:buSzPts val="2400"/>
              <a:buChar char="○"/>
              <a:defRPr sz="1600"/>
            </a:lvl5pPr>
            <a:lvl6pPr marL="3657646" lvl="5" indent="-508007" algn="l" rtl="0">
              <a:lnSpc>
                <a:spcPct val="115000"/>
              </a:lnSpc>
              <a:spcBef>
                <a:spcPts val="2134"/>
              </a:spcBef>
              <a:spcAft>
                <a:spcPts val="0"/>
              </a:spcAft>
              <a:buSzPts val="2400"/>
              <a:buChar char="■"/>
              <a:defRPr sz="1600"/>
            </a:lvl6pPr>
            <a:lvl7pPr marL="4267254" lvl="6" indent="-508007" algn="l" rtl="0">
              <a:lnSpc>
                <a:spcPct val="115000"/>
              </a:lnSpc>
              <a:spcBef>
                <a:spcPts val="2134"/>
              </a:spcBef>
              <a:spcAft>
                <a:spcPts val="0"/>
              </a:spcAft>
              <a:buSzPts val="2400"/>
              <a:buChar char="●"/>
              <a:defRPr sz="1600"/>
            </a:lvl7pPr>
            <a:lvl8pPr marL="4876861" lvl="7" indent="-508007" algn="l" rtl="0">
              <a:lnSpc>
                <a:spcPct val="115000"/>
              </a:lnSpc>
              <a:spcBef>
                <a:spcPts val="2134"/>
              </a:spcBef>
              <a:spcAft>
                <a:spcPts val="0"/>
              </a:spcAft>
              <a:buSzPts val="2400"/>
              <a:buChar char="○"/>
              <a:defRPr sz="1600"/>
            </a:lvl8pPr>
            <a:lvl9pPr marL="5486469" lvl="8" indent="-508007" algn="l" rtl="0">
              <a:lnSpc>
                <a:spcPct val="115000"/>
              </a:lnSpc>
              <a:spcBef>
                <a:spcPts val="2134"/>
              </a:spcBef>
              <a:spcAft>
                <a:spcPts val="2134"/>
              </a:spcAft>
              <a:buSzPts val="2400"/>
              <a:buChar char="■"/>
              <a:defRPr sz="1600"/>
            </a:lvl9pPr>
          </a:lstStyle>
          <a:p>
            <a:endParaRPr/>
          </a:p>
        </p:txBody>
      </p:sp>
    </p:spTree>
    <p:extLst>
      <p:ext uri="{BB962C8B-B14F-4D97-AF65-F5344CB8AC3E}">
        <p14:creationId xmlns:p14="http://schemas.microsoft.com/office/powerpoint/2010/main" val="389582617"/>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29"/>
        <p:cNvGrpSpPr/>
        <p:nvPr/>
      </p:nvGrpSpPr>
      <p:grpSpPr>
        <a:xfrm>
          <a:off x="0" y="0"/>
          <a:ext cx="0" cy="0"/>
          <a:chOff x="0" y="0"/>
          <a:chExt cx="0" cy="0"/>
        </a:xfrm>
      </p:grpSpPr>
      <p:sp>
        <p:nvSpPr>
          <p:cNvPr id="1330" name="Google Shape;1330;p295"/>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331" name="Google Shape;1331;p295"/>
          <p:cNvSpPr txBox="1">
            <a:spLocks noGrp="1"/>
          </p:cNvSpPr>
          <p:nvPr>
            <p:ph type="body" idx="1"/>
          </p:nvPr>
        </p:nvSpPr>
        <p:spPr>
          <a:xfrm>
            <a:off x="415600" y="1536634"/>
            <a:ext cx="5333600" cy="4555200"/>
          </a:xfrm>
          <a:prstGeom prst="rect">
            <a:avLst/>
          </a:prstGeom>
          <a:noFill/>
          <a:ln>
            <a:noFill/>
          </a:ln>
        </p:spPr>
        <p:txBody>
          <a:bodyPr spcFirstLastPara="1" wrap="square" lIns="182850" tIns="182850" rIns="182850" bIns="182850" anchor="t" anchorCtr="0">
            <a:noAutofit/>
          </a:bodyPr>
          <a:lstStyle>
            <a:lvl1pPr marL="609608" lvl="0" indent="-541874" algn="l" rtl="0">
              <a:lnSpc>
                <a:spcPct val="115000"/>
              </a:lnSpc>
              <a:spcBef>
                <a:spcPts val="0"/>
              </a:spcBef>
              <a:spcAft>
                <a:spcPts val="0"/>
              </a:spcAft>
              <a:buSzPts val="2800"/>
              <a:buChar char="●"/>
              <a:defRPr sz="1867"/>
            </a:lvl1pPr>
            <a:lvl2pPr marL="1219215" lvl="1" indent="-508007" algn="l" rtl="0">
              <a:lnSpc>
                <a:spcPct val="115000"/>
              </a:lnSpc>
              <a:spcBef>
                <a:spcPts val="2134"/>
              </a:spcBef>
              <a:spcAft>
                <a:spcPts val="0"/>
              </a:spcAft>
              <a:buSzPts val="2400"/>
              <a:buChar char="○"/>
              <a:defRPr sz="1600"/>
            </a:lvl2pPr>
            <a:lvl3pPr marL="1828823" lvl="2" indent="-508007" algn="l" rtl="0">
              <a:lnSpc>
                <a:spcPct val="115000"/>
              </a:lnSpc>
              <a:spcBef>
                <a:spcPts val="2134"/>
              </a:spcBef>
              <a:spcAft>
                <a:spcPts val="0"/>
              </a:spcAft>
              <a:buSzPts val="2400"/>
              <a:buChar char="■"/>
              <a:defRPr sz="1600"/>
            </a:lvl3pPr>
            <a:lvl4pPr marL="2438431" lvl="3" indent="-508007" algn="l" rtl="0">
              <a:lnSpc>
                <a:spcPct val="115000"/>
              </a:lnSpc>
              <a:spcBef>
                <a:spcPts val="2134"/>
              </a:spcBef>
              <a:spcAft>
                <a:spcPts val="0"/>
              </a:spcAft>
              <a:buSzPts val="2400"/>
              <a:buChar char="●"/>
              <a:defRPr sz="1600"/>
            </a:lvl4pPr>
            <a:lvl5pPr marL="3048038" lvl="4" indent="-508007" algn="l" rtl="0">
              <a:lnSpc>
                <a:spcPct val="115000"/>
              </a:lnSpc>
              <a:spcBef>
                <a:spcPts val="2134"/>
              </a:spcBef>
              <a:spcAft>
                <a:spcPts val="0"/>
              </a:spcAft>
              <a:buSzPts val="2400"/>
              <a:buChar char="○"/>
              <a:defRPr sz="1600"/>
            </a:lvl5pPr>
            <a:lvl6pPr marL="3657646" lvl="5" indent="-508007" algn="l" rtl="0">
              <a:lnSpc>
                <a:spcPct val="115000"/>
              </a:lnSpc>
              <a:spcBef>
                <a:spcPts val="2134"/>
              </a:spcBef>
              <a:spcAft>
                <a:spcPts val="0"/>
              </a:spcAft>
              <a:buSzPts val="2400"/>
              <a:buChar char="■"/>
              <a:defRPr sz="1600"/>
            </a:lvl6pPr>
            <a:lvl7pPr marL="4267254" lvl="6" indent="-508007" algn="l" rtl="0">
              <a:lnSpc>
                <a:spcPct val="115000"/>
              </a:lnSpc>
              <a:spcBef>
                <a:spcPts val="2134"/>
              </a:spcBef>
              <a:spcAft>
                <a:spcPts val="0"/>
              </a:spcAft>
              <a:buSzPts val="2400"/>
              <a:buChar char="●"/>
              <a:defRPr sz="1600"/>
            </a:lvl7pPr>
            <a:lvl8pPr marL="4876861" lvl="7" indent="-508007" algn="l" rtl="0">
              <a:lnSpc>
                <a:spcPct val="115000"/>
              </a:lnSpc>
              <a:spcBef>
                <a:spcPts val="2134"/>
              </a:spcBef>
              <a:spcAft>
                <a:spcPts val="0"/>
              </a:spcAft>
              <a:buSzPts val="2400"/>
              <a:buChar char="○"/>
              <a:defRPr sz="1600"/>
            </a:lvl8pPr>
            <a:lvl9pPr marL="5486469" lvl="8" indent="-508007" algn="l" rtl="0">
              <a:lnSpc>
                <a:spcPct val="115000"/>
              </a:lnSpc>
              <a:spcBef>
                <a:spcPts val="2134"/>
              </a:spcBef>
              <a:spcAft>
                <a:spcPts val="2134"/>
              </a:spcAft>
              <a:buSzPts val="2400"/>
              <a:buChar char="■"/>
              <a:defRPr sz="1600"/>
            </a:lvl9pPr>
          </a:lstStyle>
          <a:p>
            <a:endParaRPr/>
          </a:p>
        </p:txBody>
      </p:sp>
      <p:sp>
        <p:nvSpPr>
          <p:cNvPr id="1332" name="Google Shape;1332;p295"/>
          <p:cNvSpPr txBox="1">
            <a:spLocks noGrp="1"/>
          </p:cNvSpPr>
          <p:nvPr>
            <p:ph type="body" idx="2"/>
          </p:nvPr>
        </p:nvSpPr>
        <p:spPr>
          <a:xfrm>
            <a:off x="6443200" y="1536634"/>
            <a:ext cx="5333600" cy="4555200"/>
          </a:xfrm>
          <a:prstGeom prst="rect">
            <a:avLst/>
          </a:prstGeom>
          <a:noFill/>
          <a:ln>
            <a:noFill/>
          </a:ln>
        </p:spPr>
        <p:txBody>
          <a:bodyPr spcFirstLastPara="1" wrap="square" lIns="182850" tIns="182850" rIns="182850" bIns="182850" anchor="t" anchorCtr="0">
            <a:noAutofit/>
          </a:bodyPr>
          <a:lstStyle>
            <a:lvl1pPr marL="609608" lvl="0" indent="-541874" algn="l" rtl="0">
              <a:lnSpc>
                <a:spcPct val="115000"/>
              </a:lnSpc>
              <a:spcBef>
                <a:spcPts val="0"/>
              </a:spcBef>
              <a:spcAft>
                <a:spcPts val="0"/>
              </a:spcAft>
              <a:buSzPts val="2800"/>
              <a:buChar char="●"/>
              <a:defRPr sz="1867"/>
            </a:lvl1pPr>
            <a:lvl2pPr marL="1219215" lvl="1" indent="-508007" algn="l" rtl="0">
              <a:lnSpc>
                <a:spcPct val="115000"/>
              </a:lnSpc>
              <a:spcBef>
                <a:spcPts val="2134"/>
              </a:spcBef>
              <a:spcAft>
                <a:spcPts val="0"/>
              </a:spcAft>
              <a:buSzPts val="2400"/>
              <a:buChar char="○"/>
              <a:defRPr sz="1600"/>
            </a:lvl2pPr>
            <a:lvl3pPr marL="1828823" lvl="2" indent="-508007" algn="l" rtl="0">
              <a:lnSpc>
                <a:spcPct val="115000"/>
              </a:lnSpc>
              <a:spcBef>
                <a:spcPts val="2134"/>
              </a:spcBef>
              <a:spcAft>
                <a:spcPts val="0"/>
              </a:spcAft>
              <a:buSzPts val="2400"/>
              <a:buChar char="■"/>
              <a:defRPr sz="1600"/>
            </a:lvl3pPr>
            <a:lvl4pPr marL="2438431" lvl="3" indent="-508007" algn="l" rtl="0">
              <a:lnSpc>
                <a:spcPct val="115000"/>
              </a:lnSpc>
              <a:spcBef>
                <a:spcPts val="2134"/>
              </a:spcBef>
              <a:spcAft>
                <a:spcPts val="0"/>
              </a:spcAft>
              <a:buSzPts val="2400"/>
              <a:buChar char="●"/>
              <a:defRPr sz="1600"/>
            </a:lvl4pPr>
            <a:lvl5pPr marL="3048038" lvl="4" indent="-508007" algn="l" rtl="0">
              <a:lnSpc>
                <a:spcPct val="115000"/>
              </a:lnSpc>
              <a:spcBef>
                <a:spcPts val="2134"/>
              </a:spcBef>
              <a:spcAft>
                <a:spcPts val="0"/>
              </a:spcAft>
              <a:buSzPts val="2400"/>
              <a:buChar char="○"/>
              <a:defRPr sz="1600"/>
            </a:lvl5pPr>
            <a:lvl6pPr marL="3657646" lvl="5" indent="-508007" algn="l" rtl="0">
              <a:lnSpc>
                <a:spcPct val="115000"/>
              </a:lnSpc>
              <a:spcBef>
                <a:spcPts val="2134"/>
              </a:spcBef>
              <a:spcAft>
                <a:spcPts val="0"/>
              </a:spcAft>
              <a:buSzPts val="2400"/>
              <a:buChar char="■"/>
              <a:defRPr sz="1600"/>
            </a:lvl6pPr>
            <a:lvl7pPr marL="4267254" lvl="6" indent="-508007" algn="l" rtl="0">
              <a:lnSpc>
                <a:spcPct val="115000"/>
              </a:lnSpc>
              <a:spcBef>
                <a:spcPts val="2134"/>
              </a:spcBef>
              <a:spcAft>
                <a:spcPts val="0"/>
              </a:spcAft>
              <a:buSzPts val="2400"/>
              <a:buChar char="●"/>
              <a:defRPr sz="1600"/>
            </a:lvl7pPr>
            <a:lvl8pPr marL="4876861" lvl="7" indent="-508007" algn="l" rtl="0">
              <a:lnSpc>
                <a:spcPct val="115000"/>
              </a:lnSpc>
              <a:spcBef>
                <a:spcPts val="2134"/>
              </a:spcBef>
              <a:spcAft>
                <a:spcPts val="0"/>
              </a:spcAft>
              <a:buSzPts val="2400"/>
              <a:buChar char="○"/>
              <a:defRPr sz="1600"/>
            </a:lvl8pPr>
            <a:lvl9pPr marL="5486469" lvl="8" indent="-508007" algn="l" rtl="0">
              <a:lnSpc>
                <a:spcPct val="115000"/>
              </a:lnSpc>
              <a:spcBef>
                <a:spcPts val="2134"/>
              </a:spcBef>
              <a:spcAft>
                <a:spcPts val="2134"/>
              </a:spcAft>
              <a:buSzPts val="2400"/>
              <a:buChar char="■"/>
              <a:defRPr sz="1600"/>
            </a:lvl9pPr>
          </a:lstStyle>
          <a:p>
            <a:endParaRPr/>
          </a:p>
        </p:txBody>
      </p:sp>
      <p:sp>
        <p:nvSpPr>
          <p:cNvPr id="1333" name="Google Shape;1333;p29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33719247"/>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34"/>
        <p:cNvGrpSpPr/>
        <p:nvPr/>
      </p:nvGrpSpPr>
      <p:grpSpPr>
        <a:xfrm>
          <a:off x="0" y="0"/>
          <a:ext cx="0" cy="0"/>
          <a:chOff x="0" y="0"/>
          <a:chExt cx="0" cy="0"/>
        </a:xfrm>
      </p:grpSpPr>
      <p:sp>
        <p:nvSpPr>
          <p:cNvPr id="1335" name="Google Shape;1335;p296"/>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336" name="Google Shape;1336;p29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8723357"/>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337"/>
        <p:cNvGrpSpPr/>
        <p:nvPr/>
      </p:nvGrpSpPr>
      <p:grpSpPr>
        <a:xfrm>
          <a:off x="0" y="0"/>
          <a:ext cx="0" cy="0"/>
          <a:chOff x="0" y="0"/>
          <a:chExt cx="0" cy="0"/>
        </a:xfrm>
      </p:grpSpPr>
      <p:sp>
        <p:nvSpPr>
          <p:cNvPr id="1338" name="Google Shape;1338;p297"/>
          <p:cNvSpPr txBox="1">
            <a:spLocks noGrp="1"/>
          </p:cNvSpPr>
          <p:nvPr>
            <p:ph type="title"/>
          </p:nvPr>
        </p:nvSpPr>
        <p:spPr>
          <a:xfrm>
            <a:off x="415600" y="740800"/>
            <a:ext cx="3744000" cy="1007600"/>
          </a:xfrm>
          <a:prstGeom prst="rect">
            <a:avLst/>
          </a:prstGeom>
          <a:noFill/>
          <a:ln>
            <a:noFill/>
          </a:ln>
        </p:spPr>
        <p:txBody>
          <a:bodyPr spcFirstLastPara="1" wrap="square" lIns="182850" tIns="182850" rIns="182850" bIns="182850" anchor="b" anchorCtr="0">
            <a:noAutofit/>
          </a:bodyPr>
          <a:lstStyle>
            <a:lvl1pPr lvl="0" algn="l" rtl="0">
              <a:lnSpc>
                <a:spcPct val="100000"/>
              </a:lnSpc>
              <a:spcBef>
                <a:spcPts val="0"/>
              </a:spcBef>
              <a:spcAft>
                <a:spcPts val="0"/>
              </a:spcAft>
              <a:buSzPts val="4800"/>
              <a:buNone/>
              <a:defRPr sz="3200"/>
            </a:lvl1pPr>
            <a:lvl2pPr lvl="1" algn="l" rtl="0">
              <a:lnSpc>
                <a:spcPct val="100000"/>
              </a:lnSpc>
              <a:spcBef>
                <a:spcPts val="0"/>
              </a:spcBef>
              <a:spcAft>
                <a:spcPts val="0"/>
              </a:spcAft>
              <a:buSzPts val="4800"/>
              <a:buNone/>
              <a:defRPr sz="3200"/>
            </a:lvl2pPr>
            <a:lvl3pPr lvl="2" algn="l" rtl="0">
              <a:lnSpc>
                <a:spcPct val="100000"/>
              </a:lnSpc>
              <a:spcBef>
                <a:spcPts val="0"/>
              </a:spcBef>
              <a:spcAft>
                <a:spcPts val="0"/>
              </a:spcAft>
              <a:buSzPts val="4800"/>
              <a:buNone/>
              <a:defRPr sz="3200"/>
            </a:lvl3pPr>
            <a:lvl4pPr lvl="3" algn="l" rtl="0">
              <a:lnSpc>
                <a:spcPct val="100000"/>
              </a:lnSpc>
              <a:spcBef>
                <a:spcPts val="0"/>
              </a:spcBef>
              <a:spcAft>
                <a:spcPts val="0"/>
              </a:spcAft>
              <a:buSzPts val="4800"/>
              <a:buNone/>
              <a:defRPr sz="3200"/>
            </a:lvl4pPr>
            <a:lvl5pPr lvl="4" algn="l" rtl="0">
              <a:lnSpc>
                <a:spcPct val="100000"/>
              </a:lnSpc>
              <a:spcBef>
                <a:spcPts val="0"/>
              </a:spcBef>
              <a:spcAft>
                <a:spcPts val="0"/>
              </a:spcAft>
              <a:buSzPts val="4800"/>
              <a:buNone/>
              <a:defRPr sz="3200"/>
            </a:lvl5pPr>
            <a:lvl6pPr lvl="5" algn="l" rtl="0">
              <a:lnSpc>
                <a:spcPct val="100000"/>
              </a:lnSpc>
              <a:spcBef>
                <a:spcPts val="0"/>
              </a:spcBef>
              <a:spcAft>
                <a:spcPts val="0"/>
              </a:spcAft>
              <a:buSzPts val="4800"/>
              <a:buNone/>
              <a:defRPr sz="3200"/>
            </a:lvl6pPr>
            <a:lvl7pPr lvl="6" algn="l" rtl="0">
              <a:lnSpc>
                <a:spcPct val="100000"/>
              </a:lnSpc>
              <a:spcBef>
                <a:spcPts val="0"/>
              </a:spcBef>
              <a:spcAft>
                <a:spcPts val="0"/>
              </a:spcAft>
              <a:buSzPts val="4800"/>
              <a:buNone/>
              <a:defRPr sz="3200"/>
            </a:lvl7pPr>
            <a:lvl8pPr lvl="7" algn="l" rtl="0">
              <a:lnSpc>
                <a:spcPct val="100000"/>
              </a:lnSpc>
              <a:spcBef>
                <a:spcPts val="0"/>
              </a:spcBef>
              <a:spcAft>
                <a:spcPts val="0"/>
              </a:spcAft>
              <a:buSzPts val="4800"/>
              <a:buNone/>
              <a:defRPr sz="3200"/>
            </a:lvl8pPr>
            <a:lvl9pPr lvl="8" algn="l" rtl="0">
              <a:lnSpc>
                <a:spcPct val="100000"/>
              </a:lnSpc>
              <a:spcBef>
                <a:spcPts val="0"/>
              </a:spcBef>
              <a:spcAft>
                <a:spcPts val="0"/>
              </a:spcAft>
              <a:buSzPts val="4800"/>
              <a:buNone/>
              <a:defRPr sz="3200"/>
            </a:lvl9pPr>
          </a:lstStyle>
          <a:p>
            <a:endParaRPr/>
          </a:p>
        </p:txBody>
      </p:sp>
      <p:sp>
        <p:nvSpPr>
          <p:cNvPr id="1339" name="Google Shape;1339;p297"/>
          <p:cNvSpPr txBox="1">
            <a:spLocks noGrp="1"/>
          </p:cNvSpPr>
          <p:nvPr>
            <p:ph type="body" idx="1"/>
          </p:nvPr>
        </p:nvSpPr>
        <p:spPr>
          <a:xfrm>
            <a:off x="415600" y="1852800"/>
            <a:ext cx="3744000" cy="4239200"/>
          </a:xfrm>
          <a:prstGeom prst="rect">
            <a:avLst/>
          </a:prstGeom>
          <a:noFill/>
          <a:ln>
            <a:noFill/>
          </a:ln>
        </p:spPr>
        <p:txBody>
          <a:bodyPr spcFirstLastPara="1" wrap="square" lIns="182850" tIns="182850" rIns="182850" bIns="182850" anchor="t" anchorCtr="0">
            <a:noAutofit/>
          </a:bodyPr>
          <a:lstStyle>
            <a:lvl1pPr marL="609608" lvl="0" indent="-508007" algn="l" rtl="0">
              <a:lnSpc>
                <a:spcPct val="115000"/>
              </a:lnSpc>
              <a:spcBef>
                <a:spcPts val="0"/>
              </a:spcBef>
              <a:spcAft>
                <a:spcPts val="0"/>
              </a:spcAft>
              <a:buSzPts val="2400"/>
              <a:buChar char="●"/>
              <a:defRPr sz="1600"/>
            </a:lvl1pPr>
            <a:lvl2pPr marL="1219215" lvl="1" indent="-508007" algn="l" rtl="0">
              <a:lnSpc>
                <a:spcPct val="115000"/>
              </a:lnSpc>
              <a:spcBef>
                <a:spcPts val="2134"/>
              </a:spcBef>
              <a:spcAft>
                <a:spcPts val="0"/>
              </a:spcAft>
              <a:buSzPts val="2400"/>
              <a:buChar char="○"/>
              <a:defRPr sz="1600"/>
            </a:lvl2pPr>
            <a:lvl3pPr marL="1828823" lvl="2" indent="-508007" algn="l" rtl="0">
              <a:lnSpc>
                <a:spcPct val="115000"/>
              </a:lnSpc>
              <a:spcBef>
                <a:spcPts val="2134"/>
              </a:spcBef>
              <a:spcAft>
                <a:spcPts val="0"/>
              </a:spcAft>
              <a:buSzPts val="2400"/>
              <a:buChar char="■"/>
              <a:defRPr sz="1600"/>
            </a:lvl3pPr>
            <a:lvl4pPr marL="2438431" lvl="3" indent="-508007" algn="l" rtl="0">
              <a:lnSpc>
                <a:spcPct val="115000"/>
              </a:lnSpc>
              <a:spcBef>
                <a:spcPts val="2134"/>
              </a:spcBef>
              <a:spcAft>
                <a:spcPts val="0"/>
              </a:spcAft>
              <a:buSzPts val="2400"/>
              <a:buChar char="●"/>
              <a:defRPr sz="1600"/>
            </a:lvl4pPr>
            <a:lvl5pPr marL="3048038" lvl="4" indent="-508007" algn="l" rtl="0">
              <a:lnSpc>
                <a:spcPct val="115000"/>
              </a:lnSpc>
              <a:spcBef>
                <a:spcPts val="2134"/>
              </a:spcBef>
              <a:spcAft>
                <a:spcPts val="0"/>
              </a:spcAft>
              <a:buSzPts val="2400"/>
              <a:buChar char="○"/>
              <a:defRPr sz="1600"/>
            </a:lvl5pPr>
            <a:lvl6pPr marL="3657646" lvl="5" indent="-508007" algn="l" rtl="0">
              <a:lnSpc>
                <a:spcPct val="115000"/>
              </a:lnSpc>
              <a:spcBef>
                <a:spcPts val="2134"/>
              </a:spcBef>
              <a:spcAft>
                <a:spcPts val="0"/>
              </a:spcAft>
              <a:buSzPts val="2400"/>
              <a:buChar char="■"/>
              <a:defRPr sz="1600"/>
            </a:lvl6pPr>
            <a:lvl7pPr marL="4267254" lvl="6" indent="-508007" algn="l" rtl="0">
              <a:lnSpc>
                <a:spcPct val="115000"/>
              </a:lnSpc>
              <a:spcBef>
                <a:spcPts val="2134"/>
              </a:spcBef>
              <a:spcAft>
                <a:spcPts val="0"/>
              </a:spcAft>
              <a:buSzPts val="2400"/>
              <a:buChar char="●"/>
              <a:defRPr sz="1600"/>
            </a:lvl7pPr>
            <a:lvl8pPr marL="4876861" lvl="7" indent="-508007" algn="l" rtl="0">
              <a:lnSpc>
                <a:spcPct val="115000"/>
              </a:lnSpc>
              <a:spcBef>
                <a:spcPts val="2134"/>
              </a:spcBef>
              <a:spcAft>
                <a:spcPts val="0"/>
              </a:spcAft>
              <a:buSzPts val="2400"/>
              <a:buChar char="○"/>
              <a:defRPr sz="1600"/>
            </a:lvl8pPr>
            <a:lvl9pPr marL="5486469" lvl="8" indent="-508007" algn="l" rtl="0">
              <a:lnSpc>
                <a:spcPct val="115000"/>
              </a:lnSpc>
              <a:spcBef>
                <a:spcPts val="2134"/>
              </a:spcBef>
              <a:spcAft>
                <a:spcPts val="2134"/>
              </a:spcAft>
              <a:buSzPts val="2400"/>
              <a:buChar char="■"/>
              <a:defRPr sz="1600"/>
            </a:lvl9pPr>
          </a:lstStyle>
          <a:p>
            <a:endParaRPr/>
          </a:p>
        </p:txBody>
      </p:sp>
      <p:sp>
        <p:nvSpPr>
          <p:cNvPr id="1340" name="Google Shape;1340;p29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1341" name="Google Shape;1341;p297"/>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4">
              <a:solidFill>
                <a:schemeClr val="dk1"/>
              </a:solidFill>
              <a:latin typeface="Arial"/>
              <a:ea typeface="Arial"/>
              <a:cs typeface="Arial"/>
              <a:sym typeface="Arial"/>
            </a:endParaRPr>
          </a:p>
        </p:txBody>
      </p:sp>
    </p:spTree>
    <p:extLst>
      <p:ext uri="{BB962C8B-B14F-4D97-AF65-F5344CB8AC3E}">
        <p14:creationId xmlns:p14="http://schemas.microsoft.com/office/powerpoint/2010/main" val="2348189210"/>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342"/>
        <p:cNvGrpSpPr/>
        <p:nvPr/>
      </p:nvGrpSpPr>
      <p:grpSpPr>
        <a:xfrm>
          <a:off x="0" y="0"/>
          <a:ext cx="0" cy="0"/>
          <a:chOff x="0" y="0"/>
          <a:chExt cx="0" cy="0"/>
        </a:xfrm>
      </p:grpSpPr>
      <p:sp>
        <p:nvSpPr>
          <p:cNvPr id="1343" name="Google Shape;1343;p298"/>
          <p:cNvSpPr txBox="1">
            <a:spLocks noGrp="1"/>
          </p:cNvSpPr>
          <p:nvPr>
            <p:ph type="title"/>
          </p:nvPr>
        </p:nvSpPr>
        <p:spPr>
          <a:xfrm>
            <a:off x="653667" y="600200"/>
            <a:ext cx="8490800" cy="5454800"/>
          </a:xfrm>
          <a:prstGeom prst="rect">
            <a:avLst/>
          </a:prstGeom>
          <a:noFill/>
          <a:ln>
            <a:noFill/>
          </a:ln>
        </p:spPr>
        <p:txBody>
          <a:bodyPr spcFirstLastPara="1" wrap="square" lIns="182850" tIns="182850" rIns="182850" bIns="182850" anchor="ctr" anchorCtr="0">
            <a:noAutofit/>
          </a:bodyPr>
          <a:lstStyle>
            <a:lvl1pPr lvl="0" algn="l" rtl="0">
              <a:lnSpc>
                <a:spcPct val="100000"/>
              </a:lnSpc>
              <a:spcBef>
                <a:spcPts val="0"/>
              </a:spcBef>
              <a:spcAft>
                <a:spcPts val="0"/>
              </a:spcAft>
              <a:buSzPts val="9600"/>
              <a:buNone/>
              <a:defRPr sz="6400"/>
            </a:lvl1pPr>
            <a:lvl2pPr lvl="1" algn="l" rtl="0">
              <a:lnSpc>
                <a:spcPct val="100000"/>
              </a:lnSpc>
              <a:spcBef>
                <a:spcPts val="0"/>
              </a:spcBef>
              <a:spcAft>
                <a:spcPts val="0"/>
              </a:spcAft>
              <a:buSzPts val="9600"/>
              <a:buNone/>
              <a:defRPr sz="6400"/>
            </a:lvl2pPr>
            <a:lvl3pPr lvl="2" algn="l" rtl="0">
              <a:lnSpc>
                <a:spcPct val="100000"/>
              </a:lnSpc>
              <a:spcBef>
                <a:spcPts val="0"/>
              </a:spcBef>
              <a:spcAft>
                <a:spcPts val="0"/>
              </a:spcAft>
              <a:buSzPts val="9600"/>
              <a:buNone/>
              <a:defRPr sz="6400"/>
            </a:lvl3pPr>
            <a:lvl4pPr lvl="3" algn="l" rtl="0">
              <a:lnSpc>
                <a:spcPct val="100000"/>
              </a:lnSpc>
              <a:spcBef>
                <a:spcPts val="0"/>
              </a:spcBef>
              <a:spcAft>
                <a:spcPts val="0"/>
              </a:spcAft>
              <a:buSzPts val="9600"/>
              <a:buNone/>
              <a:defRPr sz="6400"/>
            </a:lvl4pPr>
            <a:lvl5pPr lvl="4" algn="l" rtl="0">
              <a:lnSpc>
                <a:spcPct val="100000"/>
              </a:lnSpc>
              <a:spcBef>
                <a:spcPts val="0"/>
              </a:spcBef>
              <a:spcAft>
                <a:spcPts val="0"/>
              </a:spcAft>
              <a:buSzPts val="9600"/>
              <a:buNone/>
              <a:defRPr sz="6400"/>
            </a:lvl5pPr>
            <a:lvl6pPr lvl="5" algn="l" rtl="0">
              <a:lnSpc>
                <a:spcPct val="100000"/>
              </a:lnSpc>
              <a:spcBef>
                <a:spcPts val="0"/>
              </a:spcBef>
              <a:spcAft>
                <a:spcPts val="0"/>
              </a:spcAft>
              <a:buSzPts val="9600"/>
              <a:buNone/>
              <a:defRPr sz="6400"/>
            </a:lvl6pPr>
            <a:lvl7pPr lvl="6" algn="l" rtl="0">
              <a:lnSpc>
                <a:spcPct val="100000"/>
              </a:lnSpc>
              <a:spcBef>
                <a:spcPts val="0"/>
              </a:spcBef>
              <a:spcAft>
                <a:spcPts val="0"/>
              </a:spcAft>
              <a:buSzPts val="9600"/>
              <a:buNone/>
              <a:defRPr sz="6400"/>
            </a:lvl7pPr>
            <a:lvl8pPr lvl="7" algn="l" rtl="0">
              <a:lnSpc>
                <a:spcPct val="100000"/>
              </a:lnSpc>
              <a:spcBef>
                <a:spcPts val="0"/>
              </a:spcBef>
              <a:spcAft>
                <a:spcPts val="0"/>
              </a:spcAft>
              <a:buSzPts val="9600"/>
              <a:buNone/>
              <a:defRPr sz="6400"/>
            </a:lvl8pPr>
            <a:lvl9pPr lvl="8" algn="l" rtl="0">
              <a:lnSpc>
                <a:spcPct val="100000"/>
              </a:lnSpc>
              <a:spcBef>
                <a:spcPts val="0"/>
              </a:spcBef>
              <a:spcAft>
                <a:spcPts val="0"/>
              </a:spcAft>
              <a:buSzPts val="9600"/>
              <a:buNone/>
              <a:defRPr sz="6400"/>
            </a:lvl9pPr>
          </a:lstStyle>
          <a:p>
            <a:endParaRPr/>
          </a:p>
        </p:txBody>
      </p:sp>
      <p:sp>
        <p:nvSpPr>
          <p:cNvPr id="1344" name="Google Shape;1344;p298"/>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3513064"/>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45"/>
        <p:cNvGrpSpPr/>
        <p:nvPr/>
      </p:nvGrpSpPr>
      <p:grpSpPr>
        <a:xfrm>
          <a:off x="0" y="0"/>
          <a:ext cx="0" cy="0"/>
          <a:chOff x="0" y="0"/>
          <a:chExt cx="0" cy="0"/>
        </a:xfrm>
      </p:grpSpPr>
      <p:sp>
        <p:nvSpPr>
          <p:cNvPr id="1346" name="Google Shape;1346;p299"/>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4">
              <a:solidFill>
                <a:schemeClr val="dk1"/>
              </a:solidFill>
              <a:latin typeface="Arial"/>
              <a:ea typeface="Arial"/>
              <a:cs typeface="Arial"/>
              <a:sym typeface="Arial"/>
            </a:endParaRPr>
          </a:p>
        </p:txBody>
      </p:sp>
      <p:sp>
        <p:nvSpPr>
          <p:cNvPr id="1347" name="Google Shape;1347;p299"/>
          <p:cNvSpPr txBox="1">
            <a:spLocks noGrp="1"/>
          </p:cNvSpPr>
          <p:nvPr>
            <p:ph type="title"/>
          </p:nvPr>
        </p:nvSpPr>
        <p:spPr>
          <a:xfrm>
            <a:off x="354000" y="1644234"/>
            <a:ext cx="5393600" cy="19764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8400"/>
              <a:buNone/>
              <a:defRPr sz="5600"/>
            </a:lvl1pPr>
            <a:lvl2pPr lvl="1" algn="ctr" rtl="0">
              <a:lnSpc>
                <a:spcPct val="100000"/>
              </a:lnSpc>
              <a:spcBef>
                <a:spcPts val="0"/>
              </a:spcBef>
              <a:spcAft>
                <a:spcPts val="0"/>
              </a:spcAft>
              <a:buSzPts val="8400"/>
              <a:buNone/>
              <a:defRPr sz="5600"/>
            </a:lvl2pPr>
            <a:lvl3pPr lvl="2" algn="ctr" rtl="0">
              <a:lnSpc>
                <a:spcPct val="100000"/>
              </a:lnSpc>
              <a:spcBef>
                <a:spcPts val="0"/>
              </a:spcBef>
              <a:spcAft>
                <a:spcPts val="0"/>
              </a:spcAft>
              <a:buSzPts val="8400"/>
              <a:buNone/>
              <a:defRPr sz="5600"/>
            </a:lvl3pPr>
            <a:lvl4pPr lvl="3" algn="ctr" rtl="0">
              <a:lnSpc>
                <a:spcPct val="100000"/>
              </a:lnSpc>
              <a:spcBef>
                <a:spcPts val="0"/>
              </a:spcBef>
              <a:spcAft>
                <a:spcPts val="0"/>
              </a:spcAft>
              <a:buSzPts val="8400"/>
              <a:buNone/>
              <a:defRPr sz="5600"/>
            </a:lvl4pPr>
            <a:lvl5pPr lvl="4" algn="ctr" rtl="0">
              <a:lnSpc>
                <a:spcPct val="100000"/>
              </a:lnSpc>
              <a:spcBef>
                <a:spcPts val="0"/>
              </a:spcBef>
              <a:spcAft>
                <a:spcPts val="0"/>
              </a:spcAft>
              <a:buSzPts val="8400"/>
              <a:buNone/>
              <a:defRPr sz="5600"/>
            </a:lvl5pPr>
            <a:lvl6pPr lvl="5" algn="ctr" rtl="0">
              <a:lnSpc>
                <a:spcPct val="100000"/>
              </a:lnSpc>
              <a:spcBef>
                <a:spcPts val="0"/>
              </a:spcBef>
              <a:spcAft>
                <a:spcPts val="0"/>
              </a:spcAft>
              <a:buSzPts val="8400"/>
              <a:buNone/>
              <a:defRPr sz="5600"/>
            </a:lvl6pPr>
            <a:lvl7pPr lvl="6" algn="ctr" rtl="0">
              <a:lnSpc>
                <a:spcPct val="100000"/>
              </a:lnSpc>
              <a:spcBef>
                <a:spcPts val="0"/>
              </a:spcBef>
              <a:spcAft>
                <a:spcPts val="0"/>
              </a:spcAft>
              <a:buSzPts val="8400"/>
              <a:buNone/>
              <a:defRPr sz="5600"/>
            </a:lvl7pPr>
            <a:lvl8pPr lvl="7" algn="ctr" rtl="0">
              <a:lnSpc>
                <a:spcPct val="100000"/>
              </a:lnSpc>
              <a:spcBef>
                <a:spcPts val="0"/>
              </a:spcBef>
              <a:spcAft>
                <a:spcPts val="0"/>
              </a:spcAft>
              <a:buSzPts val="8400"/>
              <a:buNone/>
              <a:defRPr sz="5600"/>
            </a:lvl8pPr>
            <a:lvl9pPr lvl="8" algn="ctr" rtl="0">
              <a:lnSpc>
                <a:spcPct val="100000"/>
              </a:lnSpc>
              <a:spcBef>
                <a:spcPts val="0"/>
              </a:spcBef>
              <a:spcAft>
                <a:spcPts val="0"/>
              </a:spcAft>
              <a:buSzPts val="8400"/>
              <a:buNone/>
              <a:defRPr sz="5600"/>
            </a:lvl9pPr>
          </a:lstStyle>
          <a:p>
            <a:endParaRPr/>
          </a:p>
        </p:txBody>
      </p:sp>
      <p:sp>
        <p:nvSpPr>
          <p:cNvPr id="1348" name="Google Shape;1348;p299"/>
          <p:cNvSpPr txBox="1">
            <a:spLocks noGrp="1"/>
          </p:cNvSpPr>
          <p:nvPr>
            <p:ph type="subTitle" idx="1"/>
          </p:nvPr>
        </p:nvSpPr>
        <p:spPr>
          <a:xfrm>
            <a:off x="354000" y="3737435"/>
            <a:ext cx="5393600" cy="16472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4200"/>
              <a:buNone/>
              <a:defRPr sz="2800"/>
            </a:lvl1pPr>
            <a:lvl2pPr lvl="1" algn="ctr" rtl="0">
              <a:lnSpc>
                <a:spcPct val="100000"/>
              </a:lnSpc>
              <a:spcBef>
                <a:spcPts val="0"/>
              </a:spcBef>
              <a:spcAft>
                <a:spcPts val="0"/>
              </a:spcAft>
              <a:buSzPts val="4200"/>
              <a:buNone/>
              <a:defRPr sz="2800"/>
            </a:lvl2pPr>
            <a:lvl3pPr lvl="2" algn="ctr" rtl="0">
              <a:lnSpc>
                <a:spcPct val="100000"/>
              </a:lnSpc>
              <a:spcBef>
                <a:spcPts val="0"/>
              </a:spcBef>
              <a:spcAft>
                <a:spcPts val="0"/>
              </a:spcAft>
              <a:buSzPts val="4200"/>
              <a:buNone/>
              <a:defRPr sz="2800"/>
            </a:lvl3pPr>
            <a:lvl4pPr lvl="3" algn="ctr" rtl="0">
              <a:lnSpc>
                <a:spcPct val="100000"/>
              </a:lnSpc>
              <a:spcBef>
                <a:spcPts val="0"/>
              </a:spcBef>
              <a:spcAft>
                <a:spcPts val="0"/>
              </a:spcAft>
              <a:buSzPts val="4200"/>
              <a:buNone/>
              <a:defRPr sz="2800"/>
            </a:lvl4pPr>
            <a:lvl5pPr lvl="4" algn="ctr" rtl="0">
              <a:lnSpc>
                <a:spcPct val="100000"/>
              </a:lnSpc>
              <a:spcBef>
                <a:spcPts val="0"/>
              </a:spcBef>
              <a:spcAft>
                <a:spcPts val="0"/>
              </a:spcAft>
              <a:buSzPts val="4200"/>
              <a:buNone/>
              <a:defRPr sz="2800"/>
            </a:lvl5pPr>
            <a:lvl6pPr lvl="5" algn="ctr" rtl="0">
              <a:lnSpc>
                <a:spcPct val="100000"/>
              </a:lnSpc>
              <a:spcBef>
                <a:spcPts val="0"/>
              </a:spcBef>
              <a:spcAft>
                <a:spcPts val="0"/>
              </a:spcAft>
              <a:buSzPts val="4200"/>
              <a:buNone/>
              <a:defRPr sz="2800"/>
            </a:lvl6pPr>
            <a:lvl7pPr lvl="6" algn="ctr" rtl="0">
              <a:lnSpc>
                <a:spcPct val="100000"/>
              </a:lnSpc>
              <a:spcBef>
                <a:spcPts val="0"/>
              </a:spcBef>
              <a:spcAft>
                <a:spcPts val="0"/>
              </a:spcAft>
              <a:buSzPts val="4200"/>
              <a:buNone/>
              <a:defRPr sz="2800"/>
            </a:lvl7pPr>
            <a:lvl8pPr lvl="7" algn="ctr" rtl="0">
              <a:lnSpc>
                <a:spcPct val="100000"/>
              </a:lnSpc>
              <a:spcBef>
                <a:spcPts val="0"/>
              </a:spcBef>
              <a:spcAft>
                <a:spcPts val="0"/>
              </a:spcAft>
              <a:buSzPts val="4200"/>
              <a:buNone/>
              <a:defRPr sz="2800"/>
            </a:lvl8pPr>
            <a:lvl9pPr lvl="8" algn="ctr" rtl="0">
              <a:lnSpc>
                <a:spcPct val="100000"/>
              </a:lnSpc>
              <a:spcBef>
                <a:spcPts val="0"/>
              </a:spcBef>
              <a:spcAft>
                <a:spcPts val="0"/>
              </a:spcAft>
              <a:buSzPts val="4200"/>
              <a:buNone/>
              <a:defRPr sz="2800"/>
            </a:lvl9pPr>
          </a:lstStyle>
          <a:p>
            <a:endParaRPr/>
          </a:p>
        </p:txBody>
      </p:sp>
      <p:sp>
        <p:nvSpPr>
          <p:cNvPr id="1349" name="Google Shape;1349;p299"/>
          <p:cNvSpPr txBox="1">
            <a:spLocks noGrp="1"/>
          </p:cNvSpPr>
          <p:nvPr>
            <p:ph type="body" idx="2"/>
          </p:nvPr>
        </p:nvSpPr>
        <p:spPr>
          <a:xfrm>
            <a:off x="6586000" y="965600"/>
            <a:ext cx="5116400" cy="4926800"/>
          </a:xfrm>
          <a:prstGeom prst="rect">
            <a:avLst/>
          </a:prstGeom>
          <a:noFill/>
          <a:ln>
            <a:noFill/>
          </a:ln>
        </p:spPr>
        <p:txBody>
          <a:bodyPr spcFirstLastPara="1" wrap="square" lIns="182850" tIns="182850" rIns="182850" bIns="182850" anchor="ctr" anchorCtr="0">
            <a:noAutofit/>
          </a:bodyPr>
          <a:lstStyle>
            <a:lvl1pPr marL="609608" lvl="0" indent="-609608" algn="l" rtl="0">
              <a:lnSpc>
                <a:spcPct val="115000"/>
              </a:lnSpc>
              <a:spcBef>
                <a:spcPts val="0"/>
              </a:spcBef>
              <a:spcAft>
                <a:spcPts val="0"/>
              </a:spcAft>
              <a:buClr>
                <a:srgbClr val="0F0F0F"/>
              </a:buClr>
              <a:buSzPts val="3600"/>
              <a:buChar char="●"/>
              <a:defRPr>
                <a:solidFill>
                  <a:srgbClr val="0F0F0F"/>
                </a:solidFill>
              </a:defRPr>
            </a:lvl1pPr>
            <a:lvl2pPr marL="1219215" lvl="1" indent="-541874" algn="l" rtl="0">
              <a:lnSpc>
                <a:spcPct val="115000"/>
              </a:lnSpc>
              <a:spcBef>
                <a:spcPts val="2134"/>
              </a:spcBef>
              <a:spcAft>
                <a:spcPts val="0"/>
              </a:spcAft>
              <a:buClr>
                <a:srgbClr val="0F0F0F"/>
              </a:buClr>
              <a:buSzPts val="2800"/>
              <a:buChar char="○"/>
              <a:defRPr>
                <a:solidFill>
                  <a:srgbClr val="0F0F0F"/>
                </a:solidFill>
              </a:defRPr>
            </a:lvl2pPr>
            <a:lvl3pPr marL="1828823" lvl="2" indent="-541874" algn="l" rtl="0">
              <a:lnSpc>
                <a:spcPct val="115000"/>
              </a:lnSpc>
              <a:spcBef>
                <a:spcPts val="2134"/>
              </a:spcBef>
              <a:spcAft>
                <a:spcPts val="0"/>
              </a:spcAft>
              <a:buClr>
                <a:srgbClr val="0F0F0F"/>
              </a:buClr>
              <a:buSzPts val="2800"/>
              <a:buChar char="■"/>
              <a:defRPr>
                <a:solidFill>
                  <a:srgbClr val="0F0F0F"/>
                </a:solidFill>
              </a:defRPr>
            </a:lvl3pPr>
            <a:lvl4pPr marL="2438431" lvl="3" indent="-541874" algn="l" rtl="0">
              <a:lnSpc>
                <a:spcPct val="115000"/>
              </a:lnSpc>
              <a:spcBef>
                <a:spcPts val="2134"/>
              </a:spcBef>
              <a:spcAft>
                <a:spcPts val="0"/>
              </a:spcAft>
              <a:buClr>
                <a:srgbClr val="0F0F0F"/>
              </a:buClr>
              <a:buSzPts val="2800"/>
              <a:buChar char="●"/>
              <a:defRPr>
                <a:solidFill>
                  <a:srgbClr val="0F0F0F"/>
                </a:solidFill>
              </a:defRPr>
            </a:lvl4pPr>
            <a:lvl5pPr marL="3048038" lvl="4" indent="-541874" algn="l" rtl="0">
              <a:lnSpc>
                <a:spcPct val="115000"/>
              </a:lnSpc>
              <a:spcBef>
                <a:spcPts val="2134"/>
              </a:spcBef>
              <a:spcAft>
                <a:spcPts val="0"/>
              </a:spcAft>
              <a:buClr>
                <a:srgbClr val="0F0F0F"/>
              </a:buClr>
              <a:buSzPts val="2800"/>
              <a:buChar char="○"/>
              <a:defRPr>
                <a:solidFill>
                  <a:srgbClr val="0F0F0F"/>
                </a:solidFill>
              </a:defRPr>
            </a:lvl5pPr>
            <a:lvl6pPr marL="3657646" lvl="5" indent="-541874" algn="l" rtl="0">
              <a:lnSpc>
                <a:spcPct val="115000"/>
              </a:lnSpc>
              <a:spcBef>
                <a:spcPts val="2134"/>
              </a:spcBef>
              <a:spcAft>
                <a:spcPts val="0"/>
              </a:spcAft>
              <a:buClr>
                <a:srgbClr val="0F0F0F"/>
              </a:buClr>
              <a:buSzPts val="2800"/>
              <a:buChar char="■"/>
              <a:defRPr>
                <a:solidFill>
                  <a:srgbClr val="0F0F0F"/>
                </a:solidFill>
              </a:defRPr>
            </a:lvl6pPr>
            <a:lvl7pPr marL="4267254" lvl="6" indent="-541874" algn="l" rtl="0">
              <a:lnSpc>
                <a:spcPct val="115000"/>
              </a:lnSpc>
              <a:spcBef>
                <a:spcPts val="2134"/>
              </a:spcBef>
              <a:spcAft>
                <a:spcPts val="0"/>
              </a:spcAft>
              <a:buClr>
                <a:srgbClr val="0F0F0F"/>
              </a:buClr>
              <a:buSzPts val="2800"/>
              <a:buChar char="●"/>
              <a:defRPr>
                <a:solidFill>
                  <a:srgbClr val="0F0F0F"/>
                </a:solidFill>
              </a:defRPr>
            </a:lvl7pPr>
            <a:lvl8pPr marL="4876861" lvl="7" indent="-541874" algn="l" rtl="0">
              <a:lnSpc>
                <a:spcPct val="115000"/>
              </a:lnSpc>
              <a:spcBef>
                <a:spcPts val="2134"/>
              </a:spcBef>
              <a:spcAft>
                <a:spcPts val="0"/>
              </a:spcAft>
              <a:buClr>
                <a:srgbClr val="0F0F0F"/>
              </a:buClr>
              <a:buSzPts val="2800"/>
              <a:buChar char="○"/>
              <a:defRPr>
                <a:solidFill>
                  <a:srgbClr val="0F0F0F"/>
                </a:solidFill>
              </a:defRPr>
            </a:lvl8pPr>
            <a:lvl9pPr marL="5486469" lvl="8" indent="-541874" algn="l" rtl="0">
              <a:lnSpc>
                <a:spcPct val="115000"/>
              </a:lnSpc>
              <a:spcBef>
                <a:spcPts val="2134"/>
              </a:spcBef>
              <a:spcAft>
                <a:spcPts val="2134"/>
              </a:spcAft>
              <a:buClr>
                <a:srgbClr val="0F0F0F"/>
              </a:buClr>
              <a:buSzPts val="2800"/>
              <a:buChar char="■"/>
              <a:defRPr>
                <a:solidFill>
                  <a:srgbClr val="0F0F0F"/>
                </a:solidFill>
              </a:defRPr>
            </a:lvl9pPr>
          </a:lstStyle>
          <a:p>
            <a:endParaRPr/>
          </a:p>
        </p:txBody>
      </p:sp>
      <p:sp>
        <p:nvSpPr>
          <p:cNvPr id="1350" name="Google Shape;1350;p29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88302861"/>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351"/>
        <p:cNvGrpSpPr/>
        <p:nvPr/>
      </p:nvGrpSpPr>
      <p:grpSpPr>
        <a:xfrm>
          <a:off x="0" y="0"/>
          <a:ext cx="0" cy="0"/>
          <a:chOff x="0" y="0"/>
          <a:chExt cx="0" cy="0"/>
        </a:xfrm>
      </p:grpSpPr>
      <p:sp>
        <p:nvSpPr>
          <p:cNvPr id="1352" name="Google Shape;1352;p300"/>
          <p:cNvSpPr txBox="1">
            <a:spLocks noGrp="1"/>
          </p:cNvSpPr>
          <p:nvPr>
            <p:ph type="body" idx="1"/>
          </p:nvPr>
        </p:nvSpPr>
        <p:spPr>
          <a:xfrm>
            <a:off x="415600" y="5640767"/>
            <a:ext cx="7998800" cy="807200"/>
          </a:xfrm>
          <a:prstGeom prst="rect">
            <a:avLst/>
          </a:prstGeom>
          <a:noFill/>
          <a:ln>
            <a:noFill/>
          </a:ln>
        </p:spPr>
        <p:txBody>
          <a:bodyPr spcFirstLastPara="1" wrap="square" lIns="182850" tIns="182850" rIns="182850" bIns="182850" anchor="ctr" anchorCtr="0">
            <a:noAutofit/>
          </a:bodyPr>
          <a:lstStyle>
            <a:lvl1pPr marL="609608" lvl="0" indent="-304804" algn="l" rtl="0">
              <a:lnSpc>
                <a:spcPct val="100000"/>
              </a:lnSpc>
              <a:spcBef>
                <a:spcPts val="0"/>
              </a:spcBef>
              <a:spcAft>
                <a:spcPts val="0"/>
              </a:spcAft>
              <a:buSzPts val="3600"/>
              <a:buNone/>
              <a:defRPr/>
            </a:lvl1pPr>
            <a:lvl2pPr marL="1219215" lvl="1" indent="-541874" algn="l" rtl="0">
              <a:lnSpc>
                <a:spcPct val="115000"/>
              </a:lnSpc>
              <a:spcBef>
                <a:spcPts val="4267"/>
              </a:spcBef>
              <a:spcAft>
                <a:spcPts val="0"/>
              </a:spcAft>
              <a:buSzPts val="2800"/>
              <a:buChar char="○"/>
              <a:defRPr/>
            </a:lvl2pPr>
            <a:lvl3pPr marL="1828823" lvl="2" indent="-541874" algn="l" rtl="0">
              <a:lnSpc>
                <a:spcPct val="115000"/>
              </a:lnSpc>
              <a:spcBef>
                <a:spcPts val="4267"/>
              </a:spcBef>
              <a:spcAft>
                <a:spcPts val="0"/>
              </a:spcAft>
              <a:buSzPts val="2800"/>
              <a:buChar char="■"/>
              <a:defRPr/>
            </a:lvl3pPr>
            <a:lvl4pPr marL="2438431" lvl="3" indent="-541874" algn="l" rtl="0">
              <a:lnSpc>
                <a:spcPct val="115000"/>
              </a:lnSpc>
              <a:spcBef>
                <a:spcPts val="4267"/>
              </a:spcBef>
              <a:spcAft>
                <a:spcPts val="0"/>
              </a:spcAft>
              <a:buSzPts val="2800"/>
              <a:buChar char="●"/>
              <a:defRPr/>
            </a:lvl4pPr>
            <a:lvl5pPr marL="3048038" lvl="4" indent="-541874" algn="l" rtl="0">
              <a:lnSpc>
                <a:spcPct val="115000"/>
              </a:lnSpc>
              <a:spcBef>
                <a:spcPts val="4267"/>
              </a:spcBef>
              <a:spcAft>
                <a:spcPts val="0"/>
              </a:spcAft>
              <a:buSzPts val="2800"/>
              <a:buChar char="○"/>
              <a:defRPr/>
            </a:lvl5pPr>
            <a:lvl6pPr marL="3657646" lvl="5" indent="-541874" algn="l" rtl="0">
              <a:lnSpc>
                <a:spcPct val="115000"/>
              </a:lnSpc>
              <a:spcBef>
                <a:spcPts val="4267"/>
              </a:spcBef>
              <a:spcAft>
                <a:spcPts val="0"/>
              </a:spcAft>
              <a:buSzPts val="2800"/>
              <a:buChar char="■"/>
              <a:defRPr/>
            </a:lvl6pPr>
            <a:lvl7pPr marL="4267254" lvl="6" indent="-541874" algn="l" rtl="0">
              <a:lnSpc>
                <a:spcPct val="115000"/>
              </a:lnSpc>
              <a:spcBef>
                <a:spcPts val="4267"/>
              </a:spcBef>
              <a:spcAft>
                <a:spcPts val="0"/>
              </a:spcAft>
              <a:buSzPts val="2800"/>
              <a:buChar char="●"/>
              <a:defRPr/>
            </a:lvl7pPr>
            <a:lvl8pPr marL="4876861" lvl="7" indent="-541874" algn="l" rtl="0">
              <a:lnSpc>
                <a:spcPct val="115000"/>
              </a:lnSpc>
              <a:spcBef>
                <a:spcPts val="4267"/>
              </a:spcBef>
              <a:spcAft>
                <a:spcPts val="0"/>
              </a:spcAft>
              <a:buSzPts val="2800"/>
              <a:buChar char="○"/>
              <a:defRPr/>
            </a:lvl8pPr>
            <a:lvl9pPr marL="5486469" lvl="8" indent="-541874" algn="l" rtl="0">
              <a:lnSpc>
                <a:spcPct val="115000"/>
              </a:lnSpc>
              <a:spcBef>
                <a:spcPts val="4267"/>
              </a:spcBef>
              <a:spcAft>
                <a:spcPts val="4267"/>
              </a:spcAft>
              <a:buSzPts val="2800"/>
              <a:buChar char="■"/>
              <a:defRPr/>
            </a:lvl9pPr>
          </a:lstStyle>
          <a:p>
            <a:endParaRPr/>
          </a:p>
        </p:txBody>
      </p:sp>
      <p:sp>
        <p:nvSpPr>
          <p:cNvPr id="1353" name="Google Shape;1353;p30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6065084"/>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354"/>
        <p:cNvGrpSpPr/>
        <p:nvPr/>
      </p:nvGrpSpPr>
      <p:grpSpPr>
        <a:xfrm>
          <a:off x="0" y="0"/>
          <a:ext cx="0" cy="0"/>
          <a:chOff x="0" y="0"/>
          <a:chExt cx="0" cy="0"/>
        </a:xfrm>
      </p:grpSpPr>
      <p:sp>
        <p:nvSpPr>
          <p:cNvPr id="1355" name="Google Shape;1355;p301"/>
          <p:cNvSpPr txBox="1">
            <a:spLocks noGrp="1"/>
          </p:cNvSpPr>
          <p:nvPr>
            <p:ph type="title"/>
          </p:nvPr>
        </p:nvSpPr>
        <p:spPr>
          <a:xfrm>
            <a:off x="415600" y="1474834"/>
            <a:ext cx="11361200" cy="26180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24000"/>
              <a:buNone/>
              <a:defRPr sz="16000"/>
            </a:lvl1pPr>
            <a:lvl2pPr lvl="1" algn="ctr" rtl="0">
              <a:lnSpc>
                <a:spcPct val="100000"/>
              </a:lnSpc>
              <a:spcBef>
                <a:spcPts val="0"/>
              </a:spcBef>
              <a:spcAft>
                <a:spcPts val="0"/>
              </a:spcAft>
              <a:buSzPts val="24000"/>
              <a:buNone/>
              <a:defRPr sz="16000"/>
            </a:lvl2pPr>
            <a:lvl3pPr lvl="2" algn="ctr" rtl="0">
              <a:lnSpc>
                <a:spcPct val="100000"/>
              </a:lnSpc>
              <a:spcBef>
                <a:spcPts val="0"/>
              </a:spcBef>
              <a:spcAft>
                <a:spcPts val="0"/>
              </a:spcAft>
              <a:buSzPts val="24000"/>
              <a:buNone/>
              <a:defRPr sz="16000"/>
            </a:lvl3pPr>
            <a:lvl4pPr lvl="3" algn="ctr" rtl="0">
              <a:lnSpc>
                <a:spcPct val="100000"/>
              </a:lnSpc>
              <a:spcBef>
                <a:spcPts val="0"/>
              </a:spcBef>
              <a:spcAft>
                <a:spcPts val="0"/>
              </a:spcAft>
              <a:buSzPts val="24000"/>
              <a:buNone/>
              <a:defRPr sz="16000"/>
            </a:lvl4pPr>
            <a:lvl5pPr lvl="4" algn="ctr" rtl="0">
              <a:lnSpc>
                <a:spcPct val="100000"/>
              </a:lnSpc>
              <a:spcBef>
                <a:spcPts val="0"/>
              </a:spcBef>
              <a:spcAft>
                <a:spcPts val="0"/>
              </a:spcAft>
              <a:buSzPts val="24000"/>
              <a:buNone/>
              <a:defRPr sz="16000"/>
            </a:lvl5pPr>
            <a:lvl6pPr lvl="5" algn="ctr" rtl="0">
              <a:lnSpc>
                <a:spcPct val="100000"/>
              </a:lnSpc>
              <a:spcBef>
                <a:spcPts val="0"/>
              </a:spcBef>
              <a:spcAft>
                <a:spcPts val="0"/>
              </a:spcAft>
              <a:buSzPts val="24000"/>
              <a:buNone/>
              <a:defRPr sz="16000"/>
            </a:lvl6pPr>
            <a:lvl7pPr lvl="6" algn="ctr" rtl="0">
              <a:lnSpc>
                <a:spcPct val="100000"/>
              </a:lnSpc>
              <a:spcBef>
                <a:spcPts val="0"/>
              </a:spcBef>
              <a:spcAft>
                <a:spcPts val="0"/>
              </a:spcAft>
              <a:buSzPts val="24000"/>
              <a:buNone/>
              <a:defRPr sz="16000"/>
            </a:lvl7pPr>
            <a:lvl8pPr lvl="7" algn="ctr" rtl="0">
              <a:lnSpc>
                <a:spcPct val="100000"/>
              </a:lnSpc>
              <a:spcBef>
                <a:spcPts val="0"/>
              </a:spcBef>
              <a:spcAft>
                <a:spcPts val="0"/>
              </a:spcAft>
              <a:buSzPts val="24000"/>
              <a:buNone/>
              <a:defRPr sz="16000"/>
            </a:lvl8pPr>
            <a:lvl9pPr lvl="8" algn="ctr" rtl="0">
              <a:lnSpc>
                <a:spcPct val="100000"/>
              </a:lnSpc>
              <a:spcBef>
                <a:spcPts val="0"/>
              </a:spcBef>
              <a:spcAft>
                <a:spcPts val="0"/>
              </a:spcAft>
              <a:buSzPts val="24000"/>
              <a:buNone/>
              <a:defRPr sz="16000"/>
            </a:lvl9pPr>
          </a:lstStyle>
          <a:p>
            <a:endParaRPr/>
          </a:p>
        </p:txBody>
      </p:sp>
      <p:sp>
        <p:nvSpPr>
          <p:cNvPr id="1356" name="Google Shape;1356;p301"/>
          <p:cNvSpPr txBox="1">
            <a:spLocks noGrp="1"/>
          </p:cNvSpPr>
          <p:nvPr>
            <p:ph type="body" idx="1"/>
          </p:nvPr>
        </p:nvSpPr>
        <p:spPr>
          <a:xfrm>
            <a:off x="415600" y="4202967"/>
            <a:ext cx="11361200" cy="1734800"/>
          </a:xfrm>
          <a:prstGeom prst="rect">
            <a:avLst/>
          </a:prstGeom>
          <a:noFill/>
          <a:ln>
            <a:noFill/>
          </a:ln>
        </p:spPr>
        <p:txBody>
          <a:bodyPr spcFirstLastPara="1" wrap="square" lIns="182850" tIns="182850" rIns="182850" bIns="182850" anchor="t" anchorCtr="0">
            <a:noAutofit/>
          </a:bodyPr>
          <a:lstStyle>
            <a:lvl1pPr marL="609608" lvl="0" indent="-609608" algn="ctr" rtl="0">
              <a:lnSpc>
                <a:spcPct val="115000"/>
              </a:lnSpc>
              <a:spcBef>
                <a:spcPts val="0"/>
              </a:spcBef>
              <a:spcAft>
                <a:spcPts val="0"/>
              </a:spcAft>
              <a:buSzPts val="3600"/>
              <a:buChar char="●"/>
              <a:defRPr/>
            </a:lvl1pPr>
            <a:lvl2pPr marL="1219215" lvl="1" indent="-541874" algn="ctr" rtl="0">
              <a:lnSpc>
                <a:spcPct val="115000"/>
              </a:lnSpc>
              <a:spcBef>
                <a:spcPts val="2134"/>
              </a:spcBef>
              <a:spcAft>
                <a:spcPts val="0"/>
              </a:spcAft>
              <a:buSzPts val="2800"/>
              <a:buChar char="○"/>
              <a:defRPr/>
            </a:lvl2pPr>
            <a:lvl3pPr marL="1828823" lvl="2" indent="-541874" algn="ctr" rtl="0">
              <a:lnSpc>
                <a:spcPct val="115000"/>
              </a:lnSpc>
              <a:spcBef>
                <a:spcPts val="2134"/>
              </a:spcBef>
              <a:spcAft>
                <a:spcPts val="0"/>
              </a:spcAft>
              <a:buSzPts val="2800"/>
              <a:buChar char="■"/>
              <a:defRPr/>
            </a:lvl3pPr>
            <a:lvl4pPr marL="2438431" lvl="3" indent="-541874" algn="ctr" rtl="0">
              <a:lnSpc>
                <a:spcPct val="115000"/>
              </a:lnSpc>
              <a:spcBef>
                <a:spcPts val="2134"/>
              </a:spcBef>
              <a:spcAft>
                <a:spcPts val="0"/>
              </a:spcAft>
              <a:buSzPts val="2800"/>
              <a:buChar char="●"/>
              <a:defRPr/>
            </a:lvl4pPr>
            <a:lvl5pPr marL="3048038" lvl="4" indent="-541874" algn="ctr" rtl="0">
              <a:lnSpc>
                <a:spcPct val="115000"/>
              </a:lnSpc>
              <a:spcBef>
                <a:spcPts val="2134"/>
              </a:spcBef>
              <a:spcAft>
                <a:spcPts val="0"/>
              </a:spcAft>
              <a:buSzPts val="2800"/>
              <a:buChar char="○"/>
              <a:defRPr/>
            </a:lvl5pPr>
            <a:lvl6pPr marL="3657646" lvl="5" indent="-541874" algn="ctr" rtl="0">
              <a:lnSpc>
                <a:spcPct val="115000"/>
              </a:lnSpc>
              <a:spcBef>
                <a:spcPts val="2134"/>
              </a:spcBef>
              <a:spcAft>
                <a:spcPts val="0"/>
              </a:spcAft>
              <a:buSzPts val="2800"/>
              <a:buChar char="■"/>
              <a:defRPr/>
            </a:lvl6pPr>
            <a:lvl7pPr marL="4267254" lvl="6" indent="-541874" algn="ctr" rtl="0">
              <a:lnSpc>
                <a:spcPct val="115000"/>
              </a:lnSpc>
              <a:spcBef>
                <a:spcPts val="2134"/>
              </a:spcBef>
              <a:spcAft>
                <a:spcPts val="0"/>
              </a:spcAft>
              <a:buSzPts val="2800"/>
              <a:buChar char="●"/>
              <a:defRPr/>
            </a:lvl7pPr>
            <a:lvl8pPr marL="4876861" lvl="7" indent="-541874" algn="ctr" rtl="0">
              <a:lnSpc>
                <a:spcPct val="115000"/>
              </a:lnSpc>
              <a:spcBef>
                <a:spcPts val="2134"/>
              </a:spcBef>
              <a:spcAft>
                <a:spcPts val="0"/>
              </a:spcAft>
              <a:buSzPts val="2800"/>
              <a:buChar char="○"/>
              <a:defRPr/>
            </a:lvl8pPr>
            <a:lvl9pPr marL="5486469" lvl="8" indent="-541874" algn="ctr" rtl="0">
              <a:lnSpc>
                <a:spcPct val="115000"/>
              </a:lnSpc>
              <a:spcBef>
                <a:spcPts val="2134"/>
              </a:spcBef>
              <a:spcAft>
                <a:spcPts val="2134"/>
              </a:spcAft>
              <a:buSzPts val="2800"/>
              <a:buChar char="■"/>
              <a:defRPr/>
            </a:lvl9pPr>
          </a:lstStyle>
          <a:p>
            <a:endParaRPr/>
          </a:p>
        </p:txBody>
      </p:sp>
      <p:sp>
        <p:nvSpPr>
          <p:cNvPr id="1357" name="Google Shape;1357;p30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4865180"/>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58"/>
        <p:cNvGrpSpPr/>
        <p:nvPr/>
      </p:nvGrpSpPr>
      <p:grpSpPr>
        <a:xfrm>
          <a:off x="0" y="0"/>
          <a:ext cx="0" cy="0"/>
          <a:chOff x="0" y="0"/>
          <a:chExt cx="0" cy="0"/>
        </a:xfrm>
      </p:grpSpPr>
      <p:sp>
        <p:nvSpPr>
          <p:cNvPr id="1359" name="Google Shape;1359;p30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0041838"/>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1360"/>
        <p:cNvGrpSpPr/>
        <p:nvPr/>
      </p:nvGrpSpPr>
      <p:grpSpPr>
        <a:xfrm>
          <a:off x="0" y="0"/>
          <a:ext cx="0" cy="0"/>
          <a:chOff x="0" y="0"/>
          <a:chExt cx="0" cy="0"/>
        </a:xfrm>
      </p:grpSpPr>
      <p:sp>
        <p:nvSpPr>
          <p:cNvPr id="1361" name="Google Shape;1361;p303"/>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1362" name="Google Shape;1362;p303"/>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4">
                <a:solidFill>
                  <a:srgbClr val="FF8400"/>
                </a:solidFill>
              </a:defRPr>
            </a:lvl1pPr>
            <a:lvl2pPr lvl="1" algn="l" rtl="0">
              <a:lnSpc>
                <a:spcPct val="115000"/>
              </a:lnSpc>
              <a:spcBef>
                <a:spcPts val="2134"/>
              </a:spcBef>
              <a:spcAft>
                <a:spcPts val="0"/>
              </a:spcAft>
              <a:buSzPts val="2800"/>
              <a:buNone/>
              <a:defRPr/>
            </a:lvl2pPr>
            <a:lvl3pPr lvl="2" algn="l" rtl="0">
              <a:lnSpc>
                <a:spcPct val="115000"/>
              </a:lnSpc>
              <a:spcBef>
                <a:spcPts val="2134"/>
              </a:spcBef>
              <a:spcAft>
                <a:spcPts val="0"/>
              </a:spcAft>
              <a:buSzPts val="2800"/>
              <a:buNone/>
              <a:defRPr/>
            </a:lvl3pPr>
            <a:lvl4pPr lvl="3" algn="l" rtl="0">
              <a:lnSpc>
                <a:spcPct val="115000"/>
              </a:lnSpc>
              <a:spcBef>
                <a:spcPts val="2134"/>
              </a:spcBef>
              <a:spcAft>
                <a:spcPts val="0"/>
              </a:spcAft>
              <a:buSzPts val="2800"/>
              <a:buNone/>
              <a:defRPr/>
            </a:lvl4pPr>
            <a:lvl5pPr lvl="4" algn="l" rtl="0">
              <a:lnSpc>
                <a:spcPct val="115000"/>
              </a:lnSpc>
              <a:spcBef>
                <a:spcPts val="2134"/>
              </a:spcBef>
              <a:spcAft>
                <a:spcPts val="0"/>
              </a:spcAft>
              <a:buSzPts val="2800"/>
              <a:buNone/>
              <a:defRPr/>
            </a:lvl5pPr>
            <a:lvl6pPr lvl="5" algn="l" rtl="0">
              <a:lnSpc>
                <a:spcPct val="115000"/>
              </a:lnSpc>
              <a:spcBef>
                <a:spcPts val="2134"/>
              </a:spcBef>
              <a:spcAft>
                <a:spcPts val="0"/>
              </a:spcAft>
              <a:buSzPts val="2800"/>
              <a:buNone/>
              <a:defRPr/>
            </a:lvl6pPr>
            <a:lvl7pPr lvl="6" algn="l" rtl="0">
              <a:lnSpc>
                <a:spcPct val="115000"/>
              </a:lnSpc>
              <a:spcBef>
                <a:spcPts val="2134"/>
              </a:spcBef>
              <a:spcAft>
                <a:spcPts val="0"/>
              </a:spcAft>
              <a:buSzPts val="2800"/>
              <a:buNone/>
              <a:defRPr/>
            </a:lvl7pPr>
            <a:lvl8pPr lvl="7" algn="l" rtl="0">
              <a:lnSpc>
                <a:spcPct val="115000"/>
              </a:lnSpc>
              <a:spcBef>
                <a:spcPts val="2134"/>
              </a:spcBef>
              <a:spcAft>
                <a:spcPts val="0"/>
              </a:spcAft>
              <a:buSzPts val="2800"/>
              <a:buNone/>
              <a:defRPr/>
            </a:lvl8pPr>
            <a:lvl9pPr lvl="8" algn="l" rtl="0">
              <a:lnSpc>
                <a:spcPct val="115000"/>
              </a:lnSpc>
              <a:spcBef>
                <a:spcPts val="2134"/>
              </a:spcBef>
              <a:spcAft>
                <a:spcPts val="2134"/>
              </a:spcAft>
              <a:buSzPts val="2800"/>
              <a:buNone/>
              <a:defRPr/>
            </a:lvl9pPr>
          </a:lstStyle>
          <a:p>
            <a:endParaRPr/>
          </a:p>
        </p:txBody>
      </p:sp>
    </p:spTree>
    <p:extLst>
      <p:ext uri="{BB962C8B-B14F-4D97-AF65-F5344CB8AC3E}">
        <p14:creationId xmlns:p14="http://schemas.microsoft.com/office/powerpoint/2010/main" val="3777043467"/>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363"/>
        <p:cNvGrpSpPr/>
        <p:nvPr/>
      </p:nvGrpSpPr>
      <p:grpSpPr>
        <a:xfrm>
          <a:off x="0" y="0"/>
          <a:ext cx="0" cy="0"/>
          <a:chOff x="0" y="0"/>
          <a:chExt cx="0" cy="0"/>
        </a:xfrm>
      </p:grpSpPr>
      <p:sp>
        <p:nvSpPr>
          <p:cNvPr id="1364" name="Google Shape;1364;p304"/>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1365" name="Google Shape;1365;p304"/>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a:solidFill>
                <a:schemeClr val="dk1"/>
              </a:solidFill>
              <a:latin typeface="Arial"/>
              <a:ea typeface="Arial"/>
              <a:cs typeface="Arial"/>
              <a:sym typeface="Arial"/>
            </a:endParaRPr>
          </a:p>
        </p:txBody>
      </p:sp>
      <p:sp>
        <p:nvSpPr>
          <p:cNvPr id="1366" name="Google Shape;1366;p304"/>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4">
                <a:solidFill>
                  <a:srgbClr val="FF8400"/>
                </a:solidFill>
              </a:defRPr>
            </a:lvl1pPr>
            <a:lvl2pPr lvl="1" algn="l" rtl="0">
              <a:lnSpc>
                <a:spcPct val="115000"/>
              </a:lnSpc>
              <a:spcBef>
                <a:spcPts val="2134"/>
              </a:spcBef>
              <a:spcAft>
                <a:spcPts val="0"/>
              </a:spcAft>
              <a:buSzPts val="2800"/>
              <a:buNone/>
              <a:defRPr/>
            </a:lvl2pPr>
            <a:lvl3pPr lvl="2" algn="l" rtl="0">
              <a:lnSpc>
                <a:spcPct val="115000"/>
              </a:lnSpc>
              <a:spcBef>
                <a:spcPts val="2134"/>
              </a:spcBef>
              <a:spcAft>
                <a:spcPts val="0"/>
              </a:spcAft>
              <a:buSzPts val="2800"/>
              <a:buNone/>
              <a:defRPr/>
            </a:lvl3pPr>
            <a:lvl4pPr lvl="3" algn="l" rtl="0">
              <a:lnSpc>
                <a:spcPct val="115000"/>
              </a:lnSpc>
              <a:spcBef>
                <a:spcPts val="2134"/>
              </a:spcBef>
              <a:spcAft>
                <a:spcPts val="0"/>
              </a:spcAft>
              <a:buSzPts val="2800"/>
              <a:buNone/>
              <a:defRPr/>
            </a:lvl4pPr>
            <a:lvl5pPr lvl="4" algn="l" rtl="0">
              <a:lnSpc>
                <a:spcPct val="115000"/>
              </a:lnSpc>
              <a:spcBef>
                <a:spcPts val="2134"/>
              </a:spcBef>
              <a:spcAft>
                <a:spcPts val="0"/>
              </a:spcAft>
              <a:buSzPts val="2800"/>
              <a:buNone/>
              <a:defRPr/>
            </a:lvl5pPr>
            <a:lvl6pPr lvl="5" algn="l" rtl="0">
              <a:lnSpc>
                <a:spcPct val="115000"/>
              </a:lnSpc>
              <a:spcBef>
                <a:spcPts val="2134"/>
              </a:spcBef>
              <a:spcAft>
                <a:spcPts val="0"/>
              </a:spcAft>
              <a:buSzPts val="2800"/>
              <a:buNone/>
              <a:defRPr/>
            </a:lvl6pPr>
            <a:lvl7pPr lvl="6" algn="l" rtl="0">
              <a:lnSpc>
                <a:spcPct val="115000"/>
              </a:lnSpc>
              <a:spcBef>
                <a:spcPts val="2134"/>
              </a:spcBef>
              <a:spcAft>
                <a:spcPts val="0"/>
              </a:spcAft>
              <a:buSzPts val="2800"/>
              <a:buNone/>
              <a:defRPr/>
            </a:lvl7pPr>
            <a:lvl8pPr lvl="7" algn="l" rtl="0">
              <a:lnSpc>
                <a:spcPct val="115000"/>
              </a:lnSpc>
              <a:spcBef>
                <a:spcPts val="2134"/>
              </a:spcBef>
              <a:spcAft>
                <a:spcPts val="0"/>
              </a:spcAft>
              <a:buSzPts val="2800"/>
              <a:buNone/>
              <a:defRPr/>
            </a:lvl8pPr>
            <a:lvl9pPr lvl="8" algn="l" rtl="0">
              <a:lnSpc>
                <a:spcPct val="115000"/>
              </a:lnSpc>
              <a:spcBef>
                <a:spcPts val="2134"/>
              </a:spcBef>
              <a:spcAft>
                <a:spcPts val="2134"/>
              </a:spcAft>
              <a:buSzPts val="2800"/>
              <a:buNone/>
              <a:defRPr/>
            </a:lvl9pPr>
          </a:lstStyle>
          <a:p>
            <a:endParaRPr/>
          </a:p>
        </p:txBody>
      </p:sp>
      <p:sp>
        <p:nvSpPr>
          <p:cNvPr id="1367" name="Google Shape;1367;p304"/>
          <p:cNvSpPr txBox="1">
            <a:spLocks noGrp="1"/>
          </p:cNvSpPr>
          <p:nvPr>
            <p:ph type="body" idx="2"/>
          </p:nvPr>
        </p:nvSpPr>
        <p:spPr>
          <a:xfrm>
            <a:off x="415600" y="1587534"/>
            <a:ext cx="8016000" cy="4044000"/>
          </a:xfrm>
          <a:prstGeom prst="rect">
            <a:avLst/>
          </a:prstGeom>
          <a:noFill/>
          <a:ln>
            <a:noFill/>
          </a:ln>
        </p:spPr>
        <p:txBody>
          <a:bodyPr spcFirstLastPara="1" wrap="square" lIns="182850" tIns="182850" rIns="182850" bIns="182850" anchor="t" anchorCtr="0">
            <a:noAutofit/>
          </a:bodyPr>
          <a:lstStyle>
            <a:lvl1pPr marL="609608" lvl="0" indent="-541874" algn="l" rtl="0">
              <a:lnSpc>
                <a:spcPct val="115000"/>
              </a:lnSpc>
              <a:spcBef>
                <a:spcPts val="0"/>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215" lvl="1"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2pPr>
            <a:lvl3pPr marL="1828823" lvl="2"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3pPr>
            <a:lvl4pPr marL="2438431" lvl="3"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4pPr>
            <a:lvl5pPr marL="3048038" lvl="4"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5pPr>
            <a:lvl6pPr marL="3657646" lvl="5"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6pPr>
            <a:lvl7pPr marL="4267254" lvl="6"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7pPr>
            <a:lvl8pPr marL="4876861" lvl="7" indent="-541874" algn="l" rtl="0">
              <a:lnSpc>
                <a:spcPct val="115000"/>
              </a:lnSpc>
              <a:spcBef>
                <a:spcPts val="1334"/>
              </a:spcBef>
              <a:spcAft>
                <a:spcPts val="0"/>
              </a:spcAft>
              <a:buSzPts val="2800"/>
              <a:buFont typeface="Helvetica Neue Light"/>
              <a:buChar char="○"/>
              <a:defRPr>
                <a:latin typeface="Helvetica Neue Light"/>
                <a:ea typeface="Helvetica Neue Light"/>
                <a:cs typeface="Helvetica Neue Light"/>
                <a:sym typeface="Helvetica Neue Light"/>
              </a:defRPr>
            </a:lvl8pPr>
            <a:lvl9pPr marL="5486469" lvl="8" indent="-541874" algn="l" rtl="0">
              <a:lnSpc>
                <a:spcPct val="115000"/>
              </a:lnSpc>
              <a:spcBef>
                <a:spcPts val="1334"/>
              </a:spcBef>
              <a:spcAft>
                <a:spcPts val="1334"/>
              </a:spcAft>
              <a:buSzPts val="2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32481671"/>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1368"/>
        <p:cNvGrpSpPr/>
        <p:nvPr/>
      </p:nvGrpSpPr>
      <p:grpSpPr>
        <a:xfrm>
          <a:off x="0" y="0"/>
          <a:ext cx="0" cy="0"/>
          <a:chOff x="0" y="0"/>
          <a:chExt cx="0" cy="0"/>
        </a:xfrm>
      </p:grpSpPr>
      <p:sp>
        <p:nvSpPr>
          <p:cNvPr id="1369" name="Google Shape;1369;p305"/>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96822319"/>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1370"/>
        <p:cNvGrpSpPr/>
        <p:nvPr/>
      </p:nvGrpSpPr>
      <p:grpSpPr>
        <a:xfrm>
          <a:off x="0" y="0"/>
          <a:ext cx="0" cy="0"/>
          <a:chOff x="0" y="0"/>
          <a:chExt cx="0" cy="0"/>
        </a:xfrm>
      </p:grpSpPr>
      <p:sp>
        <p:nvSpPr>
          <p:cNvPr id="1371" name="Google Shape;1371;p306"/>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42439905"/>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372"/>
        <p:cNvGrpSpPr/>
        <p:nvPr/>
      </p:nvGrpSpPr>
      <p:grpSpPr>
        <a:xfrm>
          <a:off x="0" y="0"/>
          <a:ext cx="0" cy="0"/>
          <a:chOff x="0" y="0"/>
          <a:chExt cx="0" cy="0"/>
        </a:xfrm>
      </p:grpSpPr>
      <p:sp>
        <p:nvSpPr>
          <p:cNvPr id="1373" name="Google Shape;1373;p307"/>
          <p:cNvSpPr txBox="1">
            <a:spLocks noGrp="1"/>
          </p:cNvSpPr>
          <p:nvPr>
            <p:ph type="title"/>
          </p:nvPr>
        </p:nvSpPr>
        <p:spPr>
          <a:xfrm>
            <a:off x="1249060" y="242434"/>
            <a:ext cx="960320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1374" name="Google Shape;1374;p307"/>
          <p:cNvSpPr txBox="1">
            <a:spLocks noGrp="1"/>
          </p:cNvSpPr>
          <p:nvPr>
            <p:ph type="body" idx="1"/>
          </p:nvPr>
        </p:nvSpPr>
        <p:spPr>
          <a:xfrm>
            <a:off x="1220003" y="1417490"/>
            <a:ext cx="9603200" cy="4648400"/>
          </a:xfrm>
          <a:prstGeom prst="rect">
            <a:avLst/>
          </a:prstGeom>
          <a:noFill/>
          <a:ln>
            <a:noFill/>
          </a:ln>
        </p:spPr>
        <p:txBody>
          <a:bodyPr spcFirstLastPara="1" wrap="square" lIns="0" tIns="0" rIns="0" bIns="0" anchor="ctr" anchorCtr="0">
            <a:noAutofit/>
          </a:bodyPr>
          <a:lstStyle>
            <a:lvl1pPr marL="609608" lvl="0" indent="-304804" algn="ctr" rtl="0">
              <a:lnSpc>
                <a:spcPct val="120000"/>
              </a:lnSpc>
              <a:spcBef>
                <a:spcPts val="0"/>
              </a:spcBef>
              <a:spcAft>
                <a:spcPts val="0"/>
              </a:spcAft>
              <a:buClr>
                <a:srgbClr val="FFFFFF"/>
              </a:buClr>
              <a:buSzPts val="3800"/>
              <a:buFont typeface="Helvetica Neue"/>
              <a:buNone/>
              <a:defRPr sz="2534">
                <a:latin typeface="Helvetica Neue"/>
                <a:ea typeface="Helvetica Neue"/>
                <a:cs typeface="Helvetica Neue"/>
                <a:sym typeface="Helvetica Neue"/>
              </a:defRPr>
            </a:lvl1pPr>
            <a:lvl2pPr marL="1219215" lvl="1" indent="-304804" algn="ctr" rtl="0">
              <a:lnSpc>
                <a:spcPct val="120000"/>
              </a:lnSpc>
              <a:spcBef>
                <a:spcPts val="0"/>
              </a:spcBef>
              <a:spcAft>
                <a:spcPts val="0"/>
              </a:spcAft>
              <a:buClr>
                <a:srgbClr val="FFFFFF"/>
              </a:buClr>
              <a:buSzPts val="3800"/>
              <a:buFont typeface="Helvetica Neue"/>
              <a:buNone/>
              <a:defRPr sz="2534">
                <a:latin typeface="Helvetica Neue"/>
                <a:ea typeface="Helvetica Neue"/>
                <a:cs typeface="Helvetica Neue"/>
                <a:sym typeface="Helvetica Neue"/>
              </a:defRPr>
            </a:lvl2pPr>
            <a:lvl3pPr marL="1828823" lvl="2" indent="-304804" algn="ctr" rtl="0">
              <a:lnSpc>
                <a:spcPct val="120000"/>
              </a:lnSpc>
              <a:spcBef>
                <a:spcPts val="0"/>
              </a:spcBef>
              <a:spcAft>
                <a:spcPts val="0"/>
              </a:spcAft>
              <a:buClr>
                <a:srgbClr val="FFFFFF"/>
              </a:buClr>
              <a:buSzPts val="3800"/>
              <a:buFont typeface="Helvetica Neue"/>
              <a:buNone/>
              <a:defRPr sz="2534">
                <a:latin typeface="Helvetica Neue"/>
                <a:ea typeface="Helvetica Neue"/>
                <a:cs typeface="Helvetica Neue"/>
                <a:sym typeface="Helvetica Neue"/>
              </a:defRPr>
            </a:lvl3pPr>
            <a:lvl4pPr marL="2438431" lvl="3" indent="-304804" algn="ctr" rtl="0">
              <a:lnSpc>
                <a:spcPct val="120000"/>
              </a:lnSpc>
              <a:spcBef>
                <a:spcPts val="0"/>
              </a:spcBef>
              <a:spcAft>
                <a:spcPts val="0"/>
              </a:spcAft>
              <a:buClr>
                <a:srgbClr val="FFFFFF"/>
              </a:buClr>
              <a:buSzPts val="3800"/>
              <a:buFont typeface="Helvetica Neue"/>
              <a:buNone/>
              <a:defRPr sz="2534">
                <a:latin typeface="Helvetica Neue"/>
                <a:ea typeface="Helvetica Neue"/>
                <a:cs typeface="Helvetica Neue"/>
                <a:sym typeface="Helvetica Neue"/>
              </a:defRPr>
            </a:lvl4pPr>
            <a:lvl5pPr marL="3048038" lvl="4" indent="-304804" algn="ctr" rtl="0">
              <a:lnSpc>
                <a:spcPct val="120000"/>
              </a:lnSpc>
              <a:spcBef>
                <a:spcPts val="0"/>
              </a:spcBef>
              <a:spcAft>
                <a:spcPts val="0"/>
              </a:spcAft>
              <a:buClr>
                <a:srgbClr val="FFFFFF"/>
              </a:buClr>
              <a:buSzPts val="3800"/>
              <a:buFont typeface="Helvetica Neue"/>
              <a:buNone/>
              <a:defRPr sz="2534">
                <a:latin typeface="Helvetica Neue"/>
                <a:ea typeface="Helvetica Neue"/>
                <a:cs typeface="Helvetica Neue"/>
                <a:sym typeface="Helvetica Neue"/>
              </a:defRPr>
            </a:lvl5pPr>
            <a:lvl6pPr marL="3657646" lvl="5" indent="-389472" algn="l" rtl="0">
              <a:lnSpc>
                <a:spcPct val="100000"/>
              </a:lnSpc>
              <a:spcBef>
                <a:spcPts val="2934"/>
              </a:spcBef>
              <a:spcAft>
                <a:spcPts val="0"/>
              </a:spcAft>
              <a:buClr>
                <a:srgbClr val="FFFFFF"/>
              </a:buClr>
              <a:buSzPts val="1000"/>
              <a:buChar char="•"/>
              <a:defRPr/>
            </a:lvl6pPr>
            <a:lvl7pPr marL="4267254" lvl="6" indent="-389472" algn="l" rtl="0">
              <a:lnSpc>
                <a:spcPct val="100000"/>
              </a:lnSpc>
              <a:spcBef>
                <a:spcPts val="2934"/>
              </a:spcBef>
              <a:spcAft>
                <a:spcPts val="0"/>
              </a:spcAft>
              <a:buClr>
                <a:srgbClr val="FFFFFF"/>
              </a:buClr>
              <a:buSzPts val="1000"/>
              <a:buChar char="•"/>
              <a:defRPr/>
            </a:lvl7pPr>
            <a:lvl8pPr marL="4876861" lvl="7" indent="-389472" algn="l" rtl="0">
              <a:lnSpc>
                <a:spcPct val="100000"/>
              </a:lnSpc>
              <a:spcBef>
                <a:spcPts val="2934"/>
              </a:spcBef>
              <a:spcAft>
                <a:spcPts val="0"/>
              </a:spcAft>
              <a:buClr>
                <a:srgbClr val="FFFFFF"/>
              </a:buClr>
              <a:buSzPts val="1000"/>
              <a:buChar char="•"/>
              <a:defRPr/>
            </a:lvl8pPr>
            <a:lvl9pPr marL="5486469" lvl="8" indent="-389472" algn="l" rtl="0">
              <a:lnSpc>
                <a:spcPct val="100000"/>
              </a:lnSpc>
              <a:spcBef>
                <a:spcPts val="2934"/>
              </a:spcBef>
              <a:spcAft>
                <a:spcPts val="0"/>
              </a:spcAft>
              <a:buClr>
                <a:srgbClr val="FFFFFF"/>
              </a:buClr>
              <a:buSzPts val="1000"/>
              <a:buChar char="•"/>
              <a:defRPr/>
            </a:lvl9pPr>
          </a:lstStyle>
          <a:p>
            <a:endParaRPr/>
          </a:p>
        </p:txBody>
      </p:sp>
      <p:sp>
        <p:nvSpPr>
          <p:cNvPr id="1375" name="Google Shape;1375;p307"/>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33777810"/>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1376"/>
        <p:cNvGrpSpPr/>
        <p:nvPr/>
      </p:nvGrpSpPr>
      <p:grpSpPr>
        <a:xfrm>
          <a:off x="0" y="0"/>
          <a:ext cx="0" cy="0"/>
          <a:chOff x="0" y="0"/>
          <a:chExt cx="0" cy="0"/>
        </a:xfrm>
      </p:grpSpPr>
      <p:sp>
        <p:nvSpPr>
          <p:cNvPr id="1377" name="Google Shape;1377;p308"/>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10299733"/>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1378"/>
        <p:cNvGrpSpPr/>
        <p:nvPr/>
      </p:nvGrpSpPr>
      <p:grpSpPr>
        <a:xfrm>
          <a:off x="0" y="0"/>
          <a:ext cx="0" cy="0"/>
          <a:chOff x="0" y="0"/>
          <a:chExt cx="0" cy="0"/>
        </a:xfrm>
      </p:grpSpPr>
      <p:sp>
        <p:nvSpPr>
          <p:cNvPr id="1379" name="Google Shape;1379;p309"/>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380" name="Google Shape;1380;p309"/>
          <p:cNvSpPr txBox="1">
            <a:spLocks noGrp="1"/>
          </p:cNvSpPr>
          <p:nvPr>
            <p:ph type="body" idx="1"/>
          </p:nvPr>
        </p:nvSpPr>
        <p:spPr>
          <a:xfrm>
            <a:off x="415600" y="1536634"/>
            <a:ext cx="11361200" cy="4555200"/>
          </a:xfrm>
          <a:prstGeom prst="rect">
            <a:avLst/>
          </a:prstGeom>
          <a:noFill/>
          <a:ln>
            <a:noFill/>
          </a:ln>
        </p:spPr>
        <p:txBody>
          <a:bodyPr spcFirstLastPara="1" wrap="square" lIns="182850" tIns="182850" rIns="182850" bIns="182850" anchor="t" anchorCtr="0">
            <a:noAutofit/>
          </a:bodyPr>
          <a:lstStyle>
            <a:lvl1pPr marL="609608" lvl="0" indent="-609608" algn="l" rtl="0">
              <a:lnSpc>
                <a:spcPct val="115000"/>
              </a:lnSpc>
              <a:spcBef>
                <a:spcPts val="0"/>
              </a:spcBef>
              <a:spcAft>
                <a:spcPts val="0"/>
              </a:spcAft>
              <a:buClr>
                <a:srgbClr val="C3C3C3"/>
              </a:buClr>
              <a:buSzPts val="3600"/>
              <a:buChar char="●"/>
              <a:defRPr>
                <a:solidFill>
                  <a:srgbClr val="C3C3C3"/>
                </a:solidFill>
              </a:defRPr>
            </a:lvl1pPr>
            <a:lvl2pPr marL="1219215" lvl="1" indent="-541874" algn="l" rtl="0">
              <a:lnSpc>
                <a:spcPct val="115000"/>
              </a:lnSpc>
              <a:spcBef>
                <a:spcPts val="2134"/>
              </a:spcBef>
              <a:spcAft>
                <a:spcPts val="0"/>
              </a:spcAft>
              <a:buSzPts val="2800"/>
              <a:buChar char="○"/>
              <a:defRPr/>
            </a:lvl2pPr>
            <a:lvl3pPr marL="1828823" lvl="2" indent="-541874" algn="l" rtl="0">
              <a:lnSpc>
                <a:spcPct val="115000"/>
              </a:lnSpc>
              <a:spcBef>
                <a:spcPts val="2134"/>
              </a:spcBef>
              <a:spcAft>
                <a:spcPts val="0"/>
              </a:spcAft>
              <a:buSzPts val="2800"/>
              <a:buChar char="■"/>
              <a:defRPr/>
            </a:lvl3pPr>
            <a:lvl4pPr marL="2438431" lvl="3" indent="-541874" algn="l" rtl="0">
              <a:lnSpc>
                <a:spcPct val="115000"/>
              </a:lnSpc>
              <a:spcBef>
                <a:spcPts val="2134"/>
              </a:spcBef>
              <a:spcAft>
                <a:spcPts val="0"/>
              </a:spcAft>
              <a:buSzPts val="2800"/>
              <a:buChar char="●"/>
              <a:defRPr/>
            </a:lvl4pPr>
            <a:lvl5pPr marL="3048038" lvl="4" indent="-541874" algn="l" rtl="0">
              <a:lnSpc>
                <a:spcPct val="115000"/>
              </a:lnSpc>
              <a:spcBef>
                <a:spcPts val="2134"/>
              </a:spcBef>
              <a:spcAft>
                <a:spcPts val="0"/>
              </a:spcAft>
              <a:buSzPts val="2800"/>
              <a:buChar char="○"/>
              <a:defRPr/>
            </a:lvl5pPr>
            <a:lvl6pPr marL="3657646" lvl="5" indent="-541874" algn="l" rtl="0">
              <a:lnSpc>
                <a:spcPct val="115000"/>
              </a:lnSpc>
              <a:spcBef>
                <a:spcPts val="2134"/>
              </a:spcBef>
              <a:spcAft>
                <a:spcPts val="0"/>
              </a:spcAft>
              <a:buSzPts val="2800"/>
              <a:buChar char="■"/>
              <a:defRPr/>
            </a:lvl6pPr>
            <a:lvl7pPr marL="4267254" lvl="6" indent="-541874" algn="l" rtl="0">
              <a:lnSpc>
                <a:spcPct val="115000"/>
              </a:lnSpc>
              <a:spcBef>
                <a:spcPts val="2134"/>
              </a:spcBef>
              <a:spcAft>
                <a:spcPts val="0"/>
              </a:spcAft>
              <a:buSzPts val="2800"/>
              <a:buChar char="●"/>
              <a:defRPr/>
            </a:lvl7pPr>
            <a:lvl8pPr marL="4876861" lvl="7" indent="-541874" algn="l" rtl="0">
              <a:lnSpc>
                <a:spcPct val="115000"/>
              </a:lnSpc>
              <a:spcBef>
                <a:spcPts val="2134"/>
              </a:spcBef>
              <a:spcAft>
                <a:spcPts val="0"/>
              </a:spcAft>
              <a:buSzPts val="2800"/>
              <a:buChar char="○"/>
              <a:defRPr/>
            </a:lvl8pPr>
            <a:lvl9pPr marL="5486469" lvl="8" indent="-541874" algn="l" rtl="0">
              <a:lnSpc>
                <a:spcPct val="115000"/>
              </a:lnSpc>
              <a:spcBef>
                <a:spcPts val="2134"/>
              </a:spcBef>
              <a:spcAft>
                <a:spcPts val="2134"/>
              </a:spcAft>
              <a:buSzPts val="2800"/>
              <a:buChar char="■"/>
              <a:defRPr/>
            </a:lvl9pPr>
          </a:lstStyle>
          <a:p>
            <a:endParaRPr/>
          </a:p>
        </p:txBody>
      </p:sp>
      <p:sp>
        <p:nvSpPr>
          <p:cNvPr id="1381" name="Google Shape;1381;p30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4">
                <a:solidFill>
                  <a:schemeClr val="lt2"/>
                </a:solidFill>
                <a:latin typeface="Arial"/>
                <a:ea typeface="Arial"/>
                <a:cs typeface="Arial"/>
                <a:sym typeface="Arial"/>
              </a:defRPr>
            </a:lvl1pPr>
            <a:lvl2pPr marL="0" lvl="1" indent="0" algn="r" rtl="0">
              <a:buClr>
                <a:schemeClr val="lt2"/>
              </a:buClr>
              <a:buSzPts val="1000"/>
              <a:buFont typeface="Arial"/>
              <a:buNone/>
              <a:defRPr sz="1334">
                <a:solidFill>
                  <a:schemeClr val="lt2"/>
                </a:solidFill>
                <a:latin typeface="Arial"/>
                <a:ea typeface="Arial"/>
                <a:cs typeface="Arial"/>
                <a:sym typeface="Arial"/>
              </a:defRPr>
            </a:lvl2pPr>
            <a:lvl3pPr marL="0" lvl="2" indent="0" algn="r" rtl="0">
              <a:buClr>
                <a:schemeClr val="lt2"/>
              </a:buClr>
              <a:buSzPts val="1000"/>
              <a:buFont typeface="Arial"/>
              <a:buNone/>
              <a:defRPr sz="1334">
                <a:solidFill>
                  <a:schemeClr val="lt2"/>
                </a:solidFill>
                <a:latin typeface="Arial"/>
                <a:ea typeface="Arial"/>
                <a:cs typeface="Arial"/>
                <a:sym typeface="Arial"/>
              </a:defRPr>
            </a:lvl3pPr>
            <a:lvl4pPr marL="0" lvl="3" indent="0" algn="r" rtl="0">
              <a:buClr>
                <a:schemeClr val="lt2"/>
              </a:buClr>
              <a:buSzPts val="1000"/>
              <a:buFont typeface="Arial"/>
              <a:buNone/>
              <a:defRPr sz="1334">
                <a:solidFill>
                  <a:schemeClr val="lt2"/>
                </a:solidFill>
                <a:latin typeface="Arial"/>
                <a:ea typeface="Arial"/>
                <a:cs typeface="Arial"/>
                <a:sym typeface="Arial"/>
              </a:defRPr>
            </a:lvl4pPr>
            <a:lvl5pPr marL="0" lvl="4" indent="0" algn="r" rtl="0">
              <a:buClr>
                <a:schemeClr val="lt2"/>
              </a:buClr>
              <a:buSzPts val="1000"/>
              <a:buFont typeface="Arial"/>
              <a:buNone/>
              <a:defRPr sz="1334">
                <a:solidFill>
                  <a:schemeClr val="lt2"/>
                </a:solidFill>
                <a:latin typeface="Arial"/>
                <a:ea typeface="Arial"/>
                <a:cs typeface="Arial"/>
                <a:sym typeface="Arial"/>
              </a:defRPr>
            </a:lvl5pPr>
            <a:lvl6pPr marL="0" lvl="5" indent="0" algn="r" rtl="0">
              <a:buClr>
                <a:schemeClr val="lt2"/>
              </a:buClr>
              <a:buSzPts val="1000"/>
              <a:buFont typeface="Arial"/>
              <a:buNone/>
              <a:defRPr sz="1334">
                <a:solidFill>
                  <a:schemeClr val="lt2"/>
                </a:solidFill>
                <a:latin typeface="Arial"/>
                <a:ea typeface="Arial"/>
                <a:cs typeface="Arial"/>
                <a:sym typeface="Arial"/>
              </a:defRPr>
            </a:lvl6pPr>
            <a:lvl7pPr marL="0" lvl="6" indent="0" algn="r" rtl="0">
              <a:buClr>
                <a:schemeClr val="lt2"/>
              </a:buClr>
              <a:buSzPts val="1000"/>
              <a:buFont typeface="Arial"/>
              <a:buNone/>
              <a:defRPr sz="1334">
                <a:solidFill>
                  <a:schemeClr val="lt2"/>
                </a:solidFill>
                <a:latin typeface="Arial"/>
                <a:ea typeface="Arial"/>
                <a:cs typeface="Arial"/>
                <a:sym typeface="Arial"/>
              </a:defRPr>
            </a:lvl7pPr>
            <a:lvl8pPr marL="0" lvl="7" indent="0" algn="r" rtl="0">
              <a:buClr>
                <a:schemeClr val="lt2"/>
              </a:buClr>
              <a:buSzPts val="1000"/>
              <a:buFont typeface="Arial"/>
              <a:buNone/>
              <a:defRPr sz="1334">
                <a:solidFill>
                  <a:schemeClr val="lt2"/>
                </a:solidFill>
                <a:latin typeface="Arial"/>
                <a:ea typeface="Arial"/>
                <a:cs typeface="Arial"/>
                <a:sym typeface="Arial"/>
              </a:defRPr>
            </a:lvl8pPr>
            <a:lvl9pPr marL="0" lvl="8" indent="0" algn="r" rtl="0">
              <a:buClr>
                <a:schemeClr val="lt2"/>
              </a:buClr>
              <a:buSzPts val="1000"/>
              <a:buFont typeface="Arial"/>
              <a:buNone/>
              <a:defRPr sz="1334">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02635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slideLayout" Target="../slideLayouts/slideLayout127.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34" Type="http://schemas.openxmlformats.org/officeDocument/2006/relationships/slideLayout" Target="../slideLayouts/slideLayout135.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33" Type="http://schemas.openxmlformats.org/officeDocument/2006/relationships/slideLayout" Target="../slideLayouts/slideLayout134.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29" Type="http://schemas.openxmlformats.org/officeDocument/2006/relationships/slideLayout" Target="../slideLayouts/slideLayout130.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32" Type="http://schemas.openxmlformats.org/officeDocument/2006/relationships/slideLayout" Target="../slideLayouts/slideLayout133.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28" Type="http://schemas.openxmlformats.org/officeDocument/2006/relationships/slideLayout" Target="../slideLayouts/slideLayout129.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31" Type="http://schemas.openxmlformats.org/officeDocument/2006/relationships/slideLayout" Target="../slideLayouts/slideLayout132.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slideLayout" Target="../slideLayouts/slideLayout128.xml"/><Relationship Id="rId30" Type="http://schemas.openxmlformats.org/officeDocument/2006/relationships/slideLayout" Target="../slideLayouts/slideLayout131.xml"/><Relationship Id="rId35" Type="http://schemas.openxmlformats.org/officeDocument/2006/relationships/theme" Target="../theme/theme8.xml"/><Relationship Id="rId8"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theme" Target="../theme/theme9.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 Type="http://schemas.openxmlformats.org/officeDocument/2006/relationships/slideLayout" Target="../slideLayouts/slideLayout148.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theme" Target="../theme/theme10.xml"/><Relationship Id="rId8" Type="http://schemas.openxmlformats.org/officeDocument/2006/relationships/slideLayout" Target="../slideLayouts/slideLayout15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1.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slideLayout" Target="../slideLayouts/slideLayout216.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34" Type="http://schemas.openxmlformats.org/officeDocument/2006/relationships/slideLayout" Target="../slideLayouts/slideLayout224.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33" Type="http://schemas.openxmlformats.org/officeDocument/2006/relationships/slideLayout" Target="../slideLayouts/slideLayout223.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29" Type="http://schemas.openxmlformats.org/officeDocument/2006/relationships/slideLayout" Target="../slideLayouts/slideLayout219.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32" Type="http://schemas.openxmlformats.org/officeDocument/2006/relationships/slideLayout" Target="../slideLayouts/slideLayout222.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28" Type="http://schemas.openxmlformats.org/officeDocument/2006/relationships/slideLayout" Target="../slideLayouts/slideLayout218.xml"/><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31" Type="http://schemas.openxmlformats.org/officeDocument/2006/relationships/slideLayout" Target="../slideLayouts/slideLayout221.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slideLayout" Target="../slideLayouts/slideLayout217.xml"/><Relationship Id="rId30" Type="http://schemas.openxmlformats.org/officeDocument/2006/relationships/slideLayout" Target="../slideLayouts/slideLayout220.xml"/><Relationship Id="rId35" Type="http://schemas.openxmlformats.org/officeDocument/2006/relationships/theme" Target="../theme/theme12.xml"/><Relationship Id="rId8" Type="http://schemas.openxmlformats.org/officeDocument/2006/relationships/slideLayout" Target="../slideLayouts/slideLayout19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13.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6.xml"/><Relationship Id="rId13" Type="http://schemas.openxmlformats.org/officeDocument/2006/relationships/slideLayout" Target="../slideLayouts/slideLayout261.xml"/><Relationship Id="rId18" Type="http://schemas.openxmlformats.org/officeDocument/2006/relationships/slideLayout" Target="../slideLayouts/slideLayout266.xml"/><Relationship Id="rId3" Type="http://schemas.openxmlformats.org/officeDocument/2006/relationships/slideLayout" Target="../slideLayouts/slideLayout251.xml"/><Relationship Id="rId7" Type="http://schemas.openxmlformats.org/officeDocument/2006/relationships/slideLayout" Target="../slideLayouts/slideLayout255.xml"/><Relationship Id="rId12" Type="http://schemas.openxmlformats.org/officeDocument/2006/relationships/slideLayout" Target="../slideLayouts/slideLayout260.xml"/><Relationship Id="rId17" Type="http://schemas.openxmlformats.org/officeDocument/2006/relationships/slideLayout" Target="../slideLayouts/slideLayout265.xml"/><Relationship Id="rId2" Type="http://schemas.openxmlformats.org/officeDocument/2006/relationships/slideLayout" Target="../slideLayouts/slideLayout250.xml"/><Relationship Id="rId16" Type="http://schemas.openxmlformats.org/officeDocument/2006/relationships/slideLayout" Target="../slideLayouts/slideLayout264.xml"/><Relationship Id="rId20" Type="http://schemas.openxmlformats.org/officeDocument/2006/relationships/theme" Target="../theme/theme15.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5" Type="http://schemas.openxmlformats.org/officeDocument/2006/relationships/slideLayout" Target="../slideLayouts/slideLayout253.xml"/><Relationship Id="rId15" Type="http://schemas.openxmlformats.org/officeDocument/2006/relationships/slideLayout" Target="../slideLayouts/slideLayout263.xml"/><Relationship Id="rId10" Type="http://schemas.openxmlformats.org/officeDocument/2006/relationships/slideLayout" Target="../slideLayouts/slideLayout258.xml"/><Relationship Id="rId19" Type="http://schemas.openxmlformats.org/officeDocument/2006/relationships/slideLayout" Target="../slideLayouts/slideLayout267.xml"/><Relationship Id="rId4" Type="http://schemas.openxmlformats.org/officeDocument/2006/relationships/slideLayout" Target="../slideLayouts/slideLayout252.xml"/><Relationship Id="rId9" Type="http://schemas.openxmlformats.org/officeDocument/2006/relationships/slideLayout" Target="../slideLayouts/slideLayout257.xml"/><Relationship Id="rId14" Type="http://schemas.openxmlformats.org/officeDocument/2006/relationships/slideLayout" Target="../slideLayouts/slideLayout262.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75.xml"/><Relationship Id="rId3" Type="http://schemas.openxmlformats.org/officeDocument/2006/relationships/slideLayout" Target="../slideLayouts/slideLayout270.xml"/><Relationship Id="rId7" Type="http://schemas.openxmlformats.org/officeDocument/2006/relationships/slideLayout" Target="../slideLayouts/slideLayout274.xml"/><Relationship Id="rId12" Type="http://schemas.openxmlformats.org/officeDocument/2006/relationships/theme" Target="../theme/theme16.xml"/><Relationship Id="rId2" Type="http://schemas.openxmlformats.org/officeDocument/2006/relationships/slideLayout" Target="../slideLayouts/slideLayout269.xml"/><Relationship Id="rId1" Type="http://schemas.openxmlformats.org/officeDocument/2006/relationships/slideLayout" Target="../slideLayouts/slideLayout268.xml"/><Relationship Id="rId6" Type="http://schemas.openxmlformats.org/officeDocument/2006/relationships/slideLayout" Target="../slideLayouts/slideLayout273.xml"/><Relationship Id="rId11" Type="http://schemas.openxmlformats.org/officeDocument/2006/relationships/slideLayout" Target="../slideLayouts/slideLayout278.xml"/><Relationship Id="rId5" Type="http://schemas.openxmlformats.org/officeDocument/2006/relationships/slideLayout" Target="../slideLayouts/slideLayout272.xml"/><Relationship Id="rId10" Type="http://schemas.openxmlformats.org/officeDocument/2006/relationships/slideLayout" Target="../slideLayouts/slideLayout277.xml"/><Relationship Id="rId4" Type="http://schemas.openxmlformats.org/officeDocument/2006/relationships/slideLayout" Target="../slideLayouts/slideLayout271.xml"/><Relationship Id="rId9" Type="http://schemas.openxmlformats.org/officeDocument/2006/relationships/slideLayout" Target="../slideLayouts/slideLayout27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6.xml"/><Relationship Id="rId3" Type="http://schemas.openxmlformats.org/officeDocument/2006/relationships/slideLayout" Target="../slideLayouts/slideLayout281.xml"/><Relationship Id="rId7" Type="http://schemas.openxmlformats.org/officeDocument/2006/relationships/slideLayout" Target="../slideLayouts/slideLayout285.xml"/><Relationship Id="rId2" Type="http://schemas.openxmlformats.org/officeDocument/2006/relationships/slideLayout" Target="../slideLayouts/slideLayout280.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5" Type="http://schemas.openxmlformats.org/officeDocument/2006/relationships/slideLayout" Target="../slideLayouts/slideLayout283.xml"/><Relationship Id="rId10" Type="http://schemas.openxmlformats.org/officeDocument/2006/relationships/theme" Target="../theme/theme17.xml"/><Relationship Id="rId4" Type="http://schemas.openxmlformats.org/officeDocument/2006/relationships/slideLayout" Target="../slideLayouts/slideLayout282.xml"/><Relationship Id="rId9" Type="http://schemas.openxmlformats.org/officeDocument/2006/relationships/slideLayout" Target="../slideLayouts/slideLayout28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slideLayout" Target="../slideLayouts/slideLayout300.xml"/><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slideLayout" Target="../slideLayouts/slideLayout299.xml"/><Relationship Id="rId2" Type="http://schemas.openxmlformats.org/officeDocument/2006/relationships/slideLayout" Target="../slideLayouts/slideLayout289.xml"/><Relationship Id="rId16" Type="http://schemas.openxmlformats.org/officeDocument/2006/relationships/theme" Target="../theme/theme18.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5" Type="http://schemas.openxmlformats.org/officeDocument/2006/relationships/slideLayout" Target="../slideLayouts/slideLayout30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 Id="rId14" Type="http://schemas.openxmlformats.org/officeDocument/2006/relationships/slideLayout" Target="../slideLayouts/slideLayout30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10.xml"/><Relationship Id="rId3" Type="http://schemas.openxmlformats.org/officeDocument/2006/relationships/slideLayout" Target="../slideLayouts/slideLayout305.xml"/><Relationship Id="rId7" Type="http://schemas.openxmlformats.org/officeDocument/2006/relationships/slideLayout" Target="../slideLayouts/slideLayout309.xml"/><Relationship Id="rId12" Type="http://schemas.openxmlformats.org/officeDocument/2006/relationships/theme" Target="../theme/theme19.xml"/><Relationship Id="rId2" Type="http://schemas.openxmlformats.org/officeDocument/2006/relationships/slideLayout" Target="../slideLayouts/slideLayout304.xml"/><Relationship Id="rId1" Type="http://schemas.openxmlformats.org/officeDocument/2006/relationships/slideLayout" Target="../slideLayouts/slideLayout303.xml"/><Relationship Id="rId6" Type="http://schemas.openxmlformats.org/officeDocument/2006/relationships/slideLayout" Target="../slideLayouts/slideLayout308.xml"/><Relationship Id="rId11" Type="http://schemas.openxmlformats.org/officeDocument/2006/relationships/slideLayout" Target="../slideLayouts/slideLayout313.xml"/><Relationship Id="rId5" Type="http://schemas.openxmlformats.org/officeDocument/2006/relationships/slideLayout" Target="../slideLayouts/slideLayout307.xml"/><Relationship Id="rId10" Type="http://schemas.openxmlformats.org/officeDocument/2006/relationships/slideLayout" Target="../slideLayouts/slideLayout312.xml"/><Relationship Id="rId4" Type="http://schemas.openxmlformats.org/officeDocument/2006/relationships/slideLayout" Target="../slideLayouts/slideLayout306.xml"/><Relationship Id="rId9" Type="http://schemas.openxmlformats.org/officeDocument/2006/relationships/slideLayout" Target="../slideLayouts/slideLayout311.xml"/></Relationships>
</file>

<file path=ppt/slideMasters/_rels/slideMaster20.xml.rels><?xml version="1.0" encoding="UTF-8" standalone="yes"?>
<Relationships xmlns="http://schemas.openxmlformats.org/package/2006/relationships"><Relationship Id="rId13" Type="http://schemas.openxmlformats.org/officeDocument/2006/relationships/slideLayout" Target="../slideLayouts/slideLayout326.xml"/><Relationship Id="rId18" Type="http://schemas.openxmlformats.org/officeDocument/2006/relationships/slideLayout" Target="../slideLayouts/slideLayout331.xml"/><Relationship Id="rId26" Type="http://schemas.openxmlformats.org/officeDocument/2006/relationships/slideLayout" Target="../slideLayouts/slideLayout339.xml"/><Relationship Id="rId39" Type="http://schemas.openxmlformats.org/officeDocument/2006/relationships/slideLayout" Target="../slideLayouts/slideLayout352.xml"/><Relationship Id="rId21" Type="http://schemas.openxmlformats.org/officeDocument/2006/relationships/slideLayout" Target="../slideLayouts/slideLayout334.xml"/><Relationship Id="rId34" Type="http://schemas.openxmlformats.org/officeDocument/2006/relationships/slideLayout" Target="../slideLayouts/slideLayout347.xml"/><Relationship Id="rId42" Type="http://schemas.openxmlformats.org/officeDocument/2006/relationships/slideLayout" Target="../slideLayouts/slideLayout355.xml"/><Relationship Id="rId47" Type="http://schemas.openxmlformats.org/officeDocument/2006/relationships/slideLayout" Target="../slideLayouts/slideLayout360.xml"/><Relationship Id="rId50" Type="http://schemas.openxmlformats.org/officeDocument/2006/relationships/slideLayout" Target="../slideLayouts/slideLayout363.xml"/><Relationship Id="rId55" Type="http://schemas.openxmlformats.org/officeDocument/2006/relationships/slideLayout" Target="../slideLayouts/slideLayout368.xml"/><Relationship Id="rId7" Type="http://schemas.openxmlformats.org/officeDocument/2006/relationships/slideLayout" Target="../slideLayouts/slideLayout320.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9" Type="http://schemas.openxmlformats.org/officeDocument/2006/relationships/slideLayout" Target="../slideLayouts/slideLayout342.xml"/><Relationship Id="rId11" Type="http://schemas.openxmlformats.org/officeDocument/2006/relationships/slideLayout" Target="../slideLayouts/slideLayout324.xml"/><Relationship Id="rId24" Type="http://schemas.openxmlformats.org/officeDocument/2006/relationships/slideLayout" Target="../slideLayouts/slideLayout337.xml"/><Relationship Id="rId32" Type="http://schemas.openxmlformats.org/officeDocument/2006/relationships/slideLayout" Target="../slideLayouts/slideLayout345.xml"/><Relationship Id="rId37" Type="http://schemas.openxmlformats.org/officeDocument/2006/relationships/slideLayout" Target="../slideLayouts/slideLayout350.xml"/><Relationship Id="rId40" Type="http://schemas.openxmlformats.org/officeDocument/2006/relationships/slideLayout" Target="../slideLayouts/slideLayout353.xml"/><Relationship Id="rId45" Type="http://schemas.openxmlformats.org/officeDocument/2006/relationships/slideLayout" Target="../slideLayouts/slideLayout358.xml"/><Relationship Id="rId53" Type="http://schemas.openxmlformats.org/officeDocument/2006/relationships/slideLayout" Target="../slideLayouts/slideLayout366.xml"/><Relationship Id="rId58" Type="http://schemas.openxmlformats.org/officeDocument/2006/relationships/slideLayout" Target="../slideLayouts/slideLayout371.xml"/><Relationship Id="rId5" Type="http://schemas.openxmlformats.org/officeDocument/2006/relationships/slideLayout" Target="../slideLayouts/slideLayout318.xml"/><Relationship Id="rId61" Type="http://schemas.openxmlformats.org/officeDocument/2006/relationships/theme" Target="../theme/theme20.xml"/><Relationship Id="rId19" Type="http://schemas.openxmlformats.org/officeDocument/2006/relationships/slideLayout" Target="../slideLayouts/slideLayout332.xml"/><Relationship Id="rId14" Type="http://schemas.openxmlformats.org/officeDocument/2006/relationships/slideLayout" Target="../slideLayouts/slideLayout327.xml"/><Relationship Id="rId22" Type="http://schemas.openxmlformats.org/officeDocument/2006/relationships/slideLayout" Target="../slideLayouts/slideLayout335.xml"/><Relationship Id="rId27" Type="http://schemas.openxmlformats.org/officeDocument/2006/relationships/slideLayout" Target="../slideLayouts/slideLayout340.xml"/><Relationship Id="rId30" Type="http://schemas.openxmlformats.org/officeDocument/2006/relationships/slideLayout" Target="../slideLayouts/slideLayout343.xml"/><Relationship Id="rId35" Type="http://schemas.openxmlformats.org/officeDocument/2006/relationships/slideLayout" Target="../slideLayouts/slideLayout348.xml"/><Relationship Id="rId43" Type="http://schemas.openxmlformats.org/officeDocument/2006/relationships/slideLayout" Target="../slideLayouts/slideLayout356.xml"/><Relationship Id="rId48" Type="http://schemas.openxmlformats.org/officeDocument/2006/relationships/slideLayout" Target="../slideLayouts/slideLayout361.xml"/><Relationship Id="rId56" Type="http://schemas.openxmlformats.org/officeDocument/2006/relationships/slideLayout" Target="../slideLayouts/slideLayout369.xml"/><Relationship Id="rId8" Type="http://schemas.openxmlformats.org/officeDocument/2006/relationships/slideLayout" Target="../slideLayouts/slideLayout321.xml"/><Relationship Id="rId51" Type="http://schemas.openxmlformats.org/officeDocument/2006/relationships/slideLayout" Target="../slideLayouts/slideLayout364.xml"/><Relationship Id="rId3" Type="http://schemas.openxmlformats.org/officeDocument/2006/relationships/slideLayout" Target="../slideLayouts/slideLayout316.xml"/><Relationship Id="rId12" Type="http://schemas.openxmlformats.org/officeDocument/2006/relationships/slideLayout" Target="../slideLayouts/slideLayout325.xml"/><Relationship Id="rId17" Type="http://schemas.openxmlformats.org/officeDocument/2006/relationships/slideLayout" Target="../slideLayouts/slideLayout330.xml"/><Relationship Id="rId25" Type="http://schemas.openxmlformats.org/officeDocument/2006/relationships/slideLayout" Target="../slideLayouts/slideLayout338.xml"/><Relationship Id="rId33" Type="http://schemas.openxmlformats.org/officeDocument/2006/relationships/slideLayout" Target="../slideLayouts/slideLayout346.xml"/><Relationship Id="rId38" Type="http://schemas.openxmlformats.org/officeDocument/2006/relationships/slideLayout" Target="../slideLayouts/slideLayout351.xml"/><Relationship Id="rId46" Type="http://schemas.openxmlformats.org/officeDocument/2006/relationships/slideLayout" Target="../slideLayouts/slideLayout359.xml"/><Relationship Id="rId59" Type="http://schemas.openxmlformats.org/officeDocument/2006/relationships/slideLayout" Target="../slideLayouts/slideLayout372.xml"/><Relationship Id="rId20" Type="http://schemas.openxmlformats.org/officeDocument/2006/relationships/slideLayout" Target="../slideLayouts/slideLayout333.xml"/><Relationship Id="rId41" Type="http://schemas.openxmlformats.org/officeDocument/2006/relationships/slideLayout" Target="../slideLayouts/slideLayout354.xml"/><Relationship Id="rId54" Type="http://schemas.openxmlformats.org/officeDocument/2006/relationships/slideLayout" Target="../slideLayouts/slideLayout367.xml"/><Relationship Id="rId62" Type="http://schemas.openxmlformats.org/officeDocument/2006/relationships/image" Target="../media/image17.png"/><Relationship Id="rId1" Type="http://schemas.openxmlformats.org/officeDocument/2006/relationships/slideLayout" Target="../slideLayouts/slideLayout314.xml"/><Relationship Id="rId6" Type="http://schemas.openxmlformats.org/officeDocument/2006/relationships/slideLayout" Target="../slideLayouts/slideLayout319.xml"/><Relationship Id="rId15" Type="http://schemas.openxmlformats.org/officeDocument/2006/relationships/slideLayout" Target="../slideLayouts/slideLayout328.xml"/><Relationship Id="rId23" Type="http://schemas.openxmlformats.org/officeDocument/2006/relationships/slideLayout" Target="../slideLayouts/slideLayout336.xml"/><Relationship Id="rId28" Type="http://schemas.openxmlformats.org/officeDocument/2006/relationships/slideLayout" Target="../slideLayouts/slideLayout341.xml"/><Relationship Id="rId36" Type="http://schemas.openxmlformats.org/officeDocument/2006/relationships/slideLayout" Target="../slideLayouts/slideLayout349.xml"/><Relationship Id="rId49" Type="http://schemas.openxmlformats.org/officeDocument/2006/relationships/slideLayout" Target="../slideLayouts/slideLayout362.xml"/><Relationship Id="rId57" Type="http://schemas.openxmlformats.org/officeDocument/2006/relationships/slideLayout" Target="../slideLayouts/slideLayout370.xml"/><Relationship Id="rId10" Type="http://schemas.openxmlformats.org/officeDocument/2006/relationships/slideLayout" Target="../slideLayouts/slideLayout323.xml"/><Relationship Id="rId31" Type="http://schemas.openxmlformats.org/officeDocument/2006/relationships/slideLayout" Target="../slideLayouts/slideLayout344.xml"/><Relationship Id="rId44" Type="http://schemas.openxmlformats.org/officeDocument/2006/relationships/slideLayout" Target="../slideLayouts/slideLayout357.xml"/><Relationship Id="rId52" Type="http://schemas.openxmlformats.org/officeDocument/2006/relationships/slideLayout" Target="../slideLayouts/slideLayout365.xml"/><Relationship Id="rId60" Type="http://schemas.openxmlformats.org/officeDocument/2006/relationships/slideLayout" Target="../slideLayouts/slideLayout373.xml"/><Relationship Id="rId4" Type="http://schemas.openxmlformats.org/officeDocument/2006/relationships/slideLayout" Target="../slideLayouts/slideLayout317.xml"/><Relationship Id="rId9" Type="http://schemas.openxmlformats.org/officeDocument/2006/relationships/slideLayout" Target="../slideLayouts/slideLayout32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81.xml"/><Relationship Id="rId13" Type="http://schemas.openxmlformats.org/officeDocument/2006/relationships/slideLayout" Target="../slideLayouts/slideLayout386.xml"/><Relationship Id="rId3" Type="http://schemas.openxmlformats.org/officeDocument/2006/relationships/slideLayout" Target="../slideLayouts/slideLayout376.xml"/><Relationship Id="rId7" Type="http://schemas.openxmlformats.org/officeDocument/2006/relationships/slideLayout" Target="../slideLayouts/slideLayout380.xml"/><Relationship Id="rId12" Type="http://schemas.openxmlformats.org/officeDocument/2006/relationships/slideLayout" Target="../slideLayouts/slideLayout385.xml"/><Relationship Id="rId2" Type="http://schemas.openxmlformats.org/officeDocument/2006/relationships/slideLayout" Target="../slideLayouts/slideLayout375.xml"/><Relationship Id="rId1" Type="http://schemas.openxmlformats.org/officeDocument/2006/relationships/slideLayout" Target="../slideLayouts/slideLayout374.xml"/><Relationship Id="rId6" Type="http://schemas.openxmlformats.org/officeDocument/2006/relationships/slideLayout" Target="../slideLayouts/slideLayout379.xml"/><Relationship Id="rId11" Type="http://schemas.openxmlformats.org/officeDocument/2006/relationships/slideLayout" Target="../slideLayouts/slideLayout384.xml"/><Relationship Id="rId5" Type="http://schemas.openxmlformats.org/officeDocument/2006/relationships/slideLayout" Target="../slideLayouts/slideLayout378.xml"/><Relationship Id="rId10" Type="http://schemas.openxmlformats.org/officeDocument/2006/relationships/slideLayout" Target="../slideLayouts/slideLayout383.xml"/><Relationship Id="rId4" Type="http://schemas.openxmlformats.org/officeDocument/2006/relationships/slideLayout" Target="../slideLayouts/slideLayout377.xml"/><Relationship Id="rId9" Type="http://schemas.openxmlformats.org/officeDocument/2006/relationships/slideLayout" Target="../slideLayouts/slideLayout382.xml"/><Relationship Id="rId1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13" Type="http://schemas.openxmlformats.org/officeDocument/2006/relationships/slideLayout" Target="../slideLayouts/slideLayout399.xml"/><Relationship Id="rId18" Type="http://schemas.openxmlformats.org/officeDocument/2006/relationships/slideLayout" Target="../slideLayouts/slideLayout404.xml"/><Relationship Id="rId26" Type="http://schemas.openxmlformats.org/officeDocument/2006/relationships/slideLayout" Target="../slideLayouts/slideLayout412.xml"/><Relationship Id="rId3" Type="http://schemas.openxmlformats.org/officeDocument/2006/relationships/slideLayout" Target="../slideLayouts/slideLayout389.xml"/><Relationship Id="rId21" Type="http://schemas.openxmlformats.org/officeDocument/2006/relationships/slideLayout" Target="../slideLayouts/slideLayout407.xml"/><Relationship Id="rId34" Type="http://schemas.openxmlformats.org/officeDocument/2006/relationships/slideLayout" Target="../slideLayouts/slideLayout420.xml"/><Relationship Id="rId7" Type="http://schemas.openxmlformats.org/officeDocument/2006/relationships/slideLayout" Target="../slideLayouts/slideLayout393.xml"/><Relationship Id="rId12" Type="http://schemas.openxmlformats.org/officeDocument/2006/relationships/slideLayout" Target="../slideLayouts/slideLayout398.xml"/><Relationship Id="rId17" Type="http://schemas.openxmlformats.org/officeDocument/2006/relationships/slideLayout" Target="../slideLayouts/slideLayout403.xml"/><Relationship Id="rId25" Type="http://schemas.openxmlformats.org/officeDocument/2006/relationships/slideLayout" Target="../slideLayouts/slideLayout411.xml"/><Relationship Id="rId33" Type="http://schemas.openxmlformats.org/officeDocument/2006/relationships/slideLayout" Target="../slideLayouts/slideLayout419.xml"/><Relationship Id="rId2" Type="http://schemas.openxmlformats.org/officeDocument/2006/relationships/slideLayout" Target="../slideLayouts/slideLayout388.xml"/><Relationship Id="rId16" Type="http://schemas.openxmlformats.org/officeDocument/2006/relationships/slideLayout" Target="../slideLayouts/slideLayout402.xml"/><Relationship Id="rId20" Type="http://schemas.openxmlformats.org/officeDocument/2006/relationships/slideLayout" Target="../slideLayouts/slideLayout406.xml"/><Relationship Id="rId29" Type="http://schemas.openxmlformats.org/officeDocument/2006/relationships/slideLayout" Target="../slideLayouts/slideLayout415.xml"/><Relationship Id="rId1" Type="http://schemas.openxmlformats.org/officeDocument/2006/relationships/slideLayout" Target="../slideLayouts/slideLayout387.xml"/><Relationship Id="rId6" Type="http://schemas.openxmlformats.org/officeDocument/2006/relationships/slideLayout" Target="../slideLayouts/slideLayout392.xml"/><Relationship Id="rId11" Type="http://schemas.openxmlformats.org/officeDocument/2006/relationships/slideLayout" Target="../slideLayouts/slideLayout397.xml"/><Relationship Id="rId24" Type="http://schemas.openxmlformats.org/officeDocument/2006/relationships/slideLayout" Target="../slideLayouts/slideLayout410.xml"/><Relationship Id="rId32" Type="http://schemas.openxmlformats.org/officeDocument/2006/relationships/slideLayout" Target="../slideLayouts/slideLayout418.xml"/><Relationship Id="rId5" Type="http://schemas.openxmlformats.org/officeDocument/2006/relationships/slideLayout" Target="../slideLayouts/slideLayout391.xml"/><Relationship Id="rId15" Type="http://schemas.openxmlformats.org/officeDocument/2006/relationships/slideLayout" Target="../slideLayouts/slideLayout401.xml"/><Relationship Id="rId23" Type="http://schemas.openxmlformats.org/officeDocument/2006/relationships/slideLayout" Target="../slideLayouts/slideLayout409.xml"/><Relationship Id="rId28" Type="http://schemas.openxmlformats.org/officeDocument/2006/relationships/slideLayout" Target="../slideLayouts/slideLayout414.xml"/><Relationship Id="rId10" Type="http://schemas.openxmlformats.org/officeDocument/2006/relationships/slideLayout" Target="../slideLayouts/slideLayout396.xml"/><Relationship Id="rId19" Type="http://schemas.openxmlformats.org/officeDocument/2006/relationships/slideLayout" Target="../slideLayouts/slideLayout405.xml"/><Relationship Id="rId31" Type="http://schemas.openxmlformats.org/officeDocument/2006/relationships/slideLayout" Target="../slideLayouts/slideLayout417.xml"/><Relationship Id="rId4" Type="http://schemas.openxmlformats.org/officeDocument/2006/relationships/slideLayout" Target="../slideLayouts/slideLayout390.xml"/><Relationship Id="rId9" Type="http://schemas.openxmlformats.org/officeDocument/2006/relationships/slideLayout" Target="../slideLayouts/slideLayout395.xml"/><Relationship Id="rId14" Type="http://schemas.openxmlformats.org/officeDocument/2006/relationships/slideLayout" Target="../slideLayouts/slideLayout400.xml"/><Relationship Id="rId22" Type="http://schemas.openxmlformats.org/officeDocument/2006/relationships/slideLayout" Target="../slideLayouts/slideLayout408.xml"/><Relationship Id="rId27" Type="http://schemas.openxmlformats.org/officeDocument/2006/relationships/slideLayout" Target="../slideLayouts/slideLayout413.xml"/><Relationship Id="rId30" Type="http://schemas.openxmlformats.org/officeDocument/2006/relationships/slideLayout" Target="../slideLayouts/slideLayout416.xml"/><Relationship Id="rId35" Type="http://schemas.openxmlformats.org/officeDocument/2006/relationships/theme" Target="../theme/theme22.xml"/><Relationship Id="rId8" Type="http://schemas.openxmlformats.org/officeDocument/2006/relationships/slideLayout" Target="../slideLayouts/slideLayout39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slideLayout" Target="../slideLayouts/slideLayout433.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6" Type="http://schemas.openxmlformats.org/officeDocument/2006/relationships/theme" Target="../theme/theme23.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5" Type="http://schemas.openxmlformats.org/officeDocument/2006/relationships/slideLayout" Target="../slideLayouts/slideLayout43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 Id="rId14" Type="http://schemas.openxmlformats.org/officeDocument/2006/relationships/slideLayout" Target="../slideLayouts/slideLayout43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443.xml"/><Relationship Id="rId13" Type="http://schemas.openxmlformats.org/officeDocument/2006/relationships/slideLayout" Target="../slideLayouts/slideLayout448.xml"/><Relationship Id="rId18" Type="http://schemas.openxmlformats.org/officeDocument/2006/relationships/slideLayout" Target="../slideLayouts/slideLayout453.xml"/><Relationship Id="rId3" Type="http://schemas.openxmlformats.org/officeDocument/2006/relationships/slideLayout" Target="../slideLayouts/slideLayout438.xml"/><Relationship Id="rId21" Type="http://schemas.openxmlformats.org/officeDocument/2006/relationships/theme" Target="../theme/theme24.xml"/><Relationship Id="rId7" Type="http://schemas.openxmlformats.org/officeDocument/2006/relationships/slideLayout" Target="../slideLayouts/slideLayout442.xml"/><Relationship Id="rId12" Type="http://schemas.openxmlformats.org/officeDocument/2006/relationships/slideLayout" Target="../slideLayouts/slideLayout447.xml"/><Relationship Id="rId17" Type="http://schemas.openxmlformats.org/officeDocument/2006/relationships/slideLayout" Target="../slideLayouts/slideLayout452.xml"/><Relationship Id="rId2" Type="http://schemas.openxmlformats.org/officeDocument/2006/relationships/slideLayout" Target="../slideLayouts/slideLayout437.xml"/><Relationship Id="rId16" Type="http://schemas.openxmlformats.org/officeDocument/2006/relationships/slideLayout" Target="../slideLayouts/slideLayout451.xml"/><Relationship Id="rId20" Type="http://schemas.openxmlformats.org/officeDocument/2006/relationships/slideLayout" Target="../slideLayouts/slideLayout455.xml"/><Relationship Id="rId1" Type="http://schemas.openxmlformats.org/officeDocument/2006/relationships/slideLayout" Target="../slideLayouts/slideLayout436.xml"/><Relationship Id="rId6" Type="http://schemas.openxmlformats.org/officeDocument/2006/relationships/slideLayout" Target="../slideLayouts/slideLayout441.xml"/><Relationship Id="rId11" Type="http://schemas.openxmlformats.org/officeDocument/2006/relationships/slideLayout" Target="../slideLayouts/slideLayout446.xml"/><Relationship Id="rId5" Type="http://schemas.openxmlformats.org/officeDocument/2006/relationships/slideLayout" Target="../slideLayouts/slideLayout440.xml"/><Relationship Id="rId15" Type="http://schemas.openxmlformats.org/officeDocument/2006/relationships/slideLayout" Target="../slideLayouts/slideLayout450.xml"/><Relationship Id="rId10" Type="http://schemas.openxmlformats.org/officeDocument/2006/relationships/slideLayout" Target="../slideLayouts/slideLayout445.xml"/><Relationship Id="rId19" Type="http://schemas.openxmlformats.org/officeDocument/2006/relationships/slideLayout" Target="../slideLayouts/slideLayout454.xml"/><Relationship Id="rId4" Type="http://schemas.openxmlformats.org/officeDocument/2006/relationships/slideLayout" Target="../slideLayouts/slideLayout439.xml"/><Relationship Id="rId9" Type="http://schemas.openxmlformats.org/officeDocument/2006/relationships/slideLayout" Target="../slideLayouts/slideLayout444.xml"/><Relationship Id="rId14" Type="http://schemas.openxmlformats.org/officeDocument/2006/relationships/slideLayout" Target="../slideLayouts/slideLayout449.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slideLayout" Target="../slideLayouts/slideLayout468.xml"/><Relationship Id="rId18" Type="http://schemas.openxmlformats.org/officeDocument/2006/relationships/slideLayout" Target="../slideLayouts/slideLayout473.xml"/><Relationship Id="rId3" Type="http://schemas.openxmlformats.org/officeDocument/2006/relationships/slideLayout" Target="../slideLayouts/slideLayout458.xml"/><Relationship Id="rId21" Type="http://schemas.openxmlformats.org/officeDocument/2006/relationships/theme" Target="../theme/theme25.xml"/><Relationship Id="rId7" Type="http://schemas.openxmlformats.org/officeDocument/2006/relationships/slideLayout" Target="../slideLayouts/slideLayout462.xml"/><Relationship Id="rId12" Type="http://schemas.openxmlformats.org/officeDocument/2006/relationships/slideLayout" Target="../slideLayouts/slideLayout467.xml"/><Relationship Id="rId17" Type="http://schemas.openxmlformats.org/officeDocument/2006/relationships/slideLayout" Target="../slideLayouts/slideLayout472.xml"/><Relationship Id="rId2" Type="http://schemas.openxmlformats.org/officeDocument/2006/relationships/slideLayout" Target="../slideLayouts/slideLayout457.xml"/><Relationship Id="rId16" Type="http://schemas.openxmlformats.org/officeDocument/2006/relationships/slideLayout" Target="../slideLayouts/slideLayout471.xml"/><Relationship Id="rId20" Type="http://schemas.openxmlformats.org/officeDocument/2006/relationships/slideLayout" Target="../slideLayouts/slideLayout475.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5" Type="http://schemas.openxmlformats.org/officeDocument/2006/relationships/slideLayout" Target="../slideLayouts/slideLayout470.xml"/><Relationship Id="rId10" Type="http://schemas.openxmlformats.org/officeDocument/2006/relationships/slideLayout" Target="../slideLayouts/slideLayout465.xml"/><Relationship Id="rId19" Type="http://schemas.openxmlformats.org/officeDocument/2006/relationships/slideLayout" Target="../slideLayouts/slideLayout474.xml"/><Relationship Id="rId4" Type="http://schemas.openxmlformats.org/officeDocument/2006/relationships/slideLayout" Target="../slideLayouts/slideLayout459.xml"/><Relationship Id="rId9" Type="http://schemas.openxmlformats.org/officeDocument/2006/relationships/slideLayout" Target="../slideLayouts/slideLayout464.xml"/><Relationship Id="rId14" Type="http://schemas.openxmlformats.org/officeDocument/2006/relationships/slideLayout" Target="../slideLayouts/slideLayout469.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483.xml"/><Relationship Id="rId13" Type="http://schemas.openxmlformats.org/officeDocument/2006/relationships/slideLayout" Target="../slideLayouts/slideLayout488.xml"/><Relationship Id="rId18" Type="http://schemas.openxmlformats.org/officeDocument/2006/relationships/theme" Target="../theme/theme26.xml"/><Relationship Id="rId3" Type="http://schemas.openxmlformats.org/officeDocument/2006/relationships/slideLayout" Target="../slideLayouts/slideLayout478.xml"/><Relationship Id="rId7" Type="http://schemas.openxmlformats.org/officeDocument/2006/relationships/slideLayout" Target="../slideLayouts/slideLayout482.xml"/><Relationship Id="rId12" Type="http://schemas.openxmlformats.org/officeDocument/2006/relationships/slideLayout" Target="../slideLayouts/slideLayout487.xml"/><Relationship Id="rId17" Type="http://schemas.openxmlformats.org/officeDocument/2006/relationships/slideLayout" Target="../slideLayouts/slideLayout492.xml"/><Relationship Id="rId2" Type="http://schemas.openxmlformats.org/officeDocument/2006/relationships/slideLayout" Target="../slideLayouts/slideLayout477.xml"/><Relationship Id="rId16" Type="http://schemas.openxmlformats.org/officeDocument/2006/relationships/slideLayout" Target="../slideLayouts/slideLayout491.xml"/><Relationship Id="rId1" Type="http://schemas.openxmlformats.org/officeDocument/2006/relationships/slideLayout" Target="../slideLayouts/slideLayout476.xml"/><Relationship Id="rId6" Type="http://schemas.openxmlformats.org/officeDocument/2006/relationships/slideLayout" Target="../slideLayouts/slideLayout481.xml"/><Relationship Id="rId11" Type="http://schemas.openxmlformats.org/officeDocument/2006/relationships/slideLayout" Target="../slideLayouts/slideLayout486.xml"/><Relationship Id="rId5" Type="http://schemas.openxmlformats.org/officeDocument/2006/relationships/slideLayout" Target="../slideLayouts/slideLayout480.xml"/><Relationship Id="rId15" Type="http://schemas.openxmlformats.org/officeDocument/2006/relationships/slideLayout" Target="../slideLayouts/slideLayout490.xml"/><Relationship Id="rId10" Type="http://schemas.openxmlformats.org/officeDocument/2006/relationships/slideLayout" Target="../slideLayouts/slideLayout485.xml"/><Relationship Id="rId4" Type="http://schemas.openxmlformats.org/officeDocument/2006/relationships/slideLayout" Target="../slideLayouts/slideLayout479.xml"/><Relationship Id="rId9" Type="http://schemas.openxmlformats.org/officeDocument/2006/relationships/slideLayout" Target="../slideLayouts/slideLayout484.xml"/><Relationship Id="rId14" Type="http://schemas.openxmlformats.org/officeDocument/2006/relationships/slideLayout" Target="../slideLayouts/slideLayout489.xml"/></Relationships>
</file>

<file path=ppt/slideMasters/_rels/slideMaster27.xml.rels><?xml version="1.0" encoding="UTF-8" standalone="yes"?>
<Relationships xmlns="http://schemas.openxmlformats.org/package/2006/relationships"><Relationship Id="rId13" Type="http://schemas.openxmlformats.org/officeDocument/2006/relationships/slideLayout" Target="../slideLayouts/slideLayout505.xml"/><Relationship Id="rId18" Type="http://schemas.openxmlformats.org/officeDocument/2006/relationships/slideLayout" Target="../slideLayouts/slideLayout510.xml"/><Relationship Id="rId26" Type="http://schemas.openxmlformats.org/officeDocument/2006/relationships/slideLayout" Target="../slideLayouts/slideLayout518.xml"/><Relationship Id="rId3" Type="http://schemas.openxmlformats.org/officeDocument/2006/relationships/slideLayout" Target="../slideLayouts/slideLayout495.xml"/><Relationship Id="rId21" Type="http://schemas.openxmlformats.org/officeDocument/2006/relationships/slideLayout" Target="../slideLayouts/slideLayout513.xml"/><Relationship Id="rId34" Type="http://schemas.openxmlformats.org/officeDocument/2006/relationships/theme" Target="../theme/theme27.xml"/><Relationship Id="rId7" Type="http://schemas.openxmlformats.org/officeDocument/2006/relationships/slideLayout" Target="../slideLayouts/slideLayout499.xml"/><Relationship Id="rId12" Type="http://schemas.openxmlformats.org/officeDocument/2006/relationships/slideLayout" Target="../slideLayouts/slideLayout504.xml"/><Relationship Id="rId17" Type="http://schemas.openxmlformats.org/officeDocument/2006/relationships/slideLayout" Target="../slideLayouts/slideLayout509.xml"/><Relationship Id="rId25" Type="http://schemas.openxmlformats.org/officeDocument/2006/relationships/slideLayout" Target="../slideLayouts/slideLayout517.xml"/><Relationship Id="rId33" Type="http://schemas.openxmlformats.org/officeDocument/2006/relationships/slideLayout" Target="../slideLayouts/slideLayout525.xml"/><Relationship Id="rId2" Type="http://schemas.openxmlformats.org/officeDocument/2006/relationships/slideLayout" Target="../slideLayouts/slideLayout494.xml"/><Relationship Id="rId16" Type="http://schemas.openxmlformats.org/officeDocument/2006/relationships/slideLayout" Target="../slideLayouts/slideLayout508.xml"/><Relationship Id="rId20" Type="http://schemas.openxmlformats.org/officeDocument/2006/relationships/slideLayout" Target="../slideLayouts/slideLayout512.xml"/><Relationship Id="rId29" Type="http://schemas.openxmlformats.org/officeDocument/2006/relationships/slideLayout" Target="../slideLayouts/slideLayout521.xml"/><Relationship Id="rId1" Type="http://schemas.openxmlformats.org/officeDocument/2006/relationships/slideLayout" Target="../slideLayouts/slideLayout493.xml"/><Relationship Id="rId6" Type="http://schemas.openxmlformats.org/officeDocument/2006/relationships/slideLayout" Target="../slideLayouts/slideLayout498.xml"/><Relationship Id="rId11" Type="http://schemas.openxmlformats.org/officeDocument/2006/relationships/slideLayout" Target="../slideLayouts/slideLayout503.xml"/><Relationship Id="rId24" Type="http://schemas.openxmlformats.org/officeDocument/2006/relationships/slideLayout" Target="../slideLayouts/slideLayout516.xml"/><Relationship Id="rId32" Type="http://schemas.openxmlformats.org/officeDocument/2006/relationships/slideLayout" Target="../slideLayouts/slideLayout524.xml"/><Relationship Id="rId5" Type="http://schemas.openxmlformats.org/officeDocument/2006/relationships/slideLayout" Target="../slideLayouts/slideLayout497.xml"/><Relationship Id="rId15" Type="http://schemas.openxmlformats.org/officeDocument/2006/relationships/slideLayout" Target="../slideLayouts/slideLayout507.xml"/><Relationship Id="rId23" Type="http://schemas.openxmlformats.org/officeDocument/2006/relationships/slideLayout" Target="../slideLayouts/slideLayout515.xml"/><Relationship Id="rId28" Type="http://schemas.openxmlformats.org/officeDocument/2006/relationships/slideLayout" Target="../slideLayouts/slideLayout520.xml"/><Relationship Id="rId10" Type="http://schemas.openxmlformats.org/officeDocument/2006/relationships/slideLayout" Target="../slideLayouts/slideLayout502.xml"/><Relationship Id="rId19" Type="http://schemas.openxmlformats.org/officeDocument/2006/relationships/slideLayout" Target="../slideLayouts/slideLayout511.xml"/><Relationship Id="rId31" Type="http://schemas.openxmlformats.org/officeDocument/2006/relationships/slideLayout" Target="../slideLayouts/slideLayout523.xml"/><Relationship Id="rId4" Type="http://schemas.openxmlformats.org/officeDocument/2006/relationships/slideLayout" Target="../slideLayouts/slideLayout496.xml"/><Relationship Id="rId9" Type="http://schemas.openxmlformats.org/officeDocument/2006/relationships/slideLayout" Target="../slideLayouts/slideLayout501.xml"/><Relationship Id="rId14" Type="http://schemas.openxmlformats.org/officeDocument/2006/relationships/slideLayout" Target="../slideLayouts/slideLayout506.xml"/><Relationship Id="rId22" Type="http://schemas.openxmlformats.org/officeDocument/2006/relationships/slideLayout" Target="../slideLayouts/slideLayout514.xml"/><Relationship Id="rId27" Type="http://schemas.openxmlformats.org/officeDocument/2006/relationships/slideLayout" Target="../slideLayouts/slideLayout519.xml"/><Relationship Id="rId30" Type="http://schemas.openxmlformats.org/officeDocument/2006/relationships/slideLayout" Target="../slideLayouts/slideLayout522.xml"/><Relationship Id="rId8" Type="http://schemas.openxmlformats.org/officeDocument/2006/relationships/slideLayout" Target="../slideLayouts/slideLayout500.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533.xml"/><Relationship Id="rId13" Type="http://schemas.openxmlformats.org/officeDocument/2006/relationships/slideLayout" Target="../slideLayouts/slideLayout538.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slideLayout" Target="../slideLayouts/slideLayout537.xml"/><Relationship Id="rId17" Type="http://schemas.openxmlformats.org/officeDocument/2006/relationships/theme" Target="../theme/theme28.xml"/><Relationship Id="rId2" Type="http://schemas.openxmlformats.org/officeDocument/2006/relationships/slideLayout" Target="../slideLayouts/slideLayout527.xml"/><Relationship Id="rId16" Type="http://schemas.openxmlformats.org/officeDocument/2006/relationships/slideLayout" Target="../slideLayouts/slideLayout541.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5" Type="http://schemas.openxmlformats.org/officeDocument/2006/relationships/slideLayout" Target="../slideLayouts/slideLayout54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 Id="rId14" Type="http://schemas.openxmlformats.org/officeDocument/2006/relationships/slideLayout" Target="../slideLayouts/slideLayout539.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549.xml"/><Relationship Id="rId13" Type="http://schemas.openxmlformats.org/officeDocument/2006/relationships/slideLayout" Target="../slideLayouts/slideLayout554.xml"/><Relationship Id="rId18" Type="http://schemas.openxmlformats.org/officeDocument/2006/relationships/slideLayout" Target="../slideLayouts/slideLayout559.xml"/><Relationship Id="rId3" Type="http://schemas.openxmlformats.org/officeDocument/2006/relationships/slideLayout" Target="../slideLayouts/slideLayout544.xml"/><Relationship Id="rId21" Type="http://schemas.openxmlformats.org/officeDocument/2006/relationships/slideLayout" Target="../slideLayouts/slideLayout562.xml"/><Relationship Id="rId7" Type="http://schemas.openxmlformats.org/officeDocument/2006/relationships/slideLayout" Target="../slideLayouts/slideLayout548.xml"/><Relationship Id="rId12" Type="http://schemas.openxmlformats.org/officeDocument/2006/relationships/slideLayout" Target="../slideLayouts/slideLayout553.xml"/><Relationship Id="rId17" Type="http://schemas.openxmlformats.org/officeDocument/2006/relationships/slideLayout" Target="../slideLayouts/slideLayout558.xml"/><Relationship Id="rId2" Type="http://schemas.openxmlformats.org/officeDocument/2006/relationships/slideLayout" Target="../slideLayouts/slideLayout543.xml"/><Relationship Id="rId16" Type="http://schemas.openxmlformats.org/officeDocument/2006/relationships/slideLayout" Target="../slideLayouts/slideLayout557.xml"/><Relationship Id="rId20" Type="http://schemas.openxmlformats.org/officeDocument/2006/relationships/slideLayout" Target="../slideLayouts/slideLayout561.xml"/><Relationship Id="rId1" Type="http://schemas.openxmlformats.org/officeDocument/2006/relationships/slideLayout" Target="../slideLayouts/slideLayout542.xml"/><Relationship Id="rId6" Type="http://schemas.openxmlformats.org/officeDocument/2006/relationships/slideLayout" Target="../slideLayouts/slideLayout547.xml"/><Relationship Id="rId11" Type="http://schemas.openxmlformats.org/officeDocument/2006/relationships/slideLayout" Target="../slideLayouts/slideLayout552.xml"/><Relationship Id="rId5" Type="http://schemas.openxmlformats.org/officeDocument/2006/relationships/slideLayout" Target="../slideLayouts/slideLayout546.xml"/><Relationship Id="rId15" Type="http://schemas.openxmlformats.org/officeDocument/2006/relationships/slideLayout" Target="../slideLayouts/slideLayout556.xml"/><Relationship Id="rId10" Type="http://schemas.openxmlformats.org/officeDocument/2006/relationships/slideLayout" Target="../slideLayouts/slideLayout551.xml"/><Relationship Id="rId19" Type="http://schemas.openxmlformats.org/officeDocument/2006/relationships/slideLayout" Target="../slideLayouts/slideLayout560.xml"/><Relationship Id="rId4" Type="http://schemas.openxmlformats.org/officeDocument/2006/relationships/slideLayout" Target="../slideLayouts/slideLayout545.xml"/><Relationship Id="rId9" Type="http://schemas.openxmlformats.org/officeDocument/2006/relationships/slideLayout" Target="../slideLayouts/slideLayout550.xml"/><Relationship Id="rId14" Type="http://schemas.openxmlformats.org/officeDocument/2006/relationships/slideLayout" Target="../slideLayouts/slideLayout555.xml"/><Relationship Id="rId22"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570.xml"/><Relationship Id="rId13" Type="http://schemas.openxmlformats.org/officeDocument/2006/relationships/slideLayout" Target="../slideLayouts/slideLayout575.xml"/><Relationship Id="rId18" Type="http://schemas.openxmlformats.org/officeDocument/2006/relationships/slideLayout" Target="../slideLayouts/slideLayout580.xml"/><Relationship Id="rId3" Type="http://schemas.openxmlformats.org/officeDocument/2006/relationships/slideLayout" Target="../slideLayouts/slideLayout565.xml"/><Relationship Id="rId21" Type="http://schemas.openxmlformats.org/officeDocument/2006/relationships/theme" Target="../theme/theme30.xml"/><Relationship Id="rId7" Type="http://schemas.openxmlformats.org/officeDocument/2006/relationships/slideLayout" Target="../slideLayouts/slideLayout569.xml"/><Relationship Id="rId12" Type="http://schemas.openxmlformats.org/officeDocument/2006/relationships/slideLayout" Target="../slideLayouts/slideLayout574.xml"/><Relationship Id="rId17" Type="http://schemas.openxmlformats.org/officeDocument/2006/relationships/slideLayout" Target="../slideLayouts/slideLayout579.xml"/><Relationship Id="rId2" Type="http://schemas.openxmlformats.org/officeDocument/2006/relationships/slideLayout" Target="../slideLayouts/slideLayout564.xml"/><Relationship Id="rId16" Type="http://schemas.openxmlformats.org/officeDocument/2006/relationships/slideLayout" Target="../slideLayouts/slideLayout578.xml"/><Relationship Id="rId20" Type="http://schemas.openxmlformats.org/officeDocument/2006/relationships/slideLayout" Target="../slideLayouts/slideLayout582.xml"/><Relationship Id="rId1" Type="http://schemas.openxmlformats.org/officeDocument/2006/relationships/slideLayout" Target="../slideLayouts/slideLayout563.xml"/><Relationship Id="rId6" Type="http://schemas.openxmlformats.org/officeDocument/2006/relationships/slideLayout" Target="../slideLayouts/slideLayout568.xml"/><Relationship Id="rId11" Type="http://schemas.openxmlformats.org/officeDocument/2006/relationships/slideLayout" Target="../slideLayouts/slideLayout573.xml"/><Relationship Id="rId5" Type="http://schemas.openxmlformats.org/officeDocument/2006/relationships/slideLayout" Target="../slideLayouts/slideLayout567.xml"/><Relationship Id="rId15" Type="http://schemas.openxmlformats.org/officeDocument/2006/relationships/slideLayout" Target="../slideLayouts/slideLayout577.xml"/><Relationship Id="rId10" Type="http://schemas.openxmlformats.org/officeDocument/2006/relationships/slideLayout" Target="../slideLayouts/slideLayout572.xml"/><Relationship Id="rId19" Type="http://schemas.openxmlformats.org/officeDocument/2006/relationships/slideLayout" Target="../slideLayouts/slideLayout581.xml"/><Relationship Id="rId4" Type="http://schemas.openxmlformats.org/officeDocument/2006/relationships/slideLayout" Target="../slideLayouts/slideLayout566.xml"/><Relationship Id="rId9" Type="http://schemas.openxmlformats.org/officeDocument/2006/relationships/slideLayout" Target="../slideLayouts/slideLayout571.xml"/><Relationship Id="rId14" Type="http://schemas.openxmlformats.org/officeDocument/2006/relationships/slideLayout" Target="../slideLayouts/slideLayout5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Century Gothic" panose="020B0502020202020204" pitchFamily="34" charset="0"/>
              </a:defRPr>
            </a:lvl1pPr>
          </a:lstStyle>
          <a:p>
            <a:fld id="{C512C537-C551-F646-ACE7-DE0E965FA5D3}" type="datetimeFigureOut">
              <a:rPr lang="sv-SE" smtClean="0"/>
              <a:pPr/>
              <a:t>2025-03-07</a:t>
            </a:fld>
            <a:endParaRPr lang="sv-SE"/>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a:p>
        </p:txBody>
      </p:sp>
    </p:spTree>
    <p:extLst>
      <p:ext uri="{BB962C8B-B14F-4D97-AF65-F5344CB8AC3E}">
        <p14:creationId xmlns:p14="http://schemas.microsoft.com/office/powerpoint/2010/main" val="1316738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309"/>
        <p:cNvGrpSpPr/>
        <p:nvPr/>
      </p:nvGrpSpPr>
      <p:grpSpPr>
        <a:xfrm>
          <a:off x="0" y="0"/>
          <a:ext cx="0" cy="0"/>
          <a:chOff x="0" y="0"/>
          <a:chExt cx="0" cy="0"/>
        </a:xfrm>
      </p:grpSpPr>
      <p:sp>
        <p:nvSpPr>
          <p:cNvPr id="310" name="Google Shape;310;p70"/>
          <p:cNvSpPr txBox="1">
            <a:spLocks noGrp="1"/>
          </p:cNvSpPr>
          <p:nvPr>
            <p:ph type="title"/>
          </p:nvPr>
        </p:nvSpPr>
        <p:spPr>
          <a:xfrm>
            <a:off x="415600" y="593367"/>
            <a:ext cx="11360850" cy="76365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1"/>
              </a:buClr>
              <a:buSzPts val="8000"/>
              <a:buFont typeface="Helvetica Neue"/>
              <a:buNone/>
              <a:defRPr sz="8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7500"/>
              <a:buNone/>
              <a:defRPr sz="7500">
                <a:solidFill>
                  <a:schemeClr val="dk1"/>
                </a:solidFill>
              </a:defRPr>
            </a:lvl2pPr>
            <a:lvl3pPr lvl="2" rtl="0">
              <a:spcBef>
                <a:spcPts val="0"/>
              </a:spcBef>
              <a:spcAft>
                <a:spcPts val="0"/>
              </a:spcAft>
              <a:buClr>
                <a:schemeClr val="dk1"/>
              </a:buClr>
              <a:buSzPts val="7500"/>
              <a:buNone/>
              <a:defRPr sz="7500">
                <a:solidFill>
                  <a:schemeClr val="dk1"/>
                </a:solidFill>
              </a:defRPr>
            </a:lvl3pPr>
            <a:lvl4pPr lvl="3" rtl="0">
              <a:spcBef>
                <a:spcPts val="0"/>
              </a:spcBef>
              <a:spcAft>
                <a:spcPts val="0"/>
              </a:spcAft>
              <a:buClr>
                <a:schemeClr val="dk1"/>
              </a:buClr>
              <a:buSzPts val="7500"/>
              <a:buNone/>
              <a:defRPr sz="7500">
                <a:solidFill>
                  <a:schemeClr val="dk1"/>
                </a:solidFill>
              </a:defRPr>
            </a:lvl4pPr>
            <a:lvl5pPr lvl="4" rtl="0">
              <a:spcBef>
                <a:spcPts val="0"/>
              </a:spcBef>
              <a:spcAft>
                <a:spcPts val="0"/>
              </a:spcAft>
              <a:buClr>
                <a:schemeClr val="dk1"/>
              </a:buClr>
              <a:buSzPts val="7500"/>
              <a:buNone/>
              <a:defRPr sz="7500">
                <a:solidFill>
                  <a:schemeClr val="dk1"/>
                </a:solidFill>
              </a:defRPr>
            </a:lvl5pPr>
            <a:lvl6pPr lvl="5" rtl="0">
              <a:spcBef>
                <a:spcPts val="0"/>
              </a:spcBef>
              <a:spcAft>
                <a:spcPts val="0"/>
              </a:spcAft>
              <a:buClr>
                <a:schemeClr val="dk1"/>
              </a:buClr>
              <a:buSzPts val="7500"/>
              <a:buNone/>
              <a:defRPr sz="7500">
                <a:solidFill>
                  <a:schemeClr val="dk1"/>
                </a:solidFill>
              </a:defRPr>
            </a:lvl6pPr>
            <a:lvl7pPr lvl="6" rtl="0">
              <a:spcBef>
                <a:spcPts val="0"/>
              </a:spcBef>
              <a:spcAft>
                <a:spcPts val="0"/>
              </a:spcAft>
              <a:buClr>
                <a:schemeClr val="dk1"/>
              </a:buClr>
              <a:buSzPts val="7500"/>
              <a:buNone/>
              <a:defRPr sz="7500">
                <a:solidFill>
                  <a:schemeClr val="dk1"/>
                </a:solidFill>
              </a:defRPr>
            </a:lvl7pPr>
            <a:lvl8pPr lvl="7" rtl="0">
              <a:spcBef>
                <a:spcPts val="0"/>
              </a:spcBef>
              <a:spcAft>
                <a:spcPts val="0"/>
              </a:spcAft>
              <a:buClr>
                <a:schemeClr val="dk1"/>
              </a:buClr>
              <a:buSzPts val="7500"/>
              <a:buNone/>
              <a:defRPr sz="7500">
                <a:solidFill>
                  <a:schemeClr val="dk1"/>
                </a:solidFill>
              </a:defRPr>
            </a:lvl8pPr>
            <a:lvl9pPr lvl="8" rtl="0">
              <a:spcBef>
                <a:spcPts val="0"/>
              </a:spcBef>
              <a:spcAft>
                <a:spcPts val="0"/>
              </a:spcAft>
              <a:buClr>
                <a:schemeClr val="dk1"/>
              </a:buClr>
              <a:buSzPts val="7500"/>
              <a:buNone/>
              <a:defRPr sz="7500">
                <a:solidFill>
                  <a:schemeClr val="dk1"/>
                </a:solidFill>
              </a:defRPr>
            </a:lvl9pPr>
          </a:lstStyle>
          <a:p>
            <a:endParaRPr/>
          </a:p>
        </p:txBody>
      </p:sp>
      <p:sp>
        <p:nvSpPr>
          <p:cNvPr id="311" name="Google Shape;311;p70"/>
          <p:cNvSpPr txBox="1">
            <a:spLocks noGrp="1"/>
          </p:cNvSpPr>
          <p:nvPr>
            <p:ph type="body" idx="1"/>
          </p:nvPr>
        </p:nvSpPr>
        <p:spPr>
          <a:xfrm>
            <a:off x="415600" y="1536634"/>
            <a:ext cx="11360850" cy="45552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rgbClr val="FFFFFF"/>
              </a:buClr>
              <a:buSzPts val="4800"/>
              <a:buFont typeface="Avenir"/>
              <a:buChar char="●"/>
              <a:defRPr sz="4800">
                <a:solidFill>
                  <a:srgbClr val="FFFFFF"/>
                </a:solidFill>
                <a:latin typeface="Avenir"/>
                <a:ea typeface="Avenir"/>
                <a:cs typeface="Avenir"/>
                <a:sym typeface="Avenir"/>
              </a:defRPr>
            </a:lvl1pPr>
            <a:lvl2pPr marL="914400" lvl="1"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2pPr>
            <a:lvl3pPr marL="1371600" lvl="2"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3pPr>
            <a:lvl4pPr marL="1828800" lvl="3"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4pPr>
            <a:lvl5pPr marL="2286000" lvl="4"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5pPr>
            <a:lvl6pPr marL="2743200" lvl="5"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6pPr>
            <a:lvl7pPr marL="3200400" lvl="6"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7pPr>
            <a:lvl8pPr marL="3657600" lvl="7"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8pPr>
            <a:lvl9pPr marL="4114800" lvl="8" indent="-463550" rtl="0">
              <a:lnSpc>
                <a:spcPct val="115000"/>
              </a:lnSpc>
              <a:spcBef>
                <a:spcPts val="4300"/>
              </a:spcBef>
              <a:spcAft>
                <a:spcPts val="4300"/>
              </a:spcAft>
              <a:buClr>
                <a:srgbClr val="C3C3C3"/>
              </a:buClr>
              <a:buSzPts val="3700"/>
              <a:buFont typeface="Avenir"/>
              <a:buChar char="■"/>
              <a:defRPr sz="3700">
                <a:solidFill>
                  <a:srgbClr val="C3C3C3"/>
                </a:solidFill>
                <a:latin typeface="Avenir"/>
                <a:ea typeface="Avenir"/>
                <a:cs typeface="Avenir"/>
                <a:sym typeface="Avenir"/>
              </a:defRPr>
            </a:lvl9pPr>
          </a:lstStyle>
          <a:p>
            <a:endParaRPr/>
          </a:p>
        </p:txBody>
      </p:sp>
      <p:sp>
        <p:nvSpPr>
          <p:cNvPr id="312" name="Google Shape;312;p70"/>
          <p:cNvSpPr txBox="1">
            <a:spLocks noGrp="1"/>
          </p:cNvSpPr>
          <p:nvPr>
            <p:ph type="sldNum" idx="12"/>
          </p:nvPr>
        </p:nvSpPr>
        <p:spPr>
          <a:xfrm>
            <a:off x="11296611" y="6217623"/>
            <a:ext cx="731550" cy="524850"/>
          </a:xfrm>
          <a:prstGeom prst="rect">
            <a:avLst/>
          </a:prstGeom>
          <a:noFill/>
          <a:ln>
            <a:noFill/>
          </a:ln>
        </p:spPr>
        <p:txBody>
          <a:bodyPr spcFirstLastPara="1" wrap="square" lIns="243800" tIns="243800" rIns="243800" bIns="243800" anchor="ctr" anchorCtr="0">
            <a:noAutofit/>
          </a:bodyPr>
          <a:lstStyle>
            <a:lvl1pPr lvl="0" algn="r" rtl="0">
              <a:buNone/>
              <a:defRPr sz="1350">
                <a:solidFill>
                  <a:schemeClr val="lt2"/>
                </a:solidFill>
              </a:defRPr>
            </a:lvl1pPr>
            <a:lvl2pPr lvl="1" algn="r" rtl="0">
              <a:buNone/>
              <a:defRPr sz="1350">
                <a:solidFill>
                  <a:schemeClr val="lt2"/>
                </a:solidFill>
              </a:defRPr>
            </a:lvl2pPr>
            <a:lvl3pPr lvl="2" algn="r" rtl="0">
              <a:buNone/>
              <a:defRPr sz="1350">
                <a:solidFill>
                  <a:schemeClr val="lt2"/>
                </a:solidFill>
              </a:defRPr>
            </a:lvl3pPr>
            <a:lvl4pPr lvl="3" algn="r" rtl="0">
              <a:buNone/>
              <a:defRPr sz="1350">
                <a:solidFill>
                  <a:schemeClr val="lt2"/>
                </a:solidFill>
              </a:defRPr>
            </a:lvl4pPr>
            <a:lvl5pPr lvl="4" algn="r" rtl="0">
              <a:buNone/>
              <a:defRPr sz="1350">
                <a:solidFill>
                  <a:schemeClr val="lt2"/>
                </a:solidFill>
              </a:defRPr>
            </a:lvl5pPr>
            <a:lvl6pPr lvl="5" algn="r" rtl="0">
              <a:buNone/>
              <a:defRPr sz="1350">
                <a:solidFill>
                  <a:schemeClr val="lt2"/>
                </a:solidFill>
              </a:defRPr>
            </a:lvl6pPr>
            <a:lvl7pPr lvl="6" algn="r" rtl="0">
              <a:buNone/>
              <a:defRPr sz="1350">
                <a:solidFill>
                  <a:schemeClr val="lt2"/>
                </a:solidFill>
              </a:defRPr>
            </a:lvl7pPr>
            <a:lvl8pPr lvl="7" algn="r" rtl="0">
              <a:buNone/>
              <a:defRPr sz="1350">
                <a:solidFill>
                  <a:schemeClr val="lt2"/>
                </a:solidFill>
              </a:defRPr>
            </a:lvl8pPr>
            <a:lvl9pPr lvl="8" algn="r" rtl="0">
              <a:buNone/>
              <a:defRPr sz="1350">
                <a:solidFill>
                  <a:schemeClr val="lt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7532206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898"/>
        <p:cNvGrpSpPr/>
        <p:nvPr/>
      </p:nvGrpSpPr>
      <p:grpSpPr>
        <a:xfrm>
          <a:off x="0" y="0"/>
          <a:ext cx="0" cy="0"/>
          <a:chOff x="0" y="0"/>
          <a:chExt cx="0" cy="0"/>
        </a:xfrm>
      </p:grpSpPr>
      <p:sp>
        <p:nvSpPr>
          <p:cNvPr id="899" name="Google Shape;899;p195"/>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marR="0" lvl="0" algn="l" rtl="0">
              <a:lnSpc>
                <a:spcPct val="100000"/>
              </a:lnSpc>
              <a:spcBef>
                <a:spcPts val="0"/>
              </a:spcBef>
              <a:spcAft>
                <a:spcPts val="0"/>
              </a:spcAft>
              <a:buClr>
                <a:schemeClr val="dk1"/>
              </a:buClr>
              <a:buSzPts val="6000"/>
              <a:buFont typeface="Helvetica Neue"/>
              <a:buNone/>
              <a:defRPr sz="60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9pPr>
          </a:lstStyle>
          <a:p>
            <a:endParaRPr/>
          </a:p>
        </p:txBody>
      </p:sp>
      <p:sp>
        <p:nvSpPr>
          <p:cNvPr id="900" name="Google Shape;900;p195"/>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457200" marR="0" lvl="0" indent="-457200" algn="l" rtl="0">
              <a:lnSpc>
                <a:spcPct val="115000"/>
              </a:lnSpc>
              <a:spcBef>
                <a:spcPts val="0"/>
              </a:spcBef>
              <a:spcAft>
                <a:spcPts val="0"/>
              </a:spcAft>
              <a:buClr>
                <a:srgbClr val="FFFFFF"/>
              </a:buClr>
              <a:buSzPts val="3600"/>
              <a:buFont typeface="Avenir"/>
              <a:buChar char="●"/>
              <a:defRPr sz="3600" b="0" i="0" u="none" strike="noStrike" cap="none">
                <a:solidFill>
                  <a:srgbClr val="FFFFFF"/>
                </a:solidFill>
                <a:latin typeface="Avenir"/>
                <a:ea typeface="Avenir"/>
                <a:cs typeface="Avenir"/>
                <a:sym typeface="Avenir"/>
              </a:defRPr>
            </a:lvl1pPr>
            <a:lvl2pPr marL="914400" marR="0" lvl="1"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2pPr>
            <a:lvl3pPr marL="1371600" marR="0" lvl="2"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3pPr>
            <a:lvl4pPr marL="1828800" marR="0" lvl="3"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4pPr>
            <a:lvl5pPr marL="2286000" marR="0" lvl="4"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5pPr>
            <a:lvl6pPr marL="2743200" marR="0" lvl="5"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6pPr>
            <a:lvl7pPr marL="3200400" marR="0" lvl="6"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7pPr>
            <a:lvl8pPr marL="3657600" marR="0" lvl="7"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8pPr>
            <a:lvl9pPr marL="4114800" marR="0" lvl="8" indent="-406400" algn="l" rtl="0">
              <a:lnSpc>
                <a:spcPct val="115000"/>
              </a:lnSpc>
              <a:spcBef>
                <a:spcPts val="3200"/>
              </a:spcBef>
              <a:spcAft>
                <a:spcPts val="3200"/>
              </a:spcAft>
              <a:buClr>
                <a:srgbClr val="C3C3C3"/>
              </a:buClr>
              <a:buSzPts val="2800"/>
              <a:buFont typeface="Avenir"/>
              <a:buChar char="■"/>
              <a:defRPr sz="2800" b="0" i="0" u="none" strike="noStrike" cap="none">
                <a:solidFill>
                  <a:srgbClr val="C3C3C3"/>
                </a:solidFill>
                <a:latin typeface="Avenir"/>
                <a:ea typeface="Avenir"/>
                <a:cs typeface="Avenir"/>
                <a:sym typeface="Avenir"/>
              </a:defRPr>
            </a:lvl9pPr>
          </a:lstStyle>
          <a:p>
            <a:endParaRPr/>
          </a:p>
        </p:txBody>
      </p:sp>
      <p:sp>
        <p:nvSpPr>
          <p:cNvPr id="901" name="Google Shape;901;p19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marR="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marR="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marR="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marR="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marR="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marR="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marR="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marR="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marR="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60893641"/>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9"/>
        <p:cNvGrpSpPr/>
        <p:nvPr/>
      </p:nvGrpSpPr>
      <p:grpSpPr>
        <a:xfrm>
          <a:off x="0" y="0"/>
          <a:ext cx="0" cy="0"/>
          <a:chOff x="0" y="0"/>
          <a:chExt cx="0" cy="0"/>
        </a:xfrm>
      </p:grpSpPr>
      <p:pic>
        <p:nvPicPr>
          <p:cNvPr id="540" name="Google Shape;540;p120" descr="KI-Logo_rgb.tif                                                001030A5Macintosh HD                   BBA748FD:"/>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9571567" y="182563"/>
            <a:ext cx="2302934" cy="704851"/>
          </a:xfrm>
          <a:prstGeom prst="rect">
            <a:avLst/>
          </a:prstGeom>
          <a:noFill/>
          <a:ln>
            <a:noFill/>
          </a:ln>
        </p:spPr>
      </p:pic>
      <p:sp>
        <p:nvSpPr>
          <p:cNvPr id="541" name="Google Shape;541;p12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21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2100" b="1" i="0" u="none" strike="noStrike" cap="none">
                <a:solidFill>
                  <a:schemeClr val="accent1"/>
                </a:solidFill>
                <a:latin typeface="Arial"/>
                <a:ea typeface="Arial"/>
                <a:cs typeface="Arial"/>
                <a:sym typeface="Arial"/>
              </a:defRPr>
            </a:lvl2pPr>
            <a:lvl3pPr marR="0" lvl="2" algn="l" rtl="0">
              <a:spcBef>
                <a:spcPts val="0"/>
              </a:spcBef>
              <a:spcAft>
                <a:spcPts val="0"/>
              </a:spcAft>
              <a:buSzPts val="1100"/>
              <a:buNone/>
              <a:defRPr sz="2100" b="1" i="0" u="none" strike="noStrike" cap="none">
                <a:solidFill>
                  <a:schemeClr val="accent1"/>
                </a:solidFill>
                <a:latin typeface="Arial"/>
                <a:ea typeface="Arial"/>
                <a:cs typeface="Arial"/>
                <a:sym typeface="Arial"/>
              </a:defRPr>
            </a:lvl3pPr>
            <a:lvl4pPr marR="0" lvl="3" algn="l" rtl="0">
              <a:spcBef>
                <a:spcPts val="0"/>
              </a:spcBef>
              <a:spcAft>
                <a:spcPts val="0"/>
              </a:spcAft>
              <a:buSzPts val="1100"/>
              <a:buNone/>
              <a:defRPr sz="2100" b="1" i="0" u="none" strike="noStrike" cap="none">
                <a:solidFill>
                  <a:schemeClr val="accent1"/>
                </a:solidFill>
                <a:latin typeface="Arial"/>
                <a:ea typeface="Arial"/>
                <a:cs typeface="Arial"/>
                <a:sym typeface="Arial"/>
              </a:defRPr>
            </a:lvl4pPr>
            <a:lvl5pPr marR="0" lvl="4" algn="l" rtl="0">
              <a:spcBef>
                <a:spcPts val="0"/>
              </a:spcBef>
              <a:spcAft>
                <a:spcPts val="0"/>
              </a:spcAft>
              <a:buSzPts val="1100"/>
              <a:buNone/>
              <a:defRPr sz="2100" b="1" i="0" u="none" strike="noStrike" cap="none">
                <a:solidFill>
                  <a:schemeClr val="accent1"/>
                </a:solidFill>
                <a:latin typeface="Arial"/>
                <a:ea typeface="Arial"/>
                <a:cs typeface="Arial"/>
                <a:sym typeface="Arial"/>
              </a:defRPr>
            </a:lvl5pPr>
            <a:lvl6pPr marR="0" lvl="5" algn="l" rtl="0">
              <a:spcBef>
                <a:spcPts val="0"/>
              </a:spcBef>
              <a:spcAft>
                <a:spcPts val="0"/>
              </a:spcAft>
              <a:buSzPts val="1100"/>
              <a:buNone/>
              <a:defRPr sz="2100" b="1"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100" b="1"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100" b="1"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100" b="1" i="0" u="none" strike="noStrike" cap="none">
                <a:solidFill>
                  <a:schemeClr val="accent1"/>
                </a:solidFill>
                <a:latin typeface="Arial"/>
                <a:ea typeface="Arial"/>
                <a:cs typeface="Arial"/>
                <a:sym typeface="Arial"/>
              </a:defRPr>
            </a:lvl9pPr>
          </a:lstStyle>
          <a:p>
            <a:endParaRPr/>
          </a:p>
        </p:txBody>
      </p:sp>
      <p:sp>
        <p:nvSpPr>
          <p:cNvPr id="542" name="Google Shape;542;p120"/>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457200" marR="0" lvl="0" indent="-323850" algn="l" rtl="0">
              <a:spcBef>
                <a:spcPts val="300"/>
              </a:spcBef>
              <a:spcAft>
                <a:spcPts val="0"/>
              </a:spcAft>
              <a:buClr>
                <a:schemeClr val="accent1"/>
              </a:buClr>
              <a:buSzPts val="1500"/>
              <a:buFont typeface="Noto Sans Symbols"/>
              <a:buChar char="▪"/>
              <a:defRPr sz="1500" b="0" i="0" u="none" strike="noStrike" cap="none">
                <a:solidFill>
                  <a:schemeClr val="dk1"/>
                </a:solidFill>
                <a:latin typeface="Arial"/>
                <a:ea typeface="Arial"/>
                <a:cs typeface="Arial"/>
                <a:sym typeface="Arial"/>
              </a:defRPr>
            </a:lvl1pPr>
            <a:lvl2pPr marL="914400" marR="0" lvl="1" indent="-317500" algn="l" rtl="0">
              <a:spcBef>
                <a:spcPts val="3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2pPr>
            <a:lvl3pPr marL="1371600" marR="0" lvl="2" indent="-304800" algn="l" rtl="0">
              <a:spcBef>
                <a:spcPts val="200"/>
              </a:spcBef>
              <a:spcAft>
                <a:spcPts val="0"/>
              </a:spcAft>
              <a:buClr>
                <a:schemeClr val="accent1"/>
              </a:buClr>
              <a:buSzPts val="1200"/>
              <a:buFont typeface="Noto Sans Symbols"/>
              <a:buChar char="▪"/>
              <a:defRPr sz="1200" b="0" i="0" u="none" strike="noStrike" cap="none">
                <a:solidFill>
                  <a:schemeClr val="accent1"/>
                </a:solidFill>
                <a:latin typeface="Arial"/>
                <a:ea typeface="Arial"/>
                <a:cs typeface="Arial"/>
                <a:sym typeface="Arial"/>
              </a:defRPr>
            </a:lvl3pPr>
            <a:lvl4pPr marL="1828800" marR="0" lvl="3" indent="-298450" algn="l" rtl="0">
              <a:spcBef>
                <a:spcPts val="2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4pPr>
            <a:lvl5pPr marL="2286000" marR="0" lvl="4"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5pPr>
            <a:lvl6pPr marL="2743200" marR="0" lvl="5"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6pPr>
            <a:lvl7pPr marL="3200400" marR="0" lvl="6"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7pPr>
            <a:lvl8pPr marL="3657600" marR="0" lvl="7"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8pPr>
            <a:lvl9pPr marL="4114800" marR="0" lvl="8"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9pPr>
          </a:lstStyle>
          <a:p>
            <a:endParaRPr/>
          </a:p>
        </p:txBody>
      </p:sp>
      <p:sp>
        <p:nvSpPr>
          <p:cNvPr id="543" name="Google Shape;543;p12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marR="0" lvl="0" algn="r"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4" name="Google Shape;544;p12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5" name="Google Shape;545;p12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marR="0" lvl="0" indent="0" algn="r" rtl="0">
              <a:spcBef>
                <a:spcPts val="0"/>
              </a:spcBef>
              <a:buNone/>
              <a:defRPr sz="800" b="1" i="0" u="none" strike="noStrike" cap="none">
                <a:solidFill>
                  <a:srgbClr val="808080"/>
                </a:solidFill>
                <a:latin typeface="Arial"/>
                <a:ea typeface="Arial"/>
                <a:cs typeface="Arial"/>
                <a:sym typeface="Arial"/>
              </a:defRPr>
            </a:lvl1pPr>
            <a:lvl2pPr marL="0" marR="0" lvl="1" indent="0" algn="r" rtl="0">
              <a:spcBef>
                <a:spcPts val="0"/>
              </a:spcBef>
              <a:buNone/>
              <a:defRPr sz="800" b="1" i="0" u="none" strike="noStrike" cap="none">
                <a:solidFill>
                  <a:srgbClr val="808080"/>
                </a:solidFill>
                <a:latin typeface="Arial"/>
                <a:ea typeface="Arial"/>
                <a:cs typeface="Arial"/>
                <a:sym typeface="Arial"/>
              </a:defRPr>
            </a:lvl2pPr>
            <a:lvl3pPr marL="0" marR="0" lvl="2" indent="0" algn="r" rtl="0">
              <a:spcBef>
                <a:spcPts val="0"/>
              </a:spcBef>
              <a:buNone/>
              <a:defRPr sz="800" b="1" i="0" u="none" strike="noStrike" cap="none">
                <a:solidFill>
                  <a:srgbClr val="808080"/>
                </a:solidFill>
                <a:latin typeface="Arial"/>
                <a:ea typeface="Arial"/>
                <a:cs typeface="Arial"/>
                <a:sym typeface="Arial"/>
              </a:defRPr>
            </a:lvl3pPr>
            <a:lvl4pPr marL="0" marR="0" lvl="3" indent="0" algn="r" rtl="0">
              <a:spcBef>
                <a:spcPts val="0"/>
              </a:spcBef>
              <a:buNone/>
              <a:defRPr sz="800" b="1" i="0" u="none" strike="noStrike" cap="none">
                <a:solidFill>
                  <a:srgbClr val="808080"/>
                </a:solidFill>
                <a:latin typeface="Arial"/>
                <a:ea typeface="Arial"/>
                <a:cs typeface="Arial"/>
                <a:sym typeface="Arial"/>
              </a:defRPr>
            </a:lvl4pPr>
            <a:lvl5pPr marL="0" marR="0" lvl="4" indent="0" algn="r" rtl="0">
              <a:spcBef>
                <a:spcPts val="0"/>
              </a:spcBef>
              <a:buNone/>
              <a:defRPr sz="800" b="1" i="0" u="none" strike="noStrike" cap="none">
                <a:solidFill>
                  <a:srgbClr val="808080"/>
                </a:solidFill>
                <a:latin typeface="Arial"/>
                <a:ea typeface="Arial"/>
                <a:cs typeface="Arial"/>
                <a:sym typeface="Arial"/>
              </a:defRPr>
            </a:lvl5pPr>
            <a:lvl6pPr marL="0" marR="0" lvl="5" indent="0" algn="r" rtl="0">
              <a:spcBef>
                <a:spcPts val="0"/>
              </a:spcBef>
              <a:buNone/>
              <a:defRPr sz="800" b="1" i="0" u="none" strike="noStrike" cap="none">
                <a:solidFill>
                  <a:srgbClr val="808080"/>
                </a:solidFill>
                <a:latin typeface="Arial"/>
                <a:ea typeface="Arial"/>
                <a:cs typeface="Arial"/>
                <a:sym typeface="Arial"/>
              </a:defRPr>
            </a:lvl6pPr>
            <a:lvl7pPr marL="0" marR="0" lvl="6" indent="0" algn="r" rtl="0">
              <a:spcBef>
                <a:spcPts val="0"/>
              </a:spcBef>
              <a:buNone/>
              <a:defRPr sz="800" b="1" i="0" u="none" strike="noStrike" cap="none">
                <a:solidFill>
                  <a:srgbClr val="808080"/>
                </a:solidFill>
                <a:latin typeface="Arial"/>
                <a:ea typeface="Arial"/>
                <a:cs typeface="Arial"/>
                <a:sym typeface="Arial"/>
              </a:defRPr>
            </a:lvl7pPr>
            <a:lvl8pPr marL="0" marR="0" lvl="7" indent="0" algn="r" rtl="0">
              <a:spcBef>
                <a:spcPts val="0"/>
              </a:spcBef>
              <a:buNone/>
              <a:defRPr sz="800" b="1" i="0" u="none" strike="noStrike" cap="none">
                <a:solidFill>
                  <a:srgbClr val="808080"/>
                </a:solidFill>
                <a:latin typeface="Arial"/>
                <a:ea typeface="Arial"/>
                <a:cs typeface="Arial"/>
                <a:sym typeface="Arial"/>
              </a:defRPr>
            </a:lvl8pPr>
            <a:lvl9pPr marL="0" marR="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cxnSp>
        <p:nvCxnSpPr>
          <p:cNvPr id="546" name="Google Shape;546;p120"/>
          <p:cNvCxnSpPr/>
          <p:nvPr/>
        </p:nvCxnSpPr>
        <p:spPr>
          <a:xfrm>
            <a:off x="711200" y="6400800"/>
            <a:ext cx="110744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157343563"/>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9"/>
        <p:cNvGrpSpPr/>
        <p:nvPr/>
      </p:nvGrpSpPr>
      <p:grpSpPr>
        <a:xfrm>
          <a:off x="0" y="0"/>
          <a:ext cx="0" cy="0"/>
          <a:chOff x="0" y="0"/>
          <a:chExt cx="0" cy="0"/>
        </a:xfrm>
      </p:grpSpPr>
      <p:pic>
        <p:nvPicPr>
          <p:cNvPr id="540" name="Google Shape;540;p120" descr="KI-Logo_rgb.tif                                                001030A5Macintosh HD                   BBA748FD:"/>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9571567" y="182563"/>
            <a:ext cx="2302933" cy="704851"/>
          </a:xfrm>
          <a:prstGeom prst="rect">
            <a:avLst/>
          </a:prstGeom>
          <a:noFill/>
          <a:ln>
            <a:noFill/>
          </a:ln>
        </p:spPr>
      </p:pic>
      <p:sp>
        <p:nvSpPr>
          <p:cNvPr id="541" name="Google Shape;541;p12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21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2100" b="1" i="0" u="none" strike="noStrike" cap="none">
                <a:solidFill>
                  <a:schemeClr val="accent1"/>
                </a:solidFill>
                <a:latin typeface="Arial"/>
                <a:ea typeface="Arial"/>
                <a:cs typeface="Arial"/>
                <a:sym typeface="Arial"/>
              </a:defRPr>
            </a:lvl2pPr>
            <a:lvl3pPr marR="0" lvl="2" algn="l" rtl="0">
              <a:spcBef>
                <a:spcPts val="0"/>
              </a:spcBef>
              <a:spcAft>
                <a:spcPts val="0"/>
              </a:spcAft>
              <a:buSzPts val="1100"/>
              <a:buNone/>
              <a:defRPr sz="2100" b="1" i="0" u="none" strike="noStrike" cap="none">
                <a:solidFill>
                  <a:schemeClr val="accent1"/>
                </a:solidFill>
                <a:latin typeface="Arial"/>
                <a:ea typeface="Arial"/>
                <a:cs typeface="Arial"/>
                <a:sym typeface="Arial"/>
              </a:defRPr>
            </a:lvl3pPr>
            <a:lvl4pPr marR="0" lvl="3" algn="l" rtl="0">
              <a:spcBef>
                <a:spcPts val="0"/>
              </a:spcBef>
              <a:spcAft>
                <a:spcPts val="0"/>
              </a:spcAft>
              <a:buSzPts val="1100"/>
              <a:buNone/>
              <a:defRPr sz="2100" b="1" i="0" u="none" strike="noStrike" cap="none">
                <a:solidFill>
                  <a:schemeClr val="accent1"/>
                </a:solidFill>
                <a:latin typeface="Arial"/>
                <a:ea typeface="Arial"/>
                <a:cs typeface="Arial"/>
                <a:sym typeface="Arial"/>
              </a:defRPr>
            </a:lvl4pPr>
            <a:lvl5pPr marR="0" lvl="4" algn="l" rtl="0">
              <a:spcBef>
                <a:spcPts val="0"/>
              </a:spcBef>
              <a:spcAft>
                <a:spcPts val="0"/>
              </a:spcAft>
              <a:buSzPts val="1100"/>
              <a:buNone/>
              <a:defRPr sz="2100" b="1" i="0" u="none" strike="noStrike" cap="none">
                <a:solidFill>
                  <a:schemeClr val="accent1"/>
                </a:solidFill>
                <a:latin typeface="Arial"/>
                <a:ea typeface="Arial"/>
                <a:cs typeface="Arial"/>
                <a:sym typeface="Arial"/>
              </a:defRPr>
            </a:lvl5pPr>
            <a:lvl6pPr marR="0" lvl="5" algn="l" rtl="0">
              <a:spcBef>
                <a:spcPts val="0"/>
              </a:spcBef>
              <a:spcAft>
                <a:spcPts val="0"/>
              </a:spcAft>
              <a:buSzPts val="1100"/>
              <a:buNone/>
              <a:defRPr sz="2100" b="1"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100" b="1"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100" b="1"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100" b="1" i="0" u="none" strike="noStrike" cap="none">
                <a:solidFill>
                  <a:schemeClr val="accent1"/>
                </a:solidFill>
                <a:latin typeface="Arial"/>
                <a:ea typeface="Arial"/>
                <a:cs typeface="Arial"/>
                <a:sym typeface="Arial"/>
              </a:defRPr>
            </a:lvl9pPr>
          </a:lstStyle>
          <a:p>
            <a:endParaRPr/>
          </a:p>
        </p:txBody>
      </p:sp>
      <p:sp>
        <p:nvSpPr>
          <p:cNvPr id="542" name="Google Shape;542;p120"/>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457200" marR="0" lvl="0" indent="-323850" algn="l" rtl="0">
              <a:spcBef>
                <a:spcPts val="300"/>
              </a:spcBef>
              <a:spcAft>
                <a:spcPts val="0"/>
              </a:spcAft>
              <a:buClr>
                <a:schemeClr val="accent1"/>
              </a:buClr>
              <a:buSzPts val="1500"/>
              <a:buFont typeface="Noto Sans Symbols"/>
              <a:buChar char="▪"/>
              <a:defRPr sz="1500" b="0" i="0" u="none" strike="noStrike" cap="none">
                <a:solidFill>
                  <a:schemeClr val="dk1"/>
                </a:solidFill>
                <a:latin typeface="Arial"/>
                <a:ea typeface="Arial"/>
                <a:cs typeface="Arial"/>
                <a:sym typeface="Arial"/>
              </a:defRPr>
            </a:lvl1pPr>
            <a:lvl2pPr marL="914400" marR="0" lvl="1" indent="-317500" algn="l" rtl="0">
              <a:spcBef>
                <a:spcPts val="3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2pPr>
            <a:lvl3pPr marL="1371600" marR="0" lvl="2" indent="-304800" algn="l" rtl="0">
              <a:spcBef>
                <a:spcPts val="200"/>
              </a:spcBef>
              <a:spcAft>
                <a:spcPts val="0"/>
              </a:spcAft>
              <a:buClr>
                <a:schemeClr val="accent1"/>
              </a:buClr>
              <a:buSzPts val="1200"/>
              <a:buFont typeface="Noto Sans Symbols"/>
              <a:buChar char="▪"/>
              <a:defRPr sz="1200" b="0" i="0" u="none" strike="noStrike" cap="none">
                <a:solidFill>
                  <a:schemeClr val="accent1"/>
                </a:solidFill>
                <a:latin typeface="Arial"/>
                <a:ea typeface="Arial"/>
                <a:cs typeface="Arial"/>
                <a:sym typeface="Arial"/>
              </a:defRPr>
            </a:lvl3pPr>
            <a:lvl4pPr marL="1828800" marR="0" lvl="3" indent="-298450" algn="l" rtl="0">
              <a:spcBef>
                <a:spcPts val="2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4pPr>
            <a:lvl5pPr marL="2286000" marR="0" lvl="4"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5pPr>
            <a:lvl6pPr marL="2743200" marR="0" lvl="5"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6pPr>
            <a:lvl7pPr marL="3200400" marR="0" lvl="6"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7pPr>
            <a:lvl8pPr marL="3657600" marR="0" lvl="7"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8pPr>
            <a:lvl9pPr marL="4114800" marR="0" lvl="8"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9pPr>
          </a:lstStyle>
          <a:p>
            <a:endParaRPr/>
          </a:p>
        </p:txBody>
      </p:sp>
      <p:sp>
        <p:nvSpPr>
          <p:cNvPr id="543" name="Google Shape;543;p12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marR="0" lvl="0" algn="r"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4" name="Google Shape;544;p12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5" name="Google Shape;545;p12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marR="0" lvl="0" indent="0" algn="r" rtl="0">
              <a:spcBef>
                <a:spcPts val="0"/>
              </a:spcBef>
              <a:buNone/>
              <a:defRPr sz="800" b="1" i="0" u="none" strike="noStrike" cap="none">
                <a:solidFill>
                  <a:srgbClr val="808080"/>
                </a:solidFill>
                <a:latin typeface="Arial"/>
                <a:ea typeface="Arial"/>
                <a:cs typeface="Arial"/>
                <a:sym typeface="Arial"/>
              </a:defRPr>
            </a:lvl1pPr>
            <a:lvl2pPr marL="0" marR="0" lvl="1" indent="0" algn="r" rtl="0">
              <a:spcBef>
                <a:spcPts val="0"/>
              </a:spcBef>
              <a:buNone/>
              <a:defRPr sz="800" b="1" i="0" u="none" strike="noStrike" cap="none">
                <a:solidFill>
                  <a:srgbClr val="808080"/>
                </a:solidFill>
                <a:latin typeface="Arial"/>
                <a:ea typeface="Arial"/>
                <a:cs typeface="Arial"/>
                <a:sym typeface="Arial"/>
              </a:defRPr>
            </a:lvl2pPr>
            <a:lvl3pPr marL="0" marR="0" lvl="2" indent="0" algn="r" rtl="0">
              <a:spcBef>
                <a:spcPts val="0"/>
              </a:spcBef>
              <a:buNone/>
              <a:defRPr sz="800" b="1" i="0" u="none" strike="noStrike" cap="none">
                <a:solidFill>
                  <a:srgbClr val="808080"/>
                </a:solidFill>
                <a:latin typeface="Arial"/>
                <a:ea typeface="Arial"/>
                <a:cs typeface="Arial"/>
                <a:sym typeface="Arial"/>
              </a:defRPr>
            </a:lvl3pPr>
            <a:lvl4pPr marL="0" marR="0" lvl="3" indent="0" algn="r" rtl="0">
              <a:spcBef>
                <a:spcPts val="0"/>
              </a:spcBef>
              <a:buNone/>
              <a:defRPr sz="800" b="1" i="0" u="none" strike="noStrike" cap="none">
                <a:solidFill>
                  <a:srgbClr val="808080"/>
                </a:solidFill>
                <a:latin typeface="Arial"/>
                <a:ea typeface="Arial"/>
                <a:cs typeface="Arial"/>
                <a:sym typeface="Arial"/>
              </a:defRPr>
            </a:lvl4pPr>
            <a:lvl5pPr marL="0" marR="0" lvl="4" indent="0" algn="r" rtl="0">
              <a:spcBef>
                <a:spcPts val="0"/>
              </a:spcBef>
              <a:buNone/>
              <a:defRPr sz="800" b="1" i="0" u="none" strike="noStrike" cap="none">
                <a:solidFill>
                  <a:srgbClr val="808080"/>
                </a:solidFill>
                <a:latin typeface="Arial"/>
                <a:ea typeface="Arial"/>
                <a:cs typeface="Arial"/>
                <a:sym typeface="Arial"/>
              </a:defRPr>
            </a:lvl5pPr>
            <a:lvl6pPr marL="0" marR="0" lvl="5" indent="0" algn="r" rtl="0">
              <a:spcBef>
                <a:spcPts val="0"/>
              </a:spcBef>
              <a:buNone/>
              <a:defRPr sz="800" b="1" i="0" u="none" strike="noStrike" cap="none">
                <a:solidFill>
                  <a:srgbClr val="808080"/>
                </a:solidFill>
                <a:latin typeface="Arial"/>
                <a:ea typeface="Arial"/>
                <a:cs typeface="Arial"/>
                <a:sym typeface="Arial"/>
              </a:defRPr>
            </a:lvl6pPr>
            <a:lvl7pPr marL="0" marR="0" lvl="6" indent="0" algn="r" rtl="0">
              <a:spcBef>
                <a:spcPts val="0"/>
              </a:spcBef>
              <a:buNone/>
              <a:defRPr sz="800" b="1" i="0" u="none" strike="noStrike" cap="none">
                <a:solidFill>
                  <a:srgbClr val="808080"/>
                </a:solidFill>
                <a:latin typeface="Arial"/>
                <a:ea typeface="Arial"/>
                <a:cs typeface="Arial"/>
                <a:sym typeface="Arial"/>
              </a:defRPr>
            </a:lvl7pPr>
            <a:lvl8pPr marL="0" marR="0" lvl="7" indent="0" algn="r" rtl="0">
              <a:spcBef>
                <a:spcPts val="0"/>
              </a:spcBef>
              <a:buNone/>
              <a:defRPr sz="800" b="1" i="0" u="none" strike="noStrike" cap="none">
                <a:solidFill>
                  <a:srgbClr val="808080"/>
                </a:solidFill>
                <a:latin typeface="Arial"/>
                <a:ea typeface="Arial"/>
                <a:cs typeface="Arial"/>
                <a:sym typeface="Arial"/>
              </a:defRPr>
            </a:lvl8pPr>
            <a:lvl9pPr marL="0" marR="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cxnSp>
        <p:nvCxnSpPr>
          <p:cNvPr id="546" name="Google Shape;546;p120"/>
          <p:cNvCxnSpPr/>
          <p:nvPr/>
        </p:nvCxnSpPr>
        <p:spPr>
          <a:xfrm>
            <a:off x="711200" y="6400800"/>
            <a:ext cx="110744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517706294"/>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12C537-C551-F646-ACE7-DE0E965FA5D3}" type="datetimeFigureOut">
              <a:rPr lang="sv-SE" smtClean="0"/>
              <a:pPr/>
              <a:t>2025-03-07</a:t>
            </a:fld>
            <a:endParaRPr lang="sv-SE"/>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a:p>
        </p:txBody>
      </p:sp>
    </p:spTree>
    <p:extLst>
      <p:ext uri="{BB962C8B-B14F-4D97-AF65-F5344CB8AC3E}">
        <p14:creationId xmlns:p14="http://schemas.microsoft.com/office/powerpoint/2010/main" val="97194848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73264134"/>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a:gsLst>
            <a:gs pos="0">
              <a:srgbClr val="000000"/>
            </a:gs>
            <a:gs pos="100000">
              <a:srgbClr val="3B3B3B"/>
            </a:gs>
          </a:gsLst>
          <a:lin ang="540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35000" y="406402"/>
            <a:ext cx="10922000" cy="778719"/>
          </a:xfrm>
          <a:prstGeom prst="rect">
            <a:avLst/>
          </a:prstGeom>
          <a:noFill/>
          <a:ln>
            <a:noFill/>
          </a:ln>
        </p:spPr>
        <p:txBody>
          <a:bodyPr spcFirstLastPara="1" wrap="square" lIns="50800" tIns="50800" rIns="50800" bIns="50800" anchor="b" anchorCtr="0">
            <a:normAutofit/>
          </a:bodyPr>
          <a:lstStyle>
            <a:lvl1pPr marR="0" lvl="0"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1pPr>
            <a:lvl2pPr marR="0" lvl="1"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2pPr>
            <a:lvl3pPr marR="0" lvl="2"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3pPr>
            <a:lvl4pPr marR="0" lvl="3"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4pPr>
            <a:lvl5pPr marR="0" lvl="4"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5pPr>
            <a:lvl6pPr marR="0" lvl="5"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6pPr>
            <a:lvl7pPr marR="0" lvl="6"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7pPr>
            <a:lvl8pPr marR="0" lvl="7"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8pPr>
            <a:lvl9pPr marR="0" lvl="8"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9pPr>
          </a:lstStyle>
          <a:p>
            <a:endParaRPr/>
          </a:p>
        </p:txBody>
      </p:sp>
      <p:sp>
        <p:nvSpPr>
          <p:cNvPr id="7" name="Google Shape;7;p1"/>
          <p:cNvSpPr txBox="1">
            <a:spLocks noGrp="1"/>
          </p:cNvSpPr>
          <p:nvPr>
            <p:ph type="body" idx="1"/>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457200" marR="0" lvl="0"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1pPr>
            <a:lvl2pPr marL="914400" marR="0" lvl="1"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2pPr>
            <a:lvl3pPr marL="1371600" marR="0" lvl="2"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3pPr>
            <a:lvl4pPr marL="1828800" marR="0" lvl="3"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4pPr>
            <a:lvl5pPr marL="2286000" marR="0" lvl="4"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5pPr>
            <a:lvl6pPr marL="2743200" marR="0" lvl="5"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6pPr>
            <a:lvl7pPr marL="3200400" marR="0" lvl="6"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7pPr>
            <a:lvl8pPr marL="3657600" marR="0" lvl="7"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8pPr>
            <a:lvl9pPr marL="4114800" marR="0" lvl="8"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9pPr>
          </a:lstStyle>
          <a:p>
            <a:endParaRPr/>
          </a:p>
        </p:txBody>
      </p:sp>
      <p:sp>
        <p:nvSpPr>
          <p:cNvPr id="8" name="Google Shape;8;p1"/>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1pPr>
            <a:lvl2pPr marL="0" marR="0" lvl="1"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2pPr>
            <a:lvl3pPr marL="0" marR="0" lvl="2"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3pPr>
            <a:lvl4pPr marL="0" marR="0" lvl="3"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4pPr>
            <a:lvl5pPr marL="0" marR="0" lvl="4"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5pPr>
            <a:lvl6pPr marL="0" marR="0" lvl="5"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6pPr>
            <a:lvl7pPr marL="0" marR="0" lvl="6"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7pPr>
            <a:lvl8pPr marL="0" marR="0" lvl="7"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8pPr>
            <a:lvl9pPr marL="0" marR="0" lvl="8"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9pPr>
          </a:lstStyle>
          <a:p>
            <a:fld id="{00000000-1234-1234-1234-123412341234}" type="slidenum">
              <a:rPr lang="en-US" smtClean="0"/>
              <a:pPr/>
              <a:t>‹#›</a:t>
            </a:fld>
            <a:endParaRPr lang="en-US" sz="700">
              <a:solidFill>
                <a:srgbClr val="000000"/>
              </a:solidFill>
              <a:latin typeface="Arial"/>
              <a:ea typeface="Arial"/>
              <a:cs typeface="Arial"/>
              <a:sym typeface="Arial"/>
            </a:endParaRPr>
          </a:p>
        </p:txBody>
      </p:sp>
    </p:spTree>
    <p:extLst>
      <p:ext uri="{BB962C8B-B14F-4D97-AF65-F5344CB8AC3E}">
        <p14:creationId xmlns:p14="http://schemas.microsoft.com/office/powerpoint/2010/main" val="582995117"/>
      </p:ext>
    </p:extLst>
  </p:cSld>
  <p:clrMap bg1="lt1" tx1="dk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 id="2147483872" r:id="rId23"/>
    <p:sldLayoutId id="2147483873" r:id="rId24"/>
    <p:sldLayoutId id="2147483874" r:id="rId25"/>
    <p:sldLayoutId id="2147483875" r:id="rId26"/>
    <p:sldLayoutId id="2147483876" r:id="rId27"/>
    <p:sldLayoutId id="2147483877" r:id="rId28"/>
    <p:sldLayoutId id="2147483878" r:id="rId29"/>
    <p:sldLayoutId id="2147483879" r:id="rId30"/>
    <p:sldLayoutId id="2147483880" r:id="rId31"/>
    <p:sldLayoutId id="2147483881" r:id="rId32"/>
    <p:sldLayoutId id="2147483882" r:id="rId33"/>
    <p:sldLayoutId id="2147483883"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p6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34" name="Google Shape;234;p6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5" name="Google Shape;235;p6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6" name="Google Shape;236;p6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7" name="Google Shape;237;p6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18263274"/>
      </p:ext>
    </p:extLst>
  </p:cSld>
  <p:clrMap bg1="lt1" tx1="dk1" bg2="dk2" tx2="lt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07"/>
        <p:cNvGrpSpPr/>
        <p:nvPr/>
      </p:nvGrpSpPr>
      <p:grpSpPr>
        <a:xfrm>
          <a:off x="0" y="0"/>
          <a:ext cx="0" cy="0"/>
          <a:chOff x="0" y="0"/>
          <a:chExt cx="0" cy="0"/>
        </a:xfrm>
      </p:grpSpPr>
      <p:sp>
        <p:nvSpPr>
          <p:cNvPr id="1308" name="Google Shape;1308;p288"/>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marR="0" lvl="0"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9pPr>
          </a:lstStyle>
          <a:p>
            <a:endParaRPr/>
          </a:p>
        </p:txBody>
      </p:sp>
      <p:sp>
        <p:nvSpPr>
          <p:cNvPr id="1309" name="Google Shape;1309;p288"/>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457200" marR="0" lvl="0"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1pPr>
            <a:lvl2pPr marL="914400" marR="0" lvl="1"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2pPr>
            <a:lvl3pPr marL="1371600" marR="0" lvl="2"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3pPr>
            <a:lvl4pPr marL="1828800" marR="0" lvl="3"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4pPr>
            <a:lvl5pPr marL="2286000" marR="0" lvl="4"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5pPr>
            <a:lvl6pPr marL="2743200" marR="0" lvl="5"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6pPr>
            <a:lvl7pPr marL="3200400" marR="0" lvl="6"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7pPr>
            <a:lvl8pPr marL="3657600" marR="0" lvl="7"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8pPr>
            <a:lvl9pPr marL="4114800" marR="0" lvl="8"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9pPr>
          </a:lstStyle>
          <a:p>
            <a:endParaRPr/>
          </a:p>
        </p:txBody>
      </p:sp>
      <p:sp>
        <p:nvSpPr>
          <p:cNvPr id="1310" name="Google Shape;1310;p28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marR="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3377331627"/>
      </p:ext>
    </p:extLst>
  </p:cSld>
  <p:clrMap bg1="lt1" tx1="dk1" bg2="dk2" tx2="lt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 id="2147483910" r:id="rId14"/>
    <p:sldLayoutId id="2147483911" r:id="rId15"/>
    <p:sldLayoutId id="2147483912" r:id="rId16"/>
    <p:sldLayoutId id="2147483913" r:id="rId17"/>
    <p:sldLayoutId id="2147483914" r:id="rId18"/>
    <p:sldLayoutId id="2147483915" r:id="rId19"/>
    <p:sldLayoutId id="2147483916" r:id="rId20"/>
    <p:sldLayoutId id="2147483917" r:id="rId21"/>
    <p:sldLayoutId id="2147483918" r:id="rId22"/>
    <p:sldLayoutId id="2147483919" r:id="rId23"/>
    <p:sldLayoutId id="2147483920" r:id="rId24"/>
    <p:sldLayoutId id="2147483921" r:id="rId25"/>
    <p:sldLayoutId id="2147483922" r:id="rId26"/>
    <p:sldLayoutId id="2147483923" r:id="rId27"/>
    <p:sldLayoutId id="2147483924" r:id="rId28"/>
    <p:sldLayoutId id="2147483925" r:id="rId29"/>
    <p:sldLayoutId id="2147483926" r:id="rId30"/>
    <p:sldLayoutId id="2147483927" r:id="rId31"/>
    <p:sldLayoutId id="2147483928" r:id="rId32"/>
    <p:sldLayoutId id="2147483929" r:id="rId33"/>
    <p:sldLayoutId id="2147483930"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10104D9-3034-2742-AD10-733BD3055CD7}"/>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04DA1AF9-7C1C-974C-A0DF-077DFFAAE9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D92CC999-1B82-4B4D-AABB-082EC7CDBA4F}"/>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Century Gothic" panose="020B0502020202020204" pitchFamily="34" charset="0"/>
              </a:defRPr>
            </a:lvl1pPr>
          </a:lstStyle>
          <a:p>
            <a:fld id="{5D822185-8028-E440-98D8-75A56F13BAAD}" type="datetimeFigureOut">
              <a:rPr lang="sv-SE" smtClean="0"/>
              <a:pPr/>
              <a:t>2025-03-07</a:t>
            </a:fld>
            <a:endParaRPr lang="sv-SE"/>
          </a:p>
        </p:txBody>
      </p:sp>
      <p:sp>
        <p:nvSpPr>
          <p:cNvPr id="5" name="Platshållare för sidfot 4">
            <a:extLst>
              <a:ext uri="{FF2B5EF4-FFF2-40B4-BE49-F238E27FC236}">
                <a16:creationId xmlns:a16="http://schemas.microsoft.com/office/drawing/2014/main" id="{63B66244-0222-854B-873D-1814294BA20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C0767B10-236E-3F4C-8EB8-076DD8594029}"/>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defRPr>
            </a:lvl1pPr>
          </a:lstStyle>
          <a:p>
            <a:fld id="{E0EEE4B3-8AD2-8344-92A0-8D06D57F575D}" type="slidenum">
              <a:rPr lang="sv-SE" smtClean="0"/>
              <a:pPr/>
              <a:t>‹#›</a:t>
            </a:fld>
            <a:endParaRPr lang="sv-SE"/>
          </a:p>
        </p:txBody>
      </p:sp>
    </p:spTree>
    <p:extLst>
      <p:ext uri="{BB962C8B-B14F-4D97-AF65-F5344CB8AC3E}">
        <p14:creationId xmlns:p14="http://schemas.microsoft.com/office/powerpoint/2010/main" val="239373793"/>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xStyles>
    <p:title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a:gsLst>
            <a:gs pos="0">
              <a:srgbClr val="000000"/>
            </a:gs>
            <a:gs pos="100000">
              <a:srgbClr val="3B3B3B"/>
            </a:gs>
          </a:gsLst>
          <a:lin ang="5400012" scaled="0"/>
        </a:gradFill>
        <a:effectLst/>
      </p:bgPr>
    </p:bg>
    <p:spTree>
      <p:nvGrpSpPr>
        <p:cNvPr id="1" name="Shape 489"/>
        <p:cNvGrpSpPr/>
        <p:nvPr/>
      </p:nvGrpSpPr>
      <p:grpSpPr>
        <a:xfrm>
          <a:off x="0" y="0"/>
          <a:ext cx="0" cy="0"/>
          <a:chOff x="0" y="0"/>
          <a:chExt cx="0" cy="0"/>
        </a:xfrm>
      </p:grpSpPr>
      <p:sp>
        <p:nvSpPr>
          <p:cNvPr id="490" name="Google Shape;490;p121"/>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marR="0" lvl="0"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1pPr>
            <a:lvl2pPr marR="0" lvl="1"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2pPr>
            <a:lvl3pPr marR="0" lvl="2"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3pPr>
            <a:lvl4pPr marR="0" lvl="3"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4pPr>
            <a:lvl5pPr marR="0" lvl="4"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5pPr>
            <a:lvl6pPr marR="0" lvl="5"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6pPr>
            <a:lvl7pPr marR="0" lvl="6"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7pPr>
            <a:lvl8pPr marR="0" lvl="7"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8pPr>
            <a:lvl9pPr marR="0" lvl="8"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9pPr>
          </a:lstStyle>
          <a:p>
            <a:endParaRPr/>
          </a:p>
        </p:txBody>
      </p:sp>
      <p:sp>
        <p:nvSpPr>
          <p:cNvPr id="491" name="Google Shape;491;p121"/>
          <p:cNvSpPr txBox="1">
            <a:spLocks noGrp="1"/>
          </p:cNvSpPr>
          <p:nvPr>
            <p:ph type="body" idx="1"/>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457200" marR="0" lvl="0"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1pPr>
            <a:lvl2pPr marL="914400" marR="0" lvl="1"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2pPr>
            <a:lvl3pPr marL="1371600" marR="0" lvl="2"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3pPr>
            <a:lvl4pPr marL="1828800" marR="0" lvl="3"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4pPr>
            <a:lvl5pPr marL="2286000" marR="0" lvl="4"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5pPr>
            <a:lvl6pPr marL="2743200" marR="0" lvl="5"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6pPr>
            <a:lvl7pPr marL="3200400" marR="0" lvl="6"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7pPr>
            <a:lvl8pPr marL="3657600" marR="0" lvl="7"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8pPr>
            <a:lvl9pPr marL="4114800" marR="0" lvl="8"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9pPr>
          </a:lstStyle>
          <a:p>
            <a:endParaRPr/>
          </a:p>
        </p:txBody>
      </p:sp>
      <p:sp>
        <p:nvSpPr>
          <p:cNvPr id="492" name="Google Shape;492;p121"/>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marR="0" lvl="0"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1pPr>
            <a:lvl2pPr marL="0" marR="0" lvl="1"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2pPr>
            <a:lvl3pPr marL="0" marR="0" lvl="2"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3pPr>
            <a:lvl4pPr marL="0" marR="0" lvl="3"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4pPr>
            <a:lvl5pPr marL="0" marR="0" lvl="4"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5pPr>
            <a:lvl6pPr marL="0" marR="0" lvl="5"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6pPr>
            <a:lvl7pPr marL="0" marR="0" lvl="6"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7pPr>
            <a:lvl8pPr marL="0" marR="0" lvl="7"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8pPr>
            <a:lvl9pPr marL="0" marR="0" lvl="8"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9pPr>
          </a:lstStyle>
          <a:p>
            <a:fld id="{00000000-1234-1234-1234-123412341234}" type="slidenum">
              <a:rPr lang="en" smtClean="0"/>
              <a:pPr/>
              <a:t>‹#›</a:t>
            </a:fld>
            <a:endParaRPr lang="en"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1793145157"/>
      </p:ext>
    </p:extLst>
  </p:cSld>
  <p:clrMap bg1="lt1" tx1="dk1" bg2="dk2" tx2="lt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 id="2147483966" r:id="rId23"/>
    <p:sldLayoutId id="2147483967" r:id="rId24"/>
    <p:sldLayoutId id="2147483968" r:id="rId25"/>
    <p:sldLayoutId id="2147483969" r:id="rId26"/>
    <p:sldLayoutId id="2147483970" r:id="rId27"/>
    <p:sldLayoutId id="2147483971" r:id="rId28"/>
    <p:sldLayoutId id="2147483972" r:id="rId29"/>
    <p:sldLayoutId id="2147483973" r:id="rId30"/>
    <p:sldLayoutId id="2147483974" r:id="rId31"/>
    <p:sldLayoutId id="2147483975" r:id="rId32"/>
    <p:sldLayoutId id="2147483976" r:id="rId33"/>
    <p:sldLayoutId id="2147483977"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p6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34" name="Google Shape;234;p6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5" name="Google Shape;235;p6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6" name="Google Shape;236;p6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7" name="Google Shape;237;p6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95946149"/>
      </p:ext>
    </p:extLst>
  </p:cSld>
  <p:clrMap bg1="lt1" tx1="dk1" bg2="dk2" tx2="lt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6"/>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4"/>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4">
                <a:solidFill>
                  <a:schemeClr val="dk2"/>
                </a:solidFill>
              </a:defRPr>
            </a:lvl1pPr>
            <a:lvl2pPr lvl="1" algn="r">
              <a:buNone/>
              <a:defRPr sz="1334">
                <a:solidFill>
                  <a:schemeClr val="dk2"/>
                </a:solidFill>
              </a:defRPr>
            </a:lvl2pPr>
            <a:lvl3pPr lvl="2" algn="r">
              <a:buNone/>
              <a:defRPr sz="1334">
                <a:solidFill>
                  <a:schemeClr val="dk2"/>
                </a:solidFill>
              </a:defRPr>
            </a:lvl3pPr>
            <a:lvl4pPr lvl="3" algn="r">
              <a:buNone/>
              <a:defRPr sz="1334">
                <a:solidFill>
                  <a:schemeClr val="dk2"/>
                </a:solidFill>
              </a:defRPr>
            </a:lvl4pPr>
            <a:lvl5pPr lvl="4" algn="r">
              <a:buNone/>
              <a:defRPr sz="1334">
                <a:solidFill>
                  <a:schemeClr val="dk2"/>
                </a:solidFill>
              </a:defRPr>
            </a:lvl5pPr>
            <a:lvl6pPr lvl="5" algn="r">
              <a:buNone/>
              <a:defRPr sz="1334">
                <a:solidFill>
                  <a:schemeClr val="dk2"/>
                </a:solidFill>
              </a:defRPr>
            </a:lvl6pPr>
            <a:lvl7pPr lvl="6" algn="r">
              <a:buNone/>
              <a:defRPr sz="1334">
                <a:solidFill>
                  <a:schemeClr val="dk2"/>
                </a:solidFill>
              </a:defRPr>
            </a:lvl7pPr>
            <a:lvl8pPr lvl="7" algn="r">
              <a:buNone/>
              <a:defRPr sz="1334">
                <a:solidFill>
                  <a:schemeClr val="dk2"/>
                </a:solidFill>
              </a:defRPr>
            </a:lvl8pPr>
            <a:lvl9pPr lvl="8" algn="r">
              <a:buNone/>
              <a:defRPr sz="1334">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62815650"/>
      </p:ext>
    </p:extLst>
  </p:cSld>
  <p:clrMap bg1="lt1" tx1="dk1" bg2="dk2"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309"/>
        <p:cNvGrpSpPr/>
        <p:nvPr/>
      </p:nvGrpSpPr>
      <p:grpSpPr>
        <a:xfrm>
          <a:off x="0" y="0"/>
          <a:ext cx="0" cy="0"/>
          <a:chOff x="0" y="0"/>
          <a:chExt cx="0" cy="0"/>
        </a:xfrm>
      </p:grpSpPr>
      <p:sp>
        <p:nvSpPr>
          <p:cNvPr id="310" name="Google Shape;310;p70"/>
          <p:cNvSpPr txBox="1">
            <a:spLocks noGrp="1"/>
          </p:cNvSpPr>
          <p:nvPr>
            <p:ph type="title"/>
          </p:nvPr>
        </p:nvSpPr>
        <p:spPr>
          <a:xfrm>
            <a:off x="415600" y="593367"/>
            <a:ext cx="11360850" cy="76365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1"/>
              </a:buClr>
              <a:buSzPts val="8000"/>
              <a:buFont typeface="Helvetica Neue"/>
              <a:buNone/>
              <a:defRPr sz="8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7500"/>
              <a:buNone/>
              <a:defRPr sz="7500">
                <a:solidFill>
                  <a:schemeClr val="dk1"/>
                </a:solidFill>
              </a:defRPr>
            </a:lvl2pPr>
            <a:lvl3pPr lvl="2" rtl="0">
              <a:spcBef>
                <a:spcPts val="0"/>
              </a:spcBef>
              <a:spcAft>
                <a:spcPts val="0"/>
              </a:spcAft>
              <a:buClr>
                <a:schemeClr val="dk1"/>
              </a:buClr>
              <a:buSzPts val="7500"/>
              <a:buNone/>
              <a:defRPr sz="7500">
                <a:solidFill>
                  <a:schemeClr val="dk1"/>
                </a:solidFill>
              </a:defRPr>
            </a:lvl3pPr>
            <a:lvl4pPr lvl="3" rtl="0">
              <a:spcBef>
                <a:spcPts val="0"/>
              </a:spcBef>
              <a:spcAft>
                <a:spcPts val="0"/>
              </a:spcAft>
              <a:buClr>
                <a:schemeClr val="dk1"/>
              </a:buClr>
              <a:buSzPts val="7500"/>
              <a:buNone/>
              <a:defRPr sz="7500">
                <a:solidFill>
                  <a:schemeClr val="dk1"/>
                </a:solidFill>
              </a:defRPr>
            </a:lvl4pPr>
            <a:lvl5pPr lvl="4" rtl="0">
              <a:spcBef>
                <a:spcPts val="0"/>
              </a:spcBef>
              <a:spcAft>
                <a:spcPts val="0"/>
              </a:spcAft>
              <a:buClr>
                <a:schemeClr val="dk1"/>
              </a:buClr>
              <a:buSzPts val="7500"/>
              <a:buNone/>
              <a:defRPr sz="7500">
                <a:solidFill>
                  <a:schemeClr val="dk1"/>
                </a:solidFill>
              </a:defRPr>
            </a:lvl5pPr>
            <a:lvl6pPr lvl="5" rtl="0">
              <a:spcBef>
                <a:spcPts val="0"/>
              </a:spcBef>
              <a:spcAft>
                <a:spcPts val="0"/>
              </a:spcAft>
              <a:buClr>
                <a:schemeClr val="dk1"/>
              </a:buClr>
              <a:buSzPts val="7500"/>
              <a:buNone/>
              <a:defRPr sz="7500">
                <a:solidFill>
                  <a:schemeClr val="dk1"/>
                </a:solidFill>
              </a:defRPr>
            </a:lvl6pPr>
            <a:lvl7pPr lvl="6" rtl="0">
              <a:spcBef>
                <a:spcPts val="0"/>
              </a:spcBef>
              <a:spcAft>
                <a:spcPts val="0"/>
              </a:spcAft>
              <a:buClr>
                <a:schemeClr val="dk1"/>
              </a:buClr>
              <a:buSzPts val="7500"/>
              <a:buNone/>
              <a:defRPr sz="7500">
                <a:solidFill>
                  <a:schemeClr val="dk1"/>
                </a:solidFill>
              </a:defRPr>
            </a:lvl7pPr>
            <a:lvl8pPr lvl="7" rtl="0">
              <a:spcBef>
                <a:spcPts val="0"/>
              </a:spcBef>
              <a:spcAft>
                <a:spcPts val="0"/>
              </a:spcAft>
              <a:buClr>
                <a:schemeClr val="dk1"/>
              </a:buClr>
              <a:buSzPts val="7500"/>
              <a:buNone/>
              <a:defRPr sz="7500">
                <a:solidFill>
                  <a:schemeClr val="dk1"/>
                </a:solidFill>
              </a:defRPr>
            </a:lvl8pPr>
            <a:lvl9pPr lvl="8" rtl="0">
              <a:spcBef>
                <a:spcPts val="0"/>
              </a:spcBef>
              <a:spcAft>
                <a:spcPts val="0"/>
              </a:spcAft>
              <a:buClr>
                <a:schemeClr val="dk1"/>
              </a:buClr>
              <a:buSzPts val="7500"/>
              <a:buNone/>
              <a:defRPr sz="7500">
                <a:solidFill>
                  <a:schemeClr val="dk1"/>
                </a:solidFill>
              </a:defRPr>
            </a:lvl9pPr>
          </a:lstStyle>
          <a:p>
            <a:endParaRPr/>
          </a:p>
        </p:txBody>
      </p:sp>
      <p:sp>
        <p:nvSpPr>
          <p:cNvPr id="311" name="Google Shape;311;p70"/>
          <p:cNvSpPr txBox="1">
            <a:spLocks noGrp="1"/>
          </p:cNvSpPr>
          <p:nvPr>
            <p:ph type="body" idx="1"/>
          </p:nvPr>
        </p:nvSpPr>
        <p:spPr>
          <a:xfrm>
            <a:off x="415600" y="1536634"/>
            <a:ext cx="11360850" cy="45552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rgbClr val="FFFFFF"/>
              </a:buClr>
              <a:buSzPts val="4800"/>
              <a:buFont typeface="Avenir"/>
              <a:buChar char="●"/>
              <a:defRPr sz="4800">
                <a:solidFill>
                  <a:srgbClr val="FFFFFF"/>
                </a:solidFill>
                <a:latin typeface="Avenir"/>
                <a:ea typeface="Avenir"/>
                <a:cs typeface="Avenir"/>
                <a:sym typeface="Avenir"/>
              </a:defRPr>
            </a:lvl1pPr>
            <a:lvl2pPr marL="914400" lvl="1"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2pPr>
            <a:lvl3pPr marL="1371600" lvl="2"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3pPr>
            <a:lvl4pPr marL="1828800" lvl="3"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4pPr>
            <a:lvl5pPr marL="2286000" lvl="4"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5pPr>
            <a:lvl6pPr marL="2743200" lvl="5"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6pPr>
            <a:lvl7pPr marL="3200400" lvl="6"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7pPr>
            <a:lvl8pPr marL="3657600" lvl="7"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8pPr>
            <a:lvl9pPr marL="4114800" lvl="8" indent="-463550" rtl="0">
              <a:lnSpc>
                <a:spcPct val="115000"/>
              </a:lnSpc>
              <a:spcBef>
                <a:spcPts val="4300"/>
              </a:spcBef>
              <a:spcAft>
                <a:spcPts val="4300"/>
              </a:spcAft>
              <a:buClr>
                <a:srgbClr val="C3C3C3"/>
              </a:buClr>
              <a:buSzPts val="3700"/>
              <a:buFont typeface="Avenir"/>
              <a:buChar char="■"/>
              <a:defRPr sz="3700">
                <a:solidFill>
                  <a:srgbClr val="C3C3C3"/>
                </a:solidFill>
                <a:latin typeface="Avenir"/>
                <a:ea typeface="Avenir"/>
                <a:cs typeface="Avenir"/>
                <a:sym typeface="Avenir"/>
              </a:defRPr>
            </a:lvl9pPr>
          </a:lstStyle>
          <a:p>
            <a:endParaRPr/>
          </a:p>
        </p:txBody>
      </p:sp>
      <p:sp>
        <p:nvSpPr>
          <p:cNvPr id="312" name="Google Shape;312;p70"/>
          <p:cNvSpPr txBox="1">
            <a:spLocks noGrp="1"/>
          </p:cNvSpPr>
          <p:nvPr>
            <p:ph type="sldNum" idx="12"/>
          </p:nvPr>
        </p:nvSpPr>
        <p:spPr>
          <a:xfrm>
            <a:off x="11296611" y="6217623"/>
            <a:ext cx="731550" cy="524850"/>
          </a:xfrm>
          <a:prstGeom prst="rect">
            <a:avLst/>
          </a:prstGeom>
          <a:noFill/>
          <a:ln>
            <a:noFill/>
          </a:ln>
        </p:spPr>
        <p:txBody>
          <a:bodyPr spcFirstLastPara="1" wrap="square" lIns="243800" tIns="243800" rIns="243800" bIns="243800" anchor="ctr" anchorCtr="0">
            <a:noAutofit/>
          </a:bodyPr>
          <a:lstStyle>
            <a:lvl1pPr lvl="0" algn="r" rtl="0">
              <a:buNone/>
              <a:defRPr sz="1350">
                <a:solidFill>
                  <a:schemeClr val="lt2"/>
                </a:solidFill>
              </a:defRPr>
            </a:lvl1pPr>
            <a:lvl2pPr lvl="1" algn="r" rtl="0">
              <a:buNone/>
              <a:defRPr sz="1350">
                <a:solidFill>
                  <a:schemeClr val="lt2"/>
                </a:solidFill>
              </a:defRPr>
            </a:lvl2pPr>
            <a:lvl3pPr lvl="2" algn="r" rtl="0">
              <a:buNone/>
              <a:defRPr sz="1350">
                <a:solidFill>
                  <a:schemeClr val="lt2"/>
                </a:solidFill>
              </a:defRPr>
            </a:lvl3pPr>
            <a:lvl4pPr lvl="3" algn="r" rtl="0">
              <a:buNone/>
              <a:defRPr sz="1350">
                <a:solidFill>
                  <a:schemeClr val="lt2"/>
                </a:solidFill>
              </a:defRPr>
            </a:lvl4pPr>
            <a:lvl5pPr lvl="4" algn="r" rtl="0">
              <a:buNone/>
              <a:defRPr sz="1350">
                <a:solidFill>
                  <a:schemeClr val="lt2"/>
                </a:solidFill>
              </a:defRPr>
            </a:lvl5pPr>
            <a:lvl6pPr lvl="5" algn="r" rtl="0">
              <a:buNone/>
              <a:defRPr sz="1350">
                <a:solidFill>
                  <a:schemeClr val="lt2"/>
                </a:solidFill>
              </a:defRPr>
            </a:lvl6pPr>
            <a:lvl7pPr lvl="6" algn="r" rtl="0">
              <a:buNone/>
              <a:defRPr sz="1350">
                <a:solidFill>
                  <a:schemeClr val="lt2"/>
                </a:solidFill>
              </a:defRPr>
            </a:lvl7pPr>
            <a:lvl8pPr lvl="7" algn="r" rtl="0">
              <a:buNone/>
              <a:defRPr sz="1350">
                <a:solidFill>
                  <a:schemeClr val="lt2"/>
                </a:solidFill>
              </a:defRPr>
            </a:lvl8pPr>
            <a:lvl9pPr lvl="8" algn="r" rtl="0">
              <a:buNone/>
              <a:defRPr sz="1350">
                <a:solidFill>
                  <a:schemeClr val="lt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52469442"/>
      </p:ext>
    </p:extLst>
  </p:cSld>
  <p:clrMap bg1="lt1" tx1="dk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 id="2147484018" r:id="rId14"/>
    <p:sldLayoutId id="2147484019" r:id="rId15"/>
    <p:sldLayoutId id="2147484020" r:id="rId16"/>
    <p:sldLayoutId id="2147484021" r:id="rId17"/>
    <p:sldLayoutId id="2147484022" r:id="rId18"/>
    <p:sldLayoutId id="2147484023"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11320333" y="6241345"/>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accent3"/>
                </a:solidFill>
                <a:latin typeface="Average"/>
                <a:ea typeface="Average"/>
                <a:cs typeface="Average"/>
                <a:sym typeface="Average"/>
              </a:defRPr>
            </a:lvl1pPr>
            <a:lvl2pPr lvl="1" algn="r">
              <a:buNone/>
              <a:defRPr sz="1333">
                <a:solidFill>
                  <a:schemeClr val="accent3"/>
                </a:solidFill>
                <a:latin typeface="Average"/>
                <a:ea typeface="Average"/>
                <a:cs typeface="Average"/>
                <a:sym typeface="Average"/>
              </a:defRPr>
            </a:lvl2pPr>
            <a:lvl3pPr lvl="2" algn="r">
              <a:buNone/>
              <a:defRPr sz="1333">
                <a:solidFill>
                  <a:schemeClr val="accent3"/>
                </a:solidFill>
                <a:latin typeface="Average"/>
                <a:ea typeface="Average"/>
                <a:cs typeface="Average"/>
                <a:sym typeface="Average"/>
              </a:defRPr>
            </a:lvl3pPr>
            <a:lvl4pPr lvl="3" algn="r">
              <a:buNone/>
              <a:defRPr sz="1333">
                <a:solidFill>
                  <a:schemeClr val="accent3"/>
                </a:solidFill>
                <a:latin typeface="Average"/>
                <a:ea typeface="Average"/>
                <a:cs typeface="Average"/>
                <a:sym typeface="Average"/>
              </a:defRPr>
            </a:lvl4pPr>
            <a:lvl5pPr lvl="4" algn="r">
              <a:buNone/>
              <a:defRPr sz="1333">
                <a:solidFill>
                  <a:schemeClr val="accent3"/>
                </a:solidFill>
                <a:latin typeface="Average"/>
                <a:ea typeface="Average"/>
                <a:cs typeface="Average"/>
                <a:sym typeface="Average"/>
              </a:defRPr>
            </a:lvl5pPr>
            <a:lvl6pPr lvl="5" algn="r">
              <a:buNone/>
              <a:defRPr sz="1333">
                <a:solidFill>
                  <a:schemeClr val="accent3"/>
                </a:solidFill>
                <a:latin typeface="Average"/>
                <a:ea typeface="Average"/>
                <a:cs typeface="Average"/>
                <a:sym typeface="Average"/>
              </a:defRPr>
            </a:lvl6pPr>
            <a:lvl7pPr lvl="6" algn="r">
              <a:buNone/>
              <a:defRPr sz="1333">
                <a:solidFill>
                  <a:schemeClr val="accent3"/>
                </a:solidFill>
                <a:latin typeface="Average"/>
                <a:ea typeface="Average"/>
                <a:cs typeface="Average"/>
                <a:sym typeface="Average"/>
              </a:defRPr>
            </a:lvl7pPr>
            <a:lvl8pPr lvl="7" algn="r">
              <a:buNone/>
              <a:defRPr sz="1333">
                <a:solidFill>
                  <a:schemeClr val="accent3"/>
                </a:solidFill>
                <a:latin typeface="Average"/>
                <a:ea typeface="Average"/>
                <a:cs typeface="Average"/>
                <a:sym typeface="Average"/>
              </a:defRPr>
            </a:lvl8pPr>
            <a:lvl9pPr lvl="8" algn="r">
              <a:buNone/>
              <a:defRPr sz="1333">
                <a:solidFill>
                  <a:schemeClr val="accent3"/>
                </a:solidFill>
                <a:latin typeface="Average"/>
                <a:ea typeface="Average"/>
                <a:cs typeface="Average"/>
                <a:sym typeface="Averag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101245626"/>
      </p:ext>
    </p:extLst>
  </p:cSld>
  <p:clrMap bg1="lt1" tx1="dk1" bg2="dk2" tx2="lt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211019152"/>
      </p:ext>
    </p:extLst>
  </p:cSld>
  <p:clrMap bg1="lt1" tx1="dk1" bg2="dk2" tx2="lt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11320333" y="6241345"/>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accent3"/>
                </a:solidFill>
                <a:latin typeface="Average"/>
                <a:ea typeface="Average"/>
                <a:cs typeface="Average"/>
                <a:sym typeface="Average"/>
              </a:defRPr>
            </a:lvl1pPr>
            <a:lvl2pPr lvl="1" algn="r">
              <a:buNone/>
              <a:defRPr sz="1333">
                <a:solidFill>
                  <a:schemeClr val="accent3"/>
                </a:solidFill>
                <a:latin typeface="Average"/>
                <a:ea typeface="Average"/>
                <a:cs typeface="Average"/>
                <a:sym typeface="Average"/>
              </a:defRPr>
            </a:lvl2pPr>
            <a:lvl3pPr lvl="2" algn="r">
              <a:buNone/>
              <a:defRPr sz="1333">
                <a:solidFill>
                  <a:schemeClr val="accent3"/>
                </a:solidFill>
                <a:latin typeface="Average"/>
                <a:ea typeface="Average"/>
                <a:cs typeface="Average"/>
                <a:sym typeface="Average"/>
              </a:defRPr>
            </a:lvl3pPr>
            <a:lvl4pPr lvl="3" algn="r">
              <a:buNone/>
              <a:defRPr sz="1333">
                <a:solidFill>
                  <a:schemeClr val="accent3"/>
                </a:solidFill>
                <a:latin typeface="Average"/>
                <a:ea typeface="Average"/>
                <a:cs typeface="Average"/>
                <a:sym typeface="Average"/>
              </a:defRPr>
            </a:lvl4pPr>
            <a:lvl5pPr lvl="4" algn="r">
              <a:buNone/>
              <a:defRPr sz="1333">
                <a:solidFill>
                  <a:schemeClr val="accent3"/>
                </a:solidFill>
                <a:latin typeface="Average"/>
                <a:ea typeface="Average"/>
                <a:cs typeface="Average"/>
                <a:sym typeface="Average"/>
              </a:defRPr>
            </a:lvl5pPr>
            <a:lvl6pPr lvl="5" algn="r">
              <a:buNone/>
              <a:defRPr sz="1333">
                <a:solidFill>
                  <a:schemeClr val="accent3"/>
                </a:solidFill>
                <a:latin typeface="Average"/>
                <a:ea typeface="Average"/>
                <a:cs typeface="Average"/>
                <a:sym typeface="Average"/>
              </a:defRPr>
            </a:lvl6pPr>
            <a:lvl7pPr lvl="6" algn="r">
              <a:buNone/>
              <a:defRPr sz="1333">
                <a:solidFill>
                  <a:schemeClr val="accent3"/>
                </a:solidFill>
                <a:latin typeface="Average"/>
                <a:ea typeface="Average"/>
                <a:cs typeface="Average"/>
                <a:sym typeface="Average"/>
              </a:defRPr>
            </a:lvl7pPr>
            <a:lvl8pPr lvl="7" algn="r">
              <a:buNone/>
              <a:defRPr sz="1333">
                <a:solidFill>
                  <a:schemeClr val="accent3"/>
                </a:solidFill>
                <a:latin typeface="Average"/>
                <a:ea typeface="Average"/>
                <a:cs typeface="Average"/>
                <a:sym typeface="Average"/>
              </a:defRPr>
            </a:lvl8pPr>
            <a:lvl9pPr lvl="8" algn="r">
              <a:buNone/>
              <a:defRPr sz="1333">
                <a:solidFill>
                  <a:schemeClr val="accent3"/>
                </a:solidFill>
                <a:latin typeface="Average"/>
                <a:ea typeface="Average"/>
                <a:cs typeface="Average"/>
                <a:sym typeface="Averag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57173843"/>
      </p:ext>
    </p:extLst>
  </p:cSld>
  <p:clrMap bg1="lt1" tx1="dk1" bg2="dk2" tx2="lt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 id="2147484060" r:id="rId14"/>
    <p:sldLayoutId id="2147484061"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6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6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833726661"/>
      </p:ext>
    </p:extLst>
  </p:cSld>
  <p:clrMap bg1="lt1" tx1="dk1" bg2="dk2" tx2="lt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a:blip r:embed="rId62">
            <a:alphaModFix/>
          </a:blip>
          <a:stretch>
            <a:fillRect/>
          </a:stretch>
        </a:blipFill>
        <a:effectLst/>
      </p:bgPr>
    </p:bg>
    <p:spTree>
      <p:nvGrpSpPr>
        <p:cNvPr id="1" name="Shape 3878"/>
        <p:cNvGrpSpPr/>
        <p:nvPr/>
      </p:nvGrpSpPr>
      <p:grpSpPr>
        <a:xfrm>
          <a:off x="0" y="0"/>
          <a:ext cx="0" cy="0"/>
          <a:chOff x="0" y="0"/>
          <a:chExt cx="0" cy="0"/>
        </a:xfrm>
      </p:grpSpPr>
      <p:sp>
        <p:nvSpPr>
          <p:cNvPr id="3879" name="Google Shape;3879;p68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bel"/>
              <a:buNone/>
              <a:defRPr sz="2800" b="1">
                <a:solidFill>
                  <a:schemeClr val="dk1"/>
                </a:solidFill>
                <a:latin typeface="Abel"/>
                <a:ea typeface="Abel"/>
                <a:cs typeface="Abel"/>
                <a:sym typeface="Abel"/>
              </a:defRPr>
            </a:lvl1pPr>
            <a:lvl2pPr lvl="1">
              <a:spcBef>
                <a:spcPts val="0"/>
              </a:spcBef>
              <a:spcAft>
                <a:spcPts val="0"/>
              </a:spcAft>
              <a:buClr>
                <a:schemeClr val="dk1"/>
              </a:buClr>
              <a:buSzPts val="2800"/>
              <a:buFont typeface="Abel"/>
              <a:buNone/>
              <a:defRPr sz="2800" b="1">
                <a:solidFill>
                  <a:schemeClr val="dk1"/>
                </a:solidFill>
                <a:latin typeface="Abel"/>
                <a:ea typeface="Abel"/>
                <a:cs typeface="Abel"/>
                <a:sym typeface="Abel"/>
              </a:defRPr>
            </a:lvl2pPr>
            <a:lvl3pPr lvl="2">
              <a:spcBef>
                <a:spcPts val="0"/>
              </a:spcBef>
              <a:spcAft>
                <a:spcPts val="0"/>
              </a:spcAft>
              <a:buClr>
                <a:schemeClr val="dk1"/>
              </a:buClr>
              <a:buSzPts val="2800"/>
              <a:buFont typeface="Abel"/>
              <a:buNone/>
              <a:defRPr sz="2800" b="1">
                <a:solidFill>
                  <a:schemeClr val="dk1"/>
                </a:solidFill>
                <a:latin typeface="Abel"/>
                <a:ea typeface="Abel"/>
                <a:cs typeface="Abel"/>
                <a:sym typeface="Abel"/>
              </a:defRPr>
            </a:lvl3pPr>
            <a:lvl4pPr lvl="3">
              <a:spcBef>
                <a:spcPts val="0"/>
              </a:spcBef>
              <a:spcAft>
                <a:spcPts val="0"/>
              </a:spcAft>
              <a:buClr>
                <a:schemeClr val="dk1"/>
              </a:buClr>
              <a:buSzPts val="2800"/>
              <a:buFont typeface="Abel"/>
              <a:buNone/>
              <a:defRPr sz="2800" b="1">
                <a:solidFill>
                  <a:schemeClr val="dk1"/>
                </a:solidFill>
                <a:latin typeface="Abel"/>
                <a:ea typeface="Abel"/>
                <a:cs typeface="Abel"/>
                <a:sym typeface="Abel"/>
              </a:defRPr>
            </a:lvl4pPr>
            <a:lvl5pPr lvl="4">
              <a:spcBef>
                <a:spcPts val="0"/>
              </a:spcBef>
              <a:spcAft>
                <a:spcPts val="0"/>
              </a:spcAft>
              <a:buClr>
                <a:schemeClr val="dk1"/>
              </a:buClr>
              <a:buSzPts val="2800"/>
              <a:buFont typeface="Abel"/>
              <a:buNone/>
              <a:defRPr sz="2800" b="1">
                <a:solidFill>
                  <a:schemeClr val="dk1"/>
                </a:solidFill>
                <a:latin typeface="Abel"/>
                <a:ea typeface="Abel"/>
                <a:cs typeface="Abel"/>
                <a:sym typeface="Abel"/>
              </a:defRPr>
            </a:lvl5pPr>
            <a:lvl6pPr lvl="5">
              <a:spcBef>
                <a:spcPts val="0"/>
              </a:spcBef>
              <a:spcAft>
                <a:spcPts val="0"/>
              </a:spcAft>
              <a:buClr>
                <a:schemeClr val="dk1"/>
              </a:buClr>
              <a:buSzPts val="2800"/>
              <a:buFont typeface="Abel"/>
              <a:buNone/>
              <a:defRPr sz="2800" b="1">
                <a:solidFill>
                  <a:schemeClr val="dk1"/>
                </a:solidFill>
                <a:latin typeface="Abel"/>
                <a:ea typeface="Abel"/>
                <a:cs typeface="Abel"/>
                <a:sym typeface="Abel"/>
              </a:defRPr>
            </a:lvl6pPr>
            <a:lvl7pPr lvl="6">
              <a:spcBef>
                <a:spcPts val="0"/>
              </a:spcBef>
              <a:spcAft>
                <a:spcPts val="0"/>
              </a:spcAft>
              <a:buClr>
                <a:schemeClr val="dk1"/>
              </a:buClr>
              <a:buSzPts val="2800"/>
              <a:buFont typeface="Abel"/>
              <a:buNone/>
              <a:defRPr sz="2800" b="1">
                <a:solidFill>
                  <a:schemeClr val="dk1"/>
                </a:solidFill>
                <a:latin typeface="Abel"/>
                <a:ea typeface="Abel"/>
                <a:cs typeface="Abel"/>
                <a:sym typeface="Abel"/>
              </a:defRPr>
            </a:lvl7pPr>
            <a:lvl8pPr lvl="7">
              <a:spcBef>
                <a:spcPts val="0"/>
              </a:spcBef>
              <a:spcAft>
                <a:spcPts val="0"/>
              </a:spcAft>
              <a:buClr>
                <a:schemeClr val="dk1"/>
              </a:buClr>
              <a:buSzPts val="2800"/>
              <a:buFont typeface="Abel"/>
              <a:buNone/>
              <a:defRPr sz="2800" b="1">
                <a:solidFill>
                  <a:schemeClr val="dk1"/>
                </a:solidFill>
                <a:latin typeface="Abel"/>
                <a:ea typeface="Abel"/>
                <a:cs typeface="Abel"/>
                <a:sym typeface="Abel"/>
              </a:defRPr>
            </a:lvl8pPr>
            <a:lvl9pPr lvl="8">
              <a:spcBef>
                <a:spcPts val="0"/>
              </a:spcBef>
              <a:spcAft>
                <a:spcPts val="0"/>
              </a:spcAft>
              <a:buClr>
                <a:schemeClr val="dk1"/>
              </a:buClr>
              <a:buSzPts val="2800"/>
              <a:buFont typeface="Abel"/>
              <a:buNone/>
              <a:defRPr sz="2800" b="1">
                <a:solidFill>
                  <a:schemeClr val="dk1"/>
                </a:solidFill>
                <a:latin typeface="Abel"/>
                <a:ea typeface="Abel"/>
                <a:cs typeface="Abel"/>
                <a:sym typeface="Abel"/>
              </a:defRPr>
            </a:lvl9pPr>
          </a:lstStyle>
          <a:p>
            <a:endParaRPr/>
          </a:p>
        </p:txBody>
      </p:sp>
      <p:sp>
        <p:nvSpPr>
          <p:cNvPr id="3880" name="Google Shape;3880;p684"/>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Light"/>
              <a:buChar char="●"/>
              <a:defRPr sz="1800">
                <a:solidFill>
                  <a:schemeClr val="dk1"/>
                </a:solidFill>
                <a:latin typeface="Open Sans Light"/>
                <a:ea typeface="Open Sans Light"/>
                <a:cs typeface="Open Sans Light"/>
                <a:sym typeface="Open Sans Light"/>
              </a:defRPr>
            </a:lvl1pPr>
            <a:lvl2pPr marL="914400" lvl="1"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2pPr>
            <a:lvl3pPr marL="1371600" lvl="2"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3pPr>
            <a:lvl4pPr marL="1828800" lvl="3"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4pPr>
            <a:lvl5pPr marL="2286000" lvl="4"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5pPr>
            <a:lvl6pPr marL="2743200" lvl="5"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6pPr>
            <a:lvl7pPr marL="3200400" lvl="6"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7pPr>
            <a:lvl8pPr marL="3657600" lvl="7"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8pPr>
            <a:lvl9pPr marL="4114800" lvl="8" indent="-317500">
              <a:lnSpc>
                <a:spcPct val="115000"/>
              </a:lnSpc>
              <a:spcBef>
                <a:spcPts val="1600"/>
              </a:spcBef>
              <a:spcAft>
                <a:spcPts val="160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2396513125"/>
      </p:ext>
    </p:extLst>
  </p:cSld>
  <p:clrMap bg1="lt1" tx1="dk1" bg2="dk2" tx2="lt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150" r:id="rId13"/>
    <p:sldLayoutId id="2147484151" r:id="rId14"/>
    <p:sldLayoutId id="2147484152" r:id="rId15"/>
    <p:sldLayoutId id="2147484153" r:id="rId16"/>
    <p:sldLayoutId id="2147484154" r:id="rId17"/>
    <p:sldLayoutId id="2147484155" r:id="rId18"/>
    <p:sldLayoutId id="2147484156" r:id="rId19"/>
    <p:sldLayoutId id="2147484157" r:id="rId20"/>
    <p:sldLayoutId id="2147484158" r:id="rId21"/>
    <p:sldLayoutId id="2147484159" r:id="rId22"/>
    <p:sldLayoutId id="2147484160" r:id="rId23"/>
    <p:sldLayoutId id="2147484161" r:id="rId24"/>
    <p:sldLayoutId id="2147484162" r:id="rId25"/>
    <p:sldLayoutId id="2147484163" r:id="rId26"/>
    <p:sldLayoutId id="2147484164" r:id="rId27"/>
    <p:sldLayoutId id="2147484165" r:id="rId28"/>
    <p:sldLayoutId id="2147484166" r:id="rId29"/>
    <p:sldLayoutId id="2147484167" r:id="rId30"/>
    <p:sldLayoutId id="2147484168" r:id="rId31"/>
    <p:sldLayoutId id="2147484169" r:id="rId32"/>
    <p:sldLayoutId id="2147484170" r:id="rId33"/>
    <p:sldLayoutId id="2147484171" r:id="rId34"/>
    <p:sldLayoutId id="2147484172" r:id="rId35"/>
    <p:sldLayoutId id="2147484173" r:id="rId36"/>
    <p:sldLayoutId id="2147484174" r:id="rId37"/>
    <p:sldLayoutId id="2147484175" r:id="rId38"/>
    <p:sldLayoutId id="2147484176" r:id="rId39"/>
    <p:sldLayoutId id="2147484177" r:id="rId40"/>
    <p:sldLayoutId id="2147484178" r:id="rId41"/>
    <p:sldLayoutId id="2147484179" r:id="rId42"/>
    <p:sldLayoutId id="2147484180" r:id="rId43"/>
    <p:sldLayoutId id="2147484181" r:id="rId44"/>
    <p:sldLayoutId id="2147484182" r:id="rId45"/>
    <p:sldLayoutId id="2147484183" r:id="rId46"/>
    <p:sldLayoutId id="2147484184" r:id="rId47"/>
    <p:sldLayoutId id="2147484185" r:id="rId48"/>
    <p:sldLayoutId id="2147484186" r:id="rId49"/>
    <p:sldLayoutId id="2147484187" r:id="rId50"/>
    <p:sldLayoutId id="2147484188" r:id="rId51"/>
    <p:sldLayoutId id="2147484189" r:id="rId52"/>
    <p:sldLayoutId id="2147484190" r:id="rId53"/>
    <p:sldLayoutId id="2147484191" r:id="rId54"/>
    <p:sldLayoutId id="2147484192" r:id="rId55"/>
    <p:sldLayoutId id="2147484193" r:id="rId56"/>
    <p:sldLayoutId id="2147484194" r:id="rId57"/>
    <p:sldLayoutId id="2147484195" r:id="rId58"/>
    <p:sldLayoutId id="2147484196" r:id="rId59"/>
    <p:sldLayoutId id="2147484197" r:id="rId6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12C537-C551-F646-ACE7-DE0E965FA5D3}" type="datetimeFigureOut">
              <a:rPr lang="sv-SE" smtClean="0"/>
              <a:pPr/>
              <a:t>2025-03-07</a:t>
            </a:fld>
            <a:endParaRPr lang="sv-SE" dirty="0"/>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dirty="0"/>
          </a:p>
        </p:txBody>
      </p:sp>
    </p:spTree>
    <p:extLst>
      <p:ext uri="{BB962C8B-B14F-4D97-AF65-F5344CB8AC3E}">
        <p14:creationId xmlns:p14="http://schemas.microsoft.com/office/powerpoint/2010/main" val="188967455"/>
      </p:ext>
    </p:extLst>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 id="2147484210" r:id="rId12"/>
    <p:sldLayoutId id="2147484211" r:id="rId13"/>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61"/>
        <p:cNvGrpSpPr/>
        <p:nvPr/>
      </p:nvGrpSpPr>
      <p:grpSpPr>
        <a:xfrm>
          <a:off x="0" y="0"/>
          <a:ext cx="0" cy="0"/>
          <a:chOff x="0" y="0"/>
          <a:chExt cx="0" cy="0"/>
        </a:xfrm>
      </p:grpSpPr>
      <p:sp>
        <p:nvSpPr>
          <p:cNvPr id="162" name="Google Shape;162;p35"/>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marR="0" lvl="0"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1pPr>
            <a:lvl2pPr marR="0" lvl="1"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2pPr>
            <a:lvl3pPr marR="0" lvl="2"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3pPr>
            <a:lvl4pPr marR="0" lvl="3"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4pPr>
            <a:lvl5pPr marR="0" lvl="4"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5pPr>
            <a:lvl6pPr marR="0" lvl="5"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6pPr>
            <a:lvl7pPr marR="0" lvl="6"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7pPr>
            <a:lvl8pPr marR="0" lvl="7"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8pPr>
            <a:lvl9pPr marR="0" lvl="8"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9pPr>
          </a:lstStyle>
          <a:p>
            <a:endParaRPr/>
          </a:p>
        </p:txBody>
      </p:sp>
      <p:sp>
        <p:nvSpPr>
          <p:cNvPr id="163" name="Google Shape;163;p35"/>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457200" marR="0" lvl="0"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1pPr>
            <a:lvl2pPr marL="914400" marR="0" lvl="1"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2pPr>
            <a:lvl3pPr marL="1371600" marR="0" lvl="2"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3pPr>
            <a:lvl4pPr marL="1828800" marR="0" lvl="3"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4pPr>
            <a:lvl5pPr marL="2286000" marR="0" lvl="4"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5pPr>
            <a:lvl6pPr marL="2743200" marR="0" lvl="5"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6pPr>
            <a:lvl7pPr marL="3200400" marR="0" lvl="6"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7pPr>
            <a:lvl8pPr marL="3657600" marR="0" lvl="7"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8pPr>
            <a:lvl9pPr marL="4114800" marR="0" lvl="8"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9pPr>
          </a:lstStyle>
          <a:p>
            <a:endParaRPr/>
          </a:p>
        </p:txBody>
      </p:sp>
      <p:sp>
        <p:nvSpPr>
          <p:cNvPr id="164" name="Google Shape;164;p3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marR="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2272858332"/>
      </p:ext>
    </p:extLst>
  </p:cSld>
  <p:clrMap bg1="lt1" tx1="dk1" bg2="dk2" tx2="lt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 id="2147484224" r:id="rId12"/>
    <p:sldLayoutId id="2147484225" r:id="rId13"/>
    <p:sldLayoutId id="2147484226" r:id="rId14"/>
    <p:sldLayoutId id="2147484227" r:id="rId15"/>
    <p:sldLayoutId id="2147484228" r:id="rId16"/>
    <p:sldLayoutId id="2147484229" r:id="rId17"/>
    <p:sldLayoutId id="2147484230" r:id="rId18"/>
    <p:sldLayoutId id="2147484231" r:id="rId19"/>
    <p:sldLayoutId id="2147484232" r:id="rId20"/>
    <p:sldLayoutId id="2147484233" r:id="rId21"/>
    <p:sldLayoutId id="2147484234" r:id="rId22"/>
    <p:sldLayoutId id="2147484235" r:id="rId23"/>
    <p:sldLayoutId id="2147484236" r:id="rId24"/>
    <p:sldLayoutId id="2147484237" r:id="rId25"/>
    <p:sldLayoutId id="2147484238" r:id="rId26"/>
    <p:sldLayoutId id="2147484239" r:id="rId27"/>
    <p:sldLayoutId id="2147484240" r:id="rId28"/>
    <p:sldLayoutId id="2147484241" r:id="rId29"/>
    <p:sldLayoutId id="2147484242" r:id="rId30"/>
    <p:sldLayoutId id="2147484243" r:id="rId31"/>
    <p:sldLayoutId id="2147484244" r:id="rId32"/>
    <p:sldLayoutId id="2147484245" r:id="rId33"/>
    <p:sldLayoutId id="2147484246"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1"/>
        <p:cNvGrpSpPr/>
        <p:nvPr/>
      </p:nvGrpSpPr>
      <p:grpSpPr>
        <a:xfrm>
          <a:off x="0" y="0"/>
          <a:ext cx="0" cy="0"/>
          <a:chOff x="0" y="0"/>
          <a:chExt cx="0" cy="0"/>
        </a:xfrm>
      </p:grpSpPr>
      <p:sp>
        <p:nvSpPr>
          <p:cNvPr id="1062" name="Google Shape;1062;p231"/>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marR="0" lvl="0"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9pPr>
          </a:lstStyle>
          <a:p>
            <a:endParaRPr/>
          </a:p>
        </p:txBody>
      </p:sp>
      <p:sp>
        <p:nvSpPr>
          <p:cNvPr id="1063" name="Google Shape;1063;p231"/>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rmAutofit/>
          </a:bodyPr>
          <a:lstStyle>
            <a:lvl1pPr marL="457200" marR="0" lvl="0" indent="-457200" algn="l" rtl="0">
              <a:lnSpc>
                <a:spcPct val="115000"/>
              </a:lnSpc>
              <a:spcBef>
                <a:spcPts val="0"/>
              </a:spcBef>
              <a:spcAft>
                <a:spcPts val="0"/>
              </a:spcAft>
              <a:buClr>
                <a:schemeClr val="dk2"/>
              </a:buClr>
              <a:buSzPts val="3600"/>
              <a:buFont typeface="Arial"/>
              <a:buChar char="●"/>
              <a:defRPr sz="3600" b="0" i="0" u="none" strike="noStrike" cap="none">
                <a:solidFill>
                  <a:schemeClr val="dk2"/>
                </a:solidFill>
                <a:latin typeface="Arial"/>
                <a:ea typeface="Arial"/>
                <a:cs typeface="Arial"/>
                <a:sym typeface="Arial"/>
              </a:defRPr>
            </a:lvl1pPr>
            <a:lvl2pPr marL="914400" marR="0" lvl="1"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2pPr>
            <a:lvl3pPr marL="1371600" marR="0" lvl="2"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3pPr>
            <a:lvl4pPr marL="1828800" marR="0" lvl="3"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4pPr>
            <a:lvl5pPr marL="2286000" marR="0" lvl="4"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5pPr>
            <a:lvl6pPr marL="2743200" marR="0" lvl="5"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6pPr>
            <a:lvl7pPr marL="3200400" marR="0" lvl="6"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7pPr>
            <a:lvl8pPr marL="3657600" marR="0" lvl="7"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8pPr>
            <a:lvl9pPr marL="4114800" marR="0" lvl="8"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9pPr>
          </a:lstStyle>
          <a:p>
            <a:endParaRPr/>
          </a:p>
        </p:txBody>
      </p:sp>
      <p:sp>
        <p:nvSpPr>
          <p:cNvPr id="1064" name="Google Shape;1064;p23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marR="0" lvl="0" indent="0" algn="r" rtl="0">
              <a:buClr>
                <a:schemeClr val="dk2"/>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buClr>
                <a:schemeClr val="dk2"/>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buClr>
                <a:schemeClr val="dk2"/>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buClr>
                <a:schemeClr val="dk2"/>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buClr>
                <a:schemeClr val="dk2"/>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buClr>
                <a:schemeClr val="dk2"/>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buClr>
                <a:schemeClr val="dk2"/>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buClr>
                <a:schemeClr val="dk2"/>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buClr>
                <a:schemeClr val="dk2"/>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40533287"/>
      </p:ext>
    </p:extLst>
  </p:cSld>
  <p:clrMap bg1="lt1" tx1="dk1" bg2="dk2" tx2="lt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 id="2147484259" r:id="rId12"/>
    <p:sldLayoutId id="2147484260" r:id="rId13"/>
    <p:sldLayoutId id="2147484261" r:id="rId14"/>
    <p:sldLayoutId id="21474842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309"/>
        <p:cNvGrpSpPr/>
        <p:nvPr/>
      </p:nvGrpSpPr>
      <p:grpSpPr>
        <a:xfrm>
          <a:off x="0" y="0"/>
          <a:ext cx="0" cy="0"/>
          <a:chOff x="0" y="0"/>
          <a:chExt cx="0" cy="0"/>
        </a:xfrm>
      </p:grpSpPr>
      <p:sp>
        <p:nvSpPr>
          <p:cNvPr id="310" name="Google Shape;310;p70"/>
          <p:cNvSpPr txBox="1">
            <a:spLocks noGrp="1"/>
          </p:cNvSpPr>
          <p:nvPr>
            <p:ph type="title"/>
          </p:nvPr>
        </p:nvSpPr>
        <p:spPr>
          <a:xfrm>
            <a:off x="415600" y="593367"/>
            <a:ext cx="11360850" cy="76365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1"/>
              </a:buClr>
              <a:buSzPts val="8000"/>
              <a:buFont typeface="Helvetica Neue"/>
              <a:buNone/>
              <a:defRPr sz="8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7500"/>
              <a:buNone/>
              <a:defRPr sz="7500">
                <a:solidFill>
                  <a:schemeClr val="dk1"/>
                </a:solidFill>
              </a:defRPr>
            </a:lvl2pPr>
            <a:lvl3pPr lvl="2" rtl="0">
              <a:spcBef>
                <a:spcPts val="0"/>
              </a:spcBef>
              <a:spcAft>
                <a:spcPts val="0"/>
              </a:spcAft>
              <a:buClr>
                <a:schemeClr val="dk1"/>
              </a:buClr>
              <a:buSzPts val="7500"/>
              <a:buNone/>
              <a:defRPr sz="7500">
                <a:solidFill>
                  <a:schemeClr val="dk1"/>
                </a:solidFill>
              </a:defRPr>
            </a:lvl3pPr>
            <a:lvl4pPr lvl="3" rtl="0">
              <a:spcBef>
                <a:spcPts val="0"/>
              </a:spcBef>
              <a:spcAft>
                <a:spcPts val="0"/>
              </a:spcAft>
              <a:buClr>
                <a:schemeClr val="dk1"/>
              </a:buClr>
              <a:buSzPts val="7500"/>
              <a:buNone/>
              <a:defRPr sz="7500">
                <a:solidFill>
                  <a:schemeClr val="dk1"/>
                </a:solidFill>
              </a:defRPr>
            </a:lvl4pPr>
            <a:lvl5pPr lvl="4" rtl="0">
              <a:spcBef>
                <a:spcPts val="0"/>
              </a:spcBef>
              <a:spcAft>
                <a:spcPts val="0"/>
              </a:spcAft>
              <a:buClr>
                <a:schemeClr val="dk1"/>
              </a:buClr>
              <a:buSzPts val="7500"/>
              <a:buNone/>
              <a:defRPr sz="7500">
                <a:solidFill>
                  <a:schemeClr val="dk1"/>
                </a:solidFill>
              </a:defRPr>
            </a:lvl5pPr>
            <a:lvl6pPr lvl="5" rtl="0">
              <a:spcBef>
                <a:spcPts val="0"/>
              </a:spcBef>
              <a:spcAft>
                <a:spcPts val="0"/>
              </a:spcAft>
              <a:buClr>
                <a:schemeClr val="dk1"/>
              </a:buClr>
              <a:buSzPts val="7500"/>
              <a:buNone/>
              <a:defRPr sz="7500">
                <a:solidFill>
                  <a:schemeClr val="dk1"/>
                </a:solidFill>
              </a:defRPr>
            </a:lvl6pPr>
            <a:lvl7pPr lvl="6" rtl="0">
              <a:spcBef>
                <a:spcPts val="0"/>
              </a:spcBef>
              <a:spcAft>
                <a:spcPts val="0"/>
              </a:spcAft>
              <a:buClr>
                <a:schemeClr val="dk1"/>
              </a:buClr>
              <a:buSzPts val="7500"/>
              <a:buNone/>
              <a:defRPr sz="7500">
                <a:solidFill>
                  <a:schemeClr val="dk1"/>
                </a:solidFill>
              </a:defRPr>
            </a:lvl7pPr>
            <a:lvl8pPr lvl="7" rtl="0">
              <a:spcBef>
                <a:spcPts val="0"/>
              </a:spcBef>
              <a:spcAft>
                <a:spcPts val="0"/>
              </a:spcAft>
              <a:buClr>
                <a:schemeClr val="dk1"/>
              </a:buClr>
              <a:buSzPts val="7500"/>
              <a:buNone/>
              <a:defRPr sz="7500">
                <a:solidFill>
                  <a:schemeClr val="dk1"/>
                </a:solidFill>
              </a:defRPr>
            </a:lvl8pPr>
            <a:lvl9pPr lvl="8" rtl="0">
              <a:spcBef>
                <a:spcPts val="0"/>
              </a:spcBef>
              <a:spcAft>
                <a:spcPts val="0"/>
              </a:spcAft>
              <a:buClr>
                <a:schemeClr val="dk1"/>
              </a:buClr>
              <a:buSzPts val="7500"/>
              <a:buNone/>
              <a:defRPr sz="7500">
                <a:solidFill>
                  <a:schemeClr val="dk1"/>
                </a:solidFill>
              </a:defRPr>
            </a:lvl9pPr>
          </a:lstStyle>
          <a:p>
            <a:endParaRPr/>
          </a:p>
        </p:txBody>
      </p:sp>
      <p:sp>
        <p:nvSpPr>
          <p:cNvPr id="311" name="Google Shape;311;p70"/>
          <p:cNvSpPr txBox="1">
            <a:spLocks noGrp="1"/>
          </p:cNvSpPr>
          <p:nvPr>
            <p:ph type="body" idx="1"/>
          </p:nvPr>
        </p:nvSpPr>
        <p:spPr>
          <a:xfrm>
            <a:off x="415600" y="1536634"/>
            <a:ext cx="11360850" cy="45552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rgbClr val="FFFFFF"/>
              </a:buClr>
              <a:buSzPts val="4800"/>
              <a:buFont typeface="Avenir"/>
              <a:buChar char="●"/>
              <a:defRPr sz="4800">
                <a:solidFill>
                  <a:srgbClr val="FFFFFF"/>
                </a:solidFill>
                <a:latin typeface="Avenir"/>
                <a:ea typeface="Avenir"/>
                <a:cs typeface="Avenir"/>
                <a:sym typeface="Avenir"/>
              </a:defRPr>
            </a:lvl1pPr>
            <a:lvl2pPr marL="914400" lvl="1"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2pPr>
            <a:lvl3pPr marL="1371600" lvl="2"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3pPr>
            <a:lvl4pPr marL="1828800" lvl="3"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4pPr>
            <a:lvl5pPr marL="2286000" lvl="4"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5pPr>
            <a:lvl6pPr marL="2743200" lvl="5"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6pPr>
            <a:lvl7pPr marL="3200400" lvl="6"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7pPr>
            <a:lvl8pPr marL="3657600" lvl="7"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8pPr>
            <a:lvl9pPr marL="4114800" lvl="8" indent="-463550" rtl="0">
              <a:lnSpc>
                <a:spcPct val="115000"/>
              </a:lnSpc>
              <a:spcBef>
                <a:spcPts val="4300"/>
              </a:spcBef>
              <a:spcAft>
                <a:spcPts val="4300"/>
              </a:spcAft>
              <a:buClr>
                <a:srgbClr val="C3C3C3"/>
              </a:buClr>
              <a:buSzPts val="3700"/>
              <a:buFont typeface="Avenir"/>
              <a:buChar char="■"/>
              <a:defRPr sz="3700">
                <a:solidFill>
                  <a:srgbClr val="C3C3C3"/>
                </a:solidFill>
                <a:latin typeface="Avenir"/>
                <a:ea typeface="Avenir"/>
                <a:cs typeface="Avenir"/>
                <a:sym typeface="Avenir"/>
              </a:defRPr>
            </a:lvl9pPr>
          </a:lstStyle>
          <a:p>
            <a:endParaRPr/>
          </a:p>
        </p:txBody>
      </p:sp>
      <p:sp>
        <p:nvSpPr>
          <p:cNvPr id="312" name="Google Shape;312;p70"/>
          <p:cNvSpPr txBox="1">
            <a:spLocks noGrp="1"/>
          </p:cNvSpPr>
          <p:nvPr>
            <p:ph type="sldNum" idx="12"/>
          </p:nvPr>
        </p:nvSpPr>
        <p:spPr>
          <a:xfrm>
            <a:off x="11296611" y="6217623"/>
            <a:ext cx="731550" cy="524850"/>
          </a:xfrm>
          <a:prstGeom prst="rect">
            <a:avLst/>
          </a:prstGeom>
          <a:noFill/>
          <a:ln>
            <a:noFill/>
          </a:ln>
        </p:spPr>
        <p:txBody>
          <a:bodyPr spcFirstLastPara="1" wrap="square" lIns="243800" tIns="243800" rIns="243800" bIns="243800" anchor="ctr" anchorCtr="0">
            <a:noAutofit/>
          </a:bodyPr>
          <a:lstStyle>
            <a:lvl1pPr lvl="0" algn="r" rtl="0">
              <a:buNone/>
              <a:defRPr sz="1350">
                <a:solidFill>
                  <a:schemeClr val="lt2"/>
                </a:solidFill>
              </a:defRPr>
            </a:lvl1pPr>
            <a:lvl2pPr lvl="1" algn="r" rtl="0">
              <a:buNone/>
              <a:defRPr sz="1350">
                <a:solidFill>
                  <a:schemeClr val="lt2"/>
                </a:solidFill>
              </a:defRPr>
            </a:lvl2pPr>
            <a:lvl3pPr lvl="2" algn="r" rtl="0">
              <a:buNone/>
              <a:defRPr sz="1350">
                <a:solidFill>
                  <a:schemeClr val="lt2"/>
                </a:solidFill>
              </a:defRPr>
            </a:lvl3pPr>
            <a:lvl4pPr lvl="3" algn="r" rtl="0">
              <a:buNone/>
              <a:defRPr sz="1350">
                <a:solidFill>
                  <a:schemeClr val="lt2"/>
                </a:solidFill>
              </a:defRPr>
            </a:lvl4pPr>
            <a:lvl5pPr lvl="4" algn="r" rtl="0">
              <a:buNone/>
              <a:defRPr sz="1350">
                <a:solidFill>
                  <a:schemeClr val="lt2"/>
                </a:solidFill>
              </a:defRPr>
            </a:lvl5pPr>
            <a:lvl6pPr lvl="5" algn="r" rtl="0">
              <a:buNone/>
              <a:defRPr sz="1350">
                <a:solidFill>
                  <a:schemeClr val="lt2"/>
                </a:solidFill>
              </a:defRPr>
            </a:lvl6pPr>
            <a:lvl7pPr lvl="6" algn="r" rtl="0">
              <a:buNone/>
              <a:defRPr sz="1350">
                <a:solidFill>
                  <a:schemeClr val="lt2"/>
                </a:solidFill>
              </a:defRPr>
            </a:lvl7pPr>
            <a:lvl8pPr lvl="7" algn="r" rtl="0">
              <a:buNone/>
              <a:defRPr sz="1350">
                <a:solidFill>
                  <a:schemeClr val="lt2"/>
                </a:solidFill>
              </a:defRPr>
            </a:lvl8pPr>
            <a:lvl9pPr lvl="8" algn="r" rtl="0">
              <a:buNone/>
              <a:defRPr sz="1350">
                <a:solidFill>
                  <a:schemeClr val="lt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00892531"/>
      </p:ext>
    </p:extLst>
  </p:cSld>
  <p:clrMap bg1="lt1" tx1="dk1" bg2="dk2" tx2="lt2" accent1="accent1" accent2="accent2" accent3="accent3" accent4="accent4" accent5="accent5" accent6="accent6" hlink="hlink" folHlink="folHlink"/>
  <p:sldLayoutIdLst>
    <p:sldLayoutId id="2147484264" r:id="rId1"/>
    <p:sldLayoutId id="2147484265" r:id="rId2"/>
    <p:sldLayoutId id="2147484266" r:id="rId3"/>
    <p:sldLayoutId id="2147484267" r:id="rId4"/>
    <p:sldLayoutId id="2147484268" r:id="rId5"/>
    <p:sldLayoutId id="2147484269" r:id="rId6"/>
    <p:sldLayoutId id="2147484270" r:id="rId7"/>
    <p:sldLayoutId id="2147484271" r:id="rId8"/>
    <p:sldLayoutId id="2147484272" r:id="rId9"/>
    <p:sldLayoutId id="2147484273" r:id="rId10"/>
    <p:sldLayoutId id="2147484274" r:id="rId11"/>
    <p:sldLayoutId id="2147484275" r:id="rId12"/>
    <p:sldLayoutId id="2147484276" r:id="rId13"/>
    <p:sldLayoutId id="2147484277" r:id="rId14"/>
    <p:sldLayoutId id="2147484278" r:id="rId15"/>
    <p:sldLayoutId id="2147484279" r:id="rId16"/>
    <p:sldLayoutId id="2147484280" r:id="rId17"/>
    <p:sldLayoutId id="2147484281" r:id="rId18"/>
    <p:sldLayoutId id="2147484282" r:id="rId19"/>
    <p:sldLayoutId id="2147484283"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Helvetica Neue"/>
              <a:buNone/>
              <a:defRPr sz="3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82" name="Google Shape;82;p1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FFFFFF"/>
              </a:buClr>
              <a:buSzPts val="1800"/>
              <a:buFont typeface="Avenir"/>
              <a:buChar char="●"/>
              <a:defRPr sz="1800">
                <a:solidFill>
                  <a:srgbClr val="FFFFFF"/>
                </a:solidFill>
                <a:latin typeface="Avenir"/>
                <a:ea typeface="Avenir"/>
                <a:cs typeface="Avenir"/>
                <a:sym typeface="Avenir"/>
              </a:defRPr>
            </a:lvl1pPr>
            <a:lvl2pPr marL="914400" lvl="1"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2pPr>
            <a:lvl3pPr marL="1371600" lvl="2"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3pPr>
            <a:lvl4pPr marL="1828800" lvl="3"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4pPr>
            <a:lvl5pPr marL="2286000" lvl="4"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5pPr>
            <a:lvl6pPr marL="2743200" lvl="5"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6pPr>
            <a:lvl7pPr marL="3200400" lvl="6"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7pPr>
            <a:lvl8pPr marL="3657600" lvl="7"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8pPr>
            <a:lvl9pPr marL="4114800" lvl="8" indent="-317500" rtl="0">
              <a:lnSpc>
                <a:spcPct val="115000"/>
              </a:lnSpc>
              <a:spcBef>
                <a:spcPts val="1600"/>
              </a:spcBef>
              <a:spcAft>
                <a:spcPts val="1600"/>
              </a:spcAft>
              <a:buClr>
                <a:srgbClr val="C3C3C3"/>
              </a:buClr>
              <a:buSzPts val="1400"/>
              <a:buFont typeface="Avenir"/>
              <a:buChar char="■"/>
              <a:defRPr>
                <a:solidFill>
                  <a:srgbClr val="C3C3C3"/>
                </a:solidFill>
                <a:latin typeface="Avenir"/>
                <a:ea typeface="Avenir"/>
                <a:cs typeface="Avenir"/>
                <a:sym typeface="Avenir"/>
              </a:defRPr>
            </a:lvl9pPr>
          </a:lstStyle>
          <a:p>
            <a:endParaRPr/>
          </a:p>
        </p:txBody>
      </p:sp>
      <p:sp>
        <p:nvSpPr>
          <p:cNvPr id="83" name="Google Shape;83;p1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rtl="0">
              <a:buNone/>
              <a:defRPr sz="1333">
                <a:solidFill>
                  <a:schemeClr val="lt2"/>
                </a:solidFill>
              </a:defRPr>
            </a:lvl1pPr>
            <a:lvl2pPr lvl="1" algn="r" rtl="0">
              <a:buNone/>
              <a:defRPr sz="1333">
                <a:solidFill>
                  <a:schemeClr val="lt2"/>
                </a:solidFill>
              </a:defRPr>
            </a:lvl2pPr>
            <a:lvl3pPr lvl="2" algn="r" rtl="0">
              <a:buNone/>
              <a:defRPr sz="1333">
                <a:solidFill>
                  <a:schemeClr val="lt2"/>
                </a:solidFill>
              </a:defRPr>
            </a:lvl3pPr>
            <a:lvl4pPr lvl="3" algn="r" rtl="0">
              <a:buNone/>
              <a:defRPr sz="1333">
                <a:solidFill>
                  <a:schemeClr val="lt2"/>
                </a:solidFill>
              </a:defRPr>
            </a:lvl4pPr>
            <a:lvl5pPr lvl="4" algn="r" rtl="0">
              <a:buNone/>
              <a:defRPr sz="1333">
                <a:solidFill>
                  <a:schemeClr val="lt2"/>
                </a:solidFill>
              </a:defRPr>
            </a:lvl5pPr>
            <a:lvl6pPr lvl="5" algn="r" rtl="0">
              <a:buNone/>
              <a:defRPr sz="1333">
                <a:solidFill>
                  <a:schemeClr val="lt2"/>
                </a:solidFill>
              </a:defRPr>
            </a:lvl6pPr>
            <a:lvl7pPr lvl="6" algn="r" rtl="0">
              <a:buNone/>
              <a:defRPr sz="1333">
                <a:solidFill>
                  <a:schemeClr val="lt2"/>
                </a:solidFill>
              </a:defRPr>
            </a:lvl7pPr>
            <a:lvl8pPr lvl="7" algn="r" rtl="0">
              <a:buNone/>
              <a:defRPr sz="1333">
                <a:solidFill>
                  <a:schemeClr val="lt2"/>
                </a:solidFill>
              </a:defRPr>
            </a:lvl8pPr>
            <a:lvl9pPr lvl="8" algn="r" rtl="0">
              <a:buNone/>
              <a:defRPr sz="1333">
                <a:solidFill>
                  <a:schemeClr val="lt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21431047"/>
      </p:ext>
    </p:extLst>
  </p:cSld>
  <p:clrMap bg1="lt1" tx1="dk1" bg2="dk2" tx2="lt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3943431"/>
      </p:ext>
    </p:extLst>
  </p:cSld>
  <p:clrMap bg1="lt1" tx1="dk1" bg2="dk2" tx2="lt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 id="2147484332" r:id="rId12"/>
    <p:sldLayoutId id="2147484333" r:id="rId13"/>
    <p:sldLayoutId id="2147484334" r:id="rId14"/>
    <p:sldLayoutId id="2147484335" r:id="rId15"/>
    <p:sldLayoutId id="2147484336" r:id="rId16"/>
    <p:sldLayoutId id="2147484337"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gradFill>
          <a:gsLst>
            <a:gs pos="0">
              <a:srgbClr val="000000"/>
            </a:gs>
            <a:gs pos="100000">
              <a:srgbClr val="3B3B3B"/>
            </a:gs>
          </a:gsLst>
          <a:lin ang="540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35000" y="406401"/>
            <a:ext cx="10922000" cy="778719"/>
          </a:xfrm>
          <a:prstGeom prst="rect">
            <a:avLst/>
          </a:prstGeom>
          <a:noFill/>
          <a:ln>
            <a:noFill/>
          </a:ln>
        </p:spPr>
        <p:txBody>
          <a:bodyPr spcFirstLastPara="1" wrap="square" lIns="50800" tIns="50800" rIns="50800" bIns="50800" anchor="b" anchorCtr="0">
            <a:normAutofit/>
          </a:bodyPr>
          <a:lstStyle>
            <a:lvl1pPr marR="0" lvl="0"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1pPr>
            <a:lvl2pPr marR="0" lvl="1"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2pPr>
            <a:lvl3pPr marR="0" lvl="2"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3pPr>
            <a:lvl4pPr marR="0" lvl="3"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4pPr>
            <a:lvl5pPr marR="0" lvl="4"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5pPr>
            <a:lvl6pPr marR="0" lvl="5"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6pPr>
            <a:lvl7pPr marR="0" lvl="6"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7pPr>
            <a:lvl8pPr marR="0" lvl="7"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8pPr>
            <a:lvl9pPr marR="0" lvl="8"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9pPr>
          </a:lstStyle>
          <a:p>
            <a:endParaRPr/>
          </a:p>
        </p:txBody>
      </p:sp>
      <p:sp>
        <p:nvSpPr>
          <p:cNvPr id="7" name="Google Shape;7;p1"/>
          <p:cNvSpPr txBox="1">
            <a:spLocks noGrp="1"/>
          </p:cNvSpPr>
          <p:nvPr>
            <p:ph type="body" idx="1"/>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457200" marR="0" lvl="0"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1pPr>
            <a:lvl2pPr marL="914400" marR="0" lvl="1"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2pPr>
            <a:lvl3pPr marL="1371600" marR="0" lvl="2"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3pPr>
            <a:lvl4pPr marL="1828800" marR="0" lvl="3"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4pPr>
            <a:lvl5pPr marL="2286000" marR="0" lvl="4"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5pPr>
            <a:lvl6pPr marL="2743200" marR="0" lvl="5"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6pPr>
            <a:lvl7pPr marL="3200400" marR="0" lvl="6"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7pPr>
            <a:lvl8pPr marL="3657600" marR="0" lvl="7"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8pPr>
            <a:lvl9pPr marL="4114800" marR="0" lvl="8"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9pPr>
          </a:lstStyle>
          <a:p>
            <a:endParaRPr/>
          </a:p>
        </p:txBody>
      </p:sp>
      <p:sp>
        <p:nvSpPr>
          <p:cNvPr id="8" name="Google Shape;8;p1"/>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1pPr>
            <a:lvl2pPr marL="0" marR="0" lvl="1"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2pPr>
            <a:lvl3pPr marL="0" marR="0" lvl="2"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3pPr>
            <a:lvl4pPr marL="0" marR="0" lvl="3"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4pPr>
            <a:lvl5pPr marL="0" marR="0" lvl="4"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5pPr>
            <a:lvl6pPr marL="0" marR="0" lvl="5"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6pPr>
            <a:lvl7pPr marL="0" marR="0" lvl="6"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7pPr>
            <a:lvl8pPr marL="0" marR="0" lvl="7"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8pPr>
            <a:lvl9pPr marL="0" marR="0" lvl="8"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9pPr>
          </a:lstStyle>
          <a:p>
            <a:fld id="{00000000-1234-1234-1234-123412341234}" type="slidenum">
              <a:rPr lang="en-US" smtClean="0"/>
              <a:pPr/>
              <a:t>‹#›</a:t>
            </a:fld>
            <a:endParaRPr lang="en-US" sz="700">
              <a:solidFill>
                <a:srgbClr val="000000"/>
              </a:solidFill>
              <a:latin typeface="Arial"/>
              <a:ea typeface="Arial"/>
              <a:cs typeface="Arial"/>
              <a:sym typeface="Arial"/>
            </a:endParaRPr>
          </a:p>
        </p:txBody>
      </p:sp>
    </p:spTree>
    <p:extLst>
      <p:ext uri="{BB962C8B-B14F-4D97-AF65-F5344CB8AC3E}">
        <p14:creationId xmlns:p14="http://schemas.microsoft.com/office/powerpoint/2010/main" val="3263965139"/>
      </p:ext>
    </p:extLst>
  </p:cSld>
  <p:clrMap bg1="lt1" tx1="dk1" bg2="dk2" tx2="lt2" accent1="accent1" accent2="accent2" accent3="accent3" accent4="accent4" accent5="accent5" accent6="accent6" hlink="hlink" folHlink="folHlink"/>
  <p:sldLayoutIdLst>
    <p:sldLayoutId id="2147484339"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 id="2147484350" r:id="rId12"/>
    <p:sldLayoutId id="2147484351" r:id="rId13"/>
    <p:sldLayoutId id="2147484352" r:id="rId14"/>
    <p:sldLayoutId id="2147484353" r:id="rId15"/>
    <p:sldLayoutId id="2147484354" r:id="rId16"/>
    <p:sldLayoutId id="2147484355" r:id="rId17"/>
    <p:sldLayoutId id="2147484356" r:id="rId18"/>
    <p:sldLayoutId id="2147484357" r:id="rId19"/>
    <p:sldLayoutId id="2147484358" r:id="rId20"/>
    <p:sldLayoutId id="2147484359" r:id="rId21"/>
    <p:sldLayoutId id="2147484360" r:id="rId22"/>
    <p:sldLayoutId id="2147484361" r:id="rId23"/>
    <p:sldLayoutId id="2147484362" r:id="rId24"/>
    <p:sldLayoutId id="2147484363" r:id="rId25"/>
    <p:sldLayoutId id="2147484364" r:id="rId26"/>
    <p:sldLayoutId id="2147484365" r:id="rId27"/>
    <p:sldLayoutId id="2147484366" r:id="rId28"/>
    <p:sldLayoutId id="2147484367" r:id="rId29"/>
    <p:sldLayoutId id="2147484368" r:id="rId30"/>
    <p:sldLayoutId id="2147484369" r:id="rId31"/>
    <p:sldLayoutId id="2147484370" r:id="rId32"/>
    <p:sldLayoutId id="2147484371"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6"/>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415600" y="1536634"/>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11320334" y="6241346"/>
            <a:ext cx="731600" cy="524800"/>
          </a:xfrm>
          <a:prstGeom prst="rect">
            <a:avLst/>
          </a:prstGeom>
          <a:noFill/>
          <a:ln>
            <a:noFill/>
          </a:ln>
        </p:spPr>
        <p:txBody>
          <a:bodyPr spcFirstLastPara="1" wrap="square" lIns="91425" tIns="91425" rIns="91425" bIns="91425" anchor="ctr" anchorCtr="0">
            <a:noAutofit/>
          </a:bodyPr>
          <a:lstStyle>
            <a:lvl1pPr lvl="0" algn="r">
              <a:buNone/>
              <a:defRPr sz="1334">
                <a:solidFill>
                  <a:schemeClr val="accent3"/>
                </a:solidFill>
                <a:latin typeface="Average"/>
                <a:ea typeface="Average"/>
                <a:cs typeface="Average"/>
                <a:sym typeface="Average"/>
              </a:defRPr>
            </a:lvl1pPr>
            <a:lvl2pPr lvl="1" algn="r">
              <a:buNone/>
              <a:defRPr sz="1334">
                <a:solidFill>
                  <a:schemeClr val="accent3"/>
                </a:solidFill>
                <a:latin typeface="Average"/>
                <a:ea typeface="Average"/>
                <a:cs typeface="Average"/>
                <a:sym typeface="Average"/>
              </a:defRPr>
            </a:lvl2pPr>
            <a:lvl3pPr lvl="2" algn="r">
              <a:buNone/>
              <a:defRPr sz="1334">
                <a:solidFill>
                  <a:schemeClr val="accent3"/>
                </a:solidFill>
                <a:latin typeface="Average"/>
                <a:ea typeface="Average"/>
                <a:cs typeface="Average"/>
                <a:sym typeface="Average"/>
              </a:defRPr>
            </a:lvl3pPr>
            <a:lvl4pPr lvl="3" algn="r">
              <a:buNone/>
              <a:defRPr sz="1334">
                <a:solidFill>
                  <a:schemeClr val="accent3"/>
                </a:solidFill>
                <a:latin typeface="Average"/>
                <a:ea typeface="Average"/>
                <a:cs typeface="Average"/>
                <a:sym typeface="Average"/>
              </a:defRPr>
            </a:lvl4pPr>
            <a:lvl5pPr lvl="4" algn="r">
              <a:buNone/>
              <a:defRPr sz="1334">
                <a:solidFill>
                  <a:schemeClr val="accent3"/>
                </a:solidFill>
                <a:latin typeface="Average"/>
                <a:ea typeface="Average"/>
                <a:cs typeface="Average"/>
                <a:sym typeface="Average"/>
              </a:defRPr>
            </a:lvl5pPr>
            <a:lvl6pPr lvl="5" algn="r">
              <a:buNone/>
              <a:defRPr sz="1334">
                <a:solidFill>
                  <a:schemeClr val="accent3"/>
                </a:solidFill>
                <a:latin typeface="Average"/>
                <a:ea typeface="Average"/>
                <a:cs typeface="Average"/>
                <a:sym typeface="Average"/>
              </a:defRPr>
            </a:lvl6pPr>
            <a:lvl7pPr lvl="6" algn="r">
              <a:buNone/>
              <a:defRPr sz="1334">
                <a:solidFill>
                  <a:schemeClr val="accent3"/>
                </a:solidFill>
                <a:latin typeface="Average"/>
                <a:ea typeface="Average"/>
                <a:cs typeface="Average"/>
                <a:sym typeface="Average"/>
              </a:defRPr>
            </a:lvl7pPr>
            <a:lvl8pPr lvl="7" algn="r">
              <a:buNone/>
              <a:defRPr sz="1334">
                <a:solidFill>
                  <a:schemeClr val="accent3"/>
                </a:solidFill>
                <a:latin typeface="Average"/>
                <a:ea typeface="Average"/>
                <a:cs typeface="Average"/>
                <a:sym typeface="Average"/>
              </a:defRPr>
            </a:lvl8pPr>
            <a:lvl9pPr lvl="8" algn="r">
              <a:buNone/>
              <a:defRPr sz="1334">
                <a:solidFill>
                  <a:schemeClr val="accent3"/>
                </a:solidFill>
                <a:latin typeface="Average"/>
                <a:ea typeface="Average"/>
                <a:cs typeface="Average"/>
                <a:sym typeface="Averag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219324086"/>
      </p:ext>
    </p:extLst>
  </p:cSld>
  <p:clrMap bg1="lt1" tx1="dk1" bg2="dk2" tx2="lt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 id="2147484384" r:id="rId12"/>
    <p:sldLayoutId id="2147484385" r:id="rId13"/>
    <p:sldLayoutId id="2147484386" r:id="rId14"/>
    <p:sldLayoutId id="2147484387" r:id="rId15"/>
    <p:sldLayoutId id="2147484388" r:id="rId16"/>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74638"/>
            <a:ext cx="109728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43799" tIns="243799" rIns="243799" bIns="243799"/>
          <a:lstStyle/>
          <a:p>
            <a:r>
              <a:t>Title Text</a:t>
            </a:r>
          </a:p>
        </p:txBody>
      </p:sp>
      <p:sp>
        <p:nvSpPr>
          <p:cNvPr id="3"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43799" tIns="243799" rIns="243799" bIns="24379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330353" y="6475335"/>
            <a:ext cx="156027" cy="153888"/>
          </a:xfrm>
          <a:prstGeom prst="rect">
            <a:avLst/>
          </a:prstGeom>
          <a:ln w="12700">
            <a:miter lim="400000"/>
          </a:ln>
        </p:spPr>
        <p:txBody>
          <a:bodyPr wrap="none" lIns="0" tIns="0" rIns="0" bIns="0" anchor="ctr">
            <a:spAutoFit/>
          </a:bodyPr>
          <a:lstStyle>
            <a:lvl1pPr algn="l" defTabSz="1219170">
              <a:defRPr sz="1000">
                <a:solidFill>
                  <a:srgbClr val="EEEEEE"/>
                </a:solidFill>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282652529"/>
      </p:ext>
    </p:extLst>
  </p:cSld>
  <p:clrMap bg1="dk1" tx1="lt1" bg2="dk2" tx2="lt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 id="2147484401" r:id="rId12"/>
    <p:sldLayoutId id="2147484402" r:id="rId13"/>
    <p:sldLayoutId id="2147484403" r:id="rId14"/>
    <p:sldLayoutId id="2147484404" r:id="rId15"/>
    <p:sldLayoutId id="2147484405" r:id="rId16"/>
    <p:sldLayoutId id="2147484406" r:id="rId17"/>
    <p:sldLayoutId id="2147484407" r:id="rId18"/>
    <p:sldLayoutId id="2147484408" r:id="rId19"/>
    <p:sldLayoutId id="2147484409" r:id="rId20"/>
    <p:sldLayoutId id="2147484410" r:id="rId21"/>
  </p:sldLayoutIdLst>
  <p:transition spd="med"/>
  <p:hf sldNum="0" hdr="0" dt="0"/>
  <p:txStyles>
    <p:titleStyle>
      <a:lvl1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1pPr>
      <a:lvl2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2pPr>
      <a:lvl3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3pPr>
      <a:lvl4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4pPr>
      <a:lvl5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5pPr>
      <a:lvl6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6pPr>
      <a:lvl7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7pPr>
      <a:lvl8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8pPr>
      <a:lvl9pPr marL="0" marR="0" indent="0" algn="l" defTabSz="121917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9pPr>
    </p:titleStyle>
    <p:bodyStyle>
      <a:lvl1pPr marL="514338" marR="0" indent="-457189"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1pPr>
      <a:lvl2pPr marL="842715"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2pPr>
      <a:lvl3pPr marL="1071309"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3pPr>
      <a:lvl4pPr marL="1299904"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4pPr>
      <a:lvl5pPr marL="1528498"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5pPr>
      <a:lvl6pPr marL="1757092"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6pPr>
      <a:lvl7pPr marL="1985686"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7pPr>
      <a:lvl8pPr marL="2214281"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8pPr>
      <a:lvl9pPr marL="2442875" marR="0" indent="-544272" algn="l" defTabSz="121917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9pPr>
    </p:bodyStyle>
    <p:otherStyle>
      <a:lvl1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1pPr>
      <a:lvl2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2pPr>
      <a:lvl3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3pPr>
      <a:lvl4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4pPr>
      <a:lvl5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5pPr>
      <a:lvl6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6pPr>
      <a:lvl7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7pPr>
      <a:lvl8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8pPr>
      <a:lvl9pPr marL="0" marR="0" indent="0" algn="l" defTabSz="121917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Arial"/>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1305"/>
        <p:cNvGrpSpPr/>
        <p:nvPr/>
      </p:nvGrpSpPr>
      <p:grpSpPr>
        <a:xfrm>
          <a:off x="0" y="0"/>
          <a:ext cx="0" cy="0"/>
          <a:chOff x="0" y="0"/>
          <a:chExt cx="0" cy="0"/>
        </a:xfrm>
      </p:grpSpPr>
      <p:sp>
        <p:nvSpPr>
          <p:cNvPr id="1306" name="Google Shape;1306;p289"/>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marR="0" lvl="0" algn="l" rtl="0">
              <a:lnSpc>
                <a:spcPct val="100000"/>
              </a:lnSpc>
              <a:spcBef>
                <a:spcPts val="0"/>
              </a:spcBef>
              <a:spcAft>
                <a:spcPts val="0"/>
              </a:spcAft>
              <a:buClr>
                <a:schemeClr val="dk1"/>
              </a:buClr>
              <a:buSzPts val="6000"/>
              <a:buFont typeface="Helvetica Neue"/>
              <a:buNone/>
              <a:defRPr sz="60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9pPr>
          </a:lstStyle>
          <a:p>
            <a:endParaRPr/>
          </a:p>
        </p:txBody>
      </p:sp>
      <p:sp>
        <p:nvSpPr>
          <p:cNvPr id="1307" name="Google Shape;1307;p289"/>
          <p:cNvSpPr txBox="1">
            <a:spLocks noGrp="1"/>
          </p:cNvSpPr>
          <p:nvPr>
            <p:ph type="body" idx="1"/>
          </p:nvPr>
        </p:nvSpPr>
        <p:spPr>
          <a:xfrm>
            <a:off x="415600" y="1536634"/>
            <a:ext cx="11361200" cy="4555200"/>
          </a:xfrm>
          <a:prstGeom prst="rect">
            <a:avLst/>
          </a:prstGeom>
          <a:noFill/>
          <a:ln>
            <a:noFill/>
          </a:ln>
        </p:spPr>
        <p:txBody>
          <a:bodyPr spcFirstLastPara="1" wrap="square" lIns="182850" tIns="182850" rIns="182850" bIns="182850" anchor="t" anchorCtr="0">
            <a:noAutofit/>
          </a:bodyPr>
          <a:lstStyle>
            <a:lvl1pPr marL="457200" marR="0" lvl="0" indent="-457200" algn="l" rtl="0">
              <a:lnSpc>
                <a:spcPct val="115000"/>
              </a:lnSpc>
              <a:spcBef>
                <a:spcPts val="0"/>
              </a:spcBef>
              <a:spcAft>
                <a:spcPts val="0"/>
              </a:spcAft>
              <a:buClr>
                <a:srgbClr val="FFFFFF"/>
              </a:buClr>
              <a:buSzPts val="3600"/>
              <a:buFont typeface="Avenir"/>
              <a:buChar char="●"/>
              <a:defRPr sz="3600" b="0" i="0" u="none" strike="noStrike" cap="none">
                <a:solidFill>
                  <a:srgbClr val="FFFFFF"/>
                </a:solidFill>
                <a:latin typeface="Avenir"/>
                <a:ea typeface="Avenir"/>
                <a:cs typeface="Avenir"/>
                <a:sym typeface="Avenir"/>
              </a:defRPr>
            </a:lvl1pPr>
            <a:lvl2pPr marL="914400" marR="0" lvl="1"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2pPr>
            <a:lvl3pPr marL="1371600" marR="0" lvl="2"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3pPr>
            <a:lvl4pPr marL="1828800" marR="0" lvl="3"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4pPr>
            <a:lvl5pPr marL="2286000" marR="0" lvl="4"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5pPr>
            <a:lvl6pPr marL="2743200" marR="0" lvl="5"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6pPr>
            <a:lvl7pPr marL="3200400" marR="0" lvl="6"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7pPr>
            <a:lvl8pPr marL="3657600" marR="0" lvl="7"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8pPr>
            <a:lvl9pPr marL="4114800" marR="0" lvl="8" indent="-406400" algn="l" rtl="0">
              <a:lnSpc>
                <a:spcPct val="115000"/>
              </a:lnSpc>
              <a:spcBef>
                <a:spcPts val="3200"/>
              </a:spcBef>
              <a:spcAft>
                <a:spcPts val="3200"/>
              </a:spcAft>
              <a:buClr>
                <a:srgbClr val="C3C3C3"/>
              </a:buClr>
              <a:buSzPts val="2800"/>
              <a:buFont typeface="Avenir"/>
              <a:buChar char="■"/>
              <a:defRPr sz="2800" b="0" i="0" u="none" strike="noStrike" cap="none">
                <a:solidFill>
                  <a:srgbClr val="C3C3C3"/>
                </a:solidFill>
                <a:latin typeface="Avenir"/>
                <a:ea typeface="Avenir"/>
                <a:cs typeface="Avenir"/>
                <a:sym typeface="Avenir"/>
              </a:defRPr>
            </a:lvl9pPr>
          </a:lstStyle>
          <a:p>
            <a:endParaRPr/>
          </a:p>
        </p:txBody>
      </p:sp>
      <p:sp>
        <p:nvSpPr>
          <p:cNvPr id="1308" name="Google Shape;1308;p28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marR="0" lvl="0" indent="0" algn="r" rtl="0">
              <a:buClr>
                <a:schemeClr val="lt2"/>
              </a:buClr>
              <a:buSzPts val="1000"/>
              <a:buFont typeface="Arial"/>
              <a:buNone/>
              <a:defRPr sz="1334" b="0" i="0" u="none" strike="noStrike" cap="none">
                <a:solidFill>
                  <a:schemeClr val="lt2"/>
                </a:solidFill>
                <a:latin typeface="Arial"/>
                <a:ea typeface="Arial"/>
                <a:cs typeface="Arial"/>
                <a:sym typeface="Arial"/>
              </a:defRPr>
            </a:lvl1pPr>
            <a:lvl2pPr marL="0" marR="0" lvl="1" indent="0" algn="r" rtl="0">
              <a:buClr>
                <a:schemeClr val="lt2"/>
              </a:buClr>
              <a:buSzPts val="1000"/>
              <a:buFont typeface="Arial"/>
              <a:buNone/>
              <a:defRPr sz="1334" b="0" i="0" u="none" strike="noStrike" cap="none">
                <a:solidFill>
                  <a:schemeClr val="lt2"/>
                </a:solidFill>
                <a:latin typeface="Arial"/>
                <a:ea typeface="Arial"/>
                <a:cs typeface="Arial"/>
                <a:sym typeface="Arial"/>
              </a:defRPr>
            </a:lvl2pPr>
            <a:lvl3pPr marL="0" marR="0" lvl="2" indent="0" algn="r" rtl="0">
              <a:buClr>
                <a:schemeClr val="lt2"/>
              </a:buClr>
              <a:buSzPts val="1000"/>
              <a:buFont typeface="Arial"/>
              <a:buNone/>
              <a:defRPr sz="1334" b="0" i="0" u="none" strike="noStrike" cap="none">
                <a:solidFill>
                  <a:schemeClr val="lt2"/>
                </a:solidFill>
                <a:latin typeface="Arial"/>
                <a:ea typeface="Arial"/>
                <a:cs typeface="Arial"/>
                <a:sym typeface="Arial"/>
              </a:defRPr>
            </a:lvl3pPr>
            <a:lvl4pPr marL="0" marR="0" lvl="3" indent="0" algn="r" rtl="0">
              <a:buClr>
                <a:schemeClr val="lt2"/>
              </a:buClr>
              <a:buSzPts val="1000"/>
              <a:buFont typeface="Arial"/>
              <a:buNone/>
              <a:defRPr sz="1334" b="0" i="0" u="none" strike="noStrike" cap="none">
                <a:solidFill>
                  <a:schemeClr val="lt2"/>
                </a:solidFill>
                <a:latin typeface="Arial"/>
                <a:ea typeface="Arial"/>
                <a:cs typeface="Arial"/>
                <a:sym typeface="Arial"/>
              </a:defRPr>
            </a:lvl4pPr>
            <a:lvl5pPr marL="0" marR="0" lvl="4" indent="0" algn="r" rtl="0">
              <a:buClr>
                <a:schemeClr val="lt2"/>
              </a:buClr>
              <a:buSzPts val="1000"/>
              <a:buFont typeface="Arial"/>
              <a:buNone/>
              <a:defRPr sz="1334" b="0" i="0" u="none" strike="noStrike" cap="none">
                <a:solidFill>
                  <a:schemeClr val="lt2"/>
                </a:solidFill>
                <a:latin typeface="Arial"/>
                <a:ea typeface="Arial"/>
                <a:cs typeface="Arial"/>
                <a:sym typeface="Arial"/>
              </a:defRPr>
            </a:lvl5pPr>
            <a:lvl6pPr marL="0" marR="0" lvl="5" indent="0" algn="r" rtl="0">
              <a:buClr>
                <a:schemeClr val="lt2"/>
              </a:buClr>
              <a:buSzPts val="1000"/>
              <a:buFont typeface="Arial"/>
              <a:buNone/>
              <a:defRPr sz="1334" b="0" i="0" u="none" strike="noStrike" cap="none">
                <a:solidFill>
                  <a:schemeClr val="lt2"/>
                </a:solidFill>
                <a:latin typeface="Arial"/>
                <a:ea typeface="Arial"/>
                <a:cs typeface="Arial"/>
                <a:sym typeface="Arial"/>
              </a:defRPr>
            </a:lvl6pPr>
            <a:lvl7pPr marL="0" marR="0" lvl="6" indent="0" algn="r" rtl="0">
              <a:buClr>
                <a:schemeClr val="lt2"/>
              </a:buClr>
              <a:buSzPts val="1000"/>
              <a:buFont typeface="Arial"/>
              <a:buNone/>
              <a:defRPr sz="1334" b="0" i="0" u="none" strike="noStrike" cap="none">
                <a:solidFill>
                  <a:schemeClr val="lt2"/>
                </a:solidFill>
                <a:latin typeface="Arial"/>
                <a:ea typeface="Arial"/>
                <a:cs typeface="Arial"/>
                <a:sym typeface="Arial"/>
              </a:defRPr>
            </a:lvl7pPr>
            <a:lvl8pPr marL="0" marR="0" lvl="7" indent="0" algn="r" rtl="0">
              <a:buClr>
                <a:schemeClr val="lt2"/>
              </a:buClr>
              <a:buSzPts val="1000"/>
              <a:buFont typeface="Arial"/>
              <a:buNone/>
              <a:defRPr sz="1334" b="0" i="0" u="none" strike="noStrike" cap="none">
                <a:solidFill>
                  <a:schemeClr val="lt2"/>
                </a:solidFill>
                <a:latin typeface="Arial"/>
                <a:ea typeface="Arial"/>
                <a:cs typeface="Arial"/>
                <a:sym typeface="Arial"/>
              </a:defRPr>
            </a:lvl8pPr>
            <a:lvl9pPr marL="0" marR="0" lvl="8" indent="0" algn="r" rtl="0">
              <a:buClr>
                <a:schemeClr val="lt2"/>
              </a:buClr>
              <a:buSzPts val="1000"/>
              <a:buFont typeface="Arial"/>
              <a:buNone/>
              <a:defRPr sz="1334"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01913256"/>
      </p:ext>
    </p:extLst>
  </p:cSld>
  <p:clrMap bg1="lt1" tx1="dk1" bg2="dk2" tx2="lt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 id="2147484423" r:id="rId12"/>
    <p:sldLayoutId id="2147484424" r:id="rId13"/>
    <p:sldLayoutId id="2147484425" r:id="rId14"/>
    <p:sldLayoutId id="2147484426" r:id="rId15"/>
    <p:sldLayoutId id="2147484427" r:id="rId16"/>
    <p:sldLayoutId id="2147484428" r:id="rId17"/>
    <p:sldLayoutId id="2147484429" r:id="rId18"/>
    <p:sldLayoutId id="2147484430" r:id="rId19"/>
    <p:sldLayoutId id="2147484431"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1.emf"/><Relationship Id="rId4" Type="http://schemas.openxmlformats.org/officeDocument/2006/relationships/image" Target="../media/image30.emf"/></Relationships>
</file>

<file path=ppt/slides/_rels/slide2.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8.jpeg"/></Relationships>
</file>

<file path=ppt/slides/_rels/slide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6.xml"/></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6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1.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91.xml"/><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25.xml"/><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103.xml"/><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03.xml"/><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102.xml"/><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102.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236.xml"/></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2.xml"/><Relationship Id="rId1" Type="http://schemas.openxmlformats.org/officeDocument/2006/relationships/slideLayout" Target="../slideLayouts/slideLayout136.xml"/><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5.xml"/><Relationship Id="rId1" Type="http://schemas.openxmlformats.org/officeDocument/2006/relationships/slideLayout" Target="../slideLayouts/slideLayout147.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6.xml"/><Relationship Id="rId1" Type="http://schemas.openxmlformats.org/officeDocument/2006/relationships/slideLayout" Target="../slideLayouts/slideLayout147.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5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8.xml"/><Relationship Id="rId1" Type="http://schemas.openxmlformats.org/officeDocument/2006/relationships/slideLayout" Target="../slideLayouts/slideLayout147.xml"/></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9.xml"/><Relationship Id="rId1" Type="http://schemas.openxmlformats.org/officeDocument/2006/relationships/slideLayout" Target="../slideLayouts/slideLayout147.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67.xml"/></Relationships>
</file>

<file path=ppt/slides/_rels/slide36.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31.xml"/><Relationship Id="rId1" Type="http://schemas.openxmlformats.org/officeDocument/2006/relationships/slideLayout" Target="../slideLayouts/slideLayout75.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191.xml"/><Relationship Id="rId6" Type="http://schemas.openxmlformats.org/officeDocument/2006/relationships/image" Target="../media/image79.png"/><Relationship Id="rId5" Type="http://schemas.openxmlformats.org/officeDocument/2006/relationships/image" Target="../media/image58.png"/><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31.xml"/><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hyperlink" Target="https://innerdevelopmentgoals.org/" TargetMode="External"/><Relationship Id="rId2" Type="http://schemas.openxmlformats.org/officeDocument/2006/relationships/notesSlide" Target="../notesSlides/notesSlide35.xml"/><Relationship Id="rId1" Type="http://schemas.openxmlformats.org/officeDocument/2006/relationships/slideLayout" Target="../slideLayouts/slideLayout347.xml"/><Relationship Id="rId5" Type="http://schemas.openxmlformats.org/officeDocument/2006/relationships/image" Target="../media/image82.pn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47.xml"/></Relationships>
</file>

<file path=ppt/slides/_rels/slide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47.xml"/></Relationships>
</file>

<file path=ppt/slides/_rels/slide4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47.xml"/></Relationships>
</file>

<file path=ppt/slides/_rels/slide4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4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47.xml"/></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385.xml"/></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7.xml"/><Relationship Id="rId1" Type="http://schemas.openxmlformats.org/officeDocument/2006/relationships/slideLayout" Target="../slideLayouts/slideLayout389.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31.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1.xml"/><Relationship Id="rId1" Type="http://schemas.openxmlformats.org/officeDocument/2006/relationships/slideLayout" Target="../slideLayouts/slideLayout74.xml"/><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2.xml"/><Relationship Id="rId1" Type="http://schemas.openxmlformats.org/officeDocument/2006/relationships/slideLayout" Target="../slideLayouts/slideLayout74.xml"/><Relationship Id="rId4" Type="http://schemas.openxmlformats.org/officeDocument/2006/relationships/image" Target="../media/image98.png"/></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3.xml"/><Relationship Id="rId1" Type="http://schemas.openxmlformats.org/officeDocument/2006/relationships/slideLayout" Target="../slideLayouts/slideLayout74.xml"/><Relationship Id="rId4" Type="http://schemas.openxmlformats.org/officeDocument/2006/relationships/image" Target="../media/image99.png"/></Relationships>
</file>

<file path=ppt/slides/_rels/slide5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268.xml"/><Relationship Id="rId4" Type="http://schemas.openxmlformats.org/officeDocument/2006/relationships/image" Target="../media/image102.png"/></Relationships>
</file>

<file path=ppt/slides/_rels/slide5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281.xml"/><Relationship Id="rId5" Type="http://schemas.openxmlformats.org/officeDocument/2006/relationships/image" Target="../media/image105.png"/><Relationship Id="rId4" Type="http://schemas.openxmlformats.org/officeDocument/2006/relationships/image" Target="../media/image104.png"/></Relationships>
</file>

<file path=ppt/slides/_rels/slide5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5.xml"/><Relationship Id="rId1" Type="http://schemas.openxmlformats.org/officeDocument/2006/relationships/slideLayout" Target="../slideLayouts/slideLayout268.xml"/><Relationship Id="rId4" Type="http://schemas.openxmlformats.org/officeDocument/2006/relationships/image" Target="../media/image107.png"/></Relationships>
</file>

<file path=ppt/slides/_rels/slide5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81.xml"/></Relationships>
</file>

<file path=ppt/slides/_rels/slide5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90.xml"/></Relationships>
</file>

<file path=ppt/slides/_rels/slide5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6.xml"/><Relationship Id="rId1" Type="http://schemas.openxmlformats.org/officeDocument/2006/relationships/slideLayout" Target="../slideLayouts/slideLayout268.xml"/></Relationships>
</file>

<file path=ppt/slides/_rels/slide6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68.xml"/></Relationships>
</file>

<file path=ppt/slides/_rels/slide6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7.xml"/><Relationship Id="rId1" Type="http://schemas.openxmlformats.org/officeDocument/2006/relationships/slideLayout" Target="../slideLayouts/slideLayout303.xml"/></Relationships>
</file>

<file path=ppt/slides/_rels/slide6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8.xml"/><Relationship Id="rId1" Type="http://schemas.openxmlformats.org/officeDocument/2006/relationships/slideLayout" Target="../slideLayouts/slideLayout313.xml"/><Relationship Id="rId5" Type="http://schemas.openxmlformats.org/officeDocument/2006/relationships/image" Target="../media/image113.png"/><Relationship Id="rId4" Type="http://schemas.openxmlformats.org/officeDocument/2006/relationships/hyperlink" Target="https://www.folkhalsomyndigheten.se/nyheter-och-press/nyhetsarkiv/2024/september/rekommendationer-for-en-balanserad-skarmanvandning-bland-barn/"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9.xml"/><Relationship Id="rId1" Type="http://schemas.openxmlformats.org/officeDocument/2006/relationships/slideLayout" Target="../slideLayouts/slideLayout313.xml"/><Relationship Id="rId5" Type="http://schemas.openxmlformats.org/officeDocument/2006/relationships/image" Target="../media/image113.png"/><Relationship Id="rId4" Type="http://schemas.openxmlformats.org/officeDocument/2006/relationships/hyperlink" Target="https://www.folkhalsomyndigheten.se/nyheter-och-press/nyhetsarkiv/2024/september/rekommendationer-for-en-balanserad-skarmanvandning-bland-barn/"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0.xml"/><Relationship Id="rId1" Type="http://schemas.openxmlformats.org/officeDocument/2006/relationships/slideLayout" Target="../slideLayouts/slideLayout74.xml"/><Relationship Id="rId4" Type="http://schemas.openxmlformats.org/officeDocument/2006/relationships/image" Target="../media/image114.jpeg"/></Relationships>
</file>

<file path=ppt/slides/_rels/slide6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1.xml"/><Relationship Id="rId1" Type="http://schemas.openxmlformats.org/officeDocument/2006/relationships/slideLayout" Target="../slideLayouts/slideLayout147.xml"/></Relationships>
</file>

<file path=ppt/slides/_rels/slide66.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18.png"/><Relationship Id="rId2" Type="http://schemas.openxmlformats.org/officeDocument/2006/relationships/notesSlide" Target="../notesSlides/notesSlide52.xml"/><Relationship Id="rId1" Type="http://schemas.openxmlformats.org/officeDocument/2006/relationships/slideLayout" Target="../slideLayouts/slideLayout74.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6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6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80.xml"/><Relationship Id="rId5" Type="http://schemas.openxmlformats.org/officeDocument/2006/relationships/image" Target="../media/image120.png"/><Relationship Id="rId4" Type="http://schemas.openxmlformats.org/officeDocument/2006/relationships/image" Target="../media/image119.png"/></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180.xml"/><Relationship Id="rId4" Type="http://schemas.openxmlformats.org/officeDocument/2006/relationships/image" Target="../media/image121.png"/></Relationships>
</file>

<file path=ppt/slides/_rels/slide7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6.xml"/><Relationship Id="rId1" Type="http://schemas.openxmlformats.org/officeDocument/2006/relationships/slideLayout" Target="../slideLayouts/slideLayout181.xml"/><Relationship Id="rId6" Type="http://schemas.openxmlformats.org/officeDocument/2006/relationships/image" Target="../media/image40.png"/><Relationship Id="rId5" Type="http://schemas.openxmlformats.org/officeDocument/2006/relationships/image" Target="../media/image124.png"/><Relationship Id="rId4" Type="http://schemas.openxmlformats.org/officeDocument/2006/relationships/image" Target="../media/image123.png"/></Relationships>
</file>

<file path=ppt/slides/_rels/slide7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7.xml"/><Relationship Id="rId1" Type="http://schemas.openxmlformats.org/officeDocument/2006/relationships/slideLayout" Target="../slideLayouts/slideLayout181.xml"/><Relationship Id="rId5" Type="http://schemas.openxmlformats.org/officeDocument/2006/relationships/image" Target="../media/image126.png"/><Relationship Id="rId4" Type="http://schemas.openxmlformats.org/officeDocument/2006/relationships/image" Target="../media/image40.png"/></Relationships>
</file>

<file path=ppt/slides/_rels/slide7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8.xml"/><Relationship Id="rId1" Type="http://schemas.openxmlformats.org/officeDocument/2006/relationships/slideLayout" Target="../slideLayouts/slideLayout75.xml"/><Relationship Id="rId5" Type="http://schemas.openxmlformats.org/officeDocument/2006/relationships/image" Target="../media/image40.png"/><Relationship Id="rId4" Type="http://schemas.openxmlformats.org/officeDocument/2006/relationships/image" Target="../media/image127.jpg"/></Relationships>
</file>

<file path=ppt/slides/_rels/slide73.xml.rels><?xml version="1.0" encoding="UTF-8" standalone="yes"?>
<Relationships xmlns="http://schemas.openxmlformats.org/package/2006/relationships"><Relationship Id="rId8" Type="http://schemas.openxmlformats.org/officeDocument/2006/relationships/image" Target="../media/image131.png"/><Relationship Id="rId13" Type="http://schemas.microsoft.com/office/2007/relationships/hdphoto" Target="../media/hdphoto5.wdp"/><Relationship Id="rId3" Type="http://schemas.openxmlformats.org/officeDocument/2006/relationships/image" Target="../media/image40.png"/><Relationship Id="rId7" Type="http://schemas.microsoft.com/office/2007/relationships/hdphoto" Target="../media/hdphoto2.wdp"/><Relationship Id="rId12"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74.xml"/><Relationship Id="rId6" Type="http://schemas.openxmlformats.org/officeDocument/2006/relationships/image" Target="../media/image130.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32.png"/><Relationship Id="rId4" Type="http://schemas.openxmlformats.org/officeDocument/2006/relationships/image" Target="../media/image129.png"/><Relationship Id="rId9" Type="http://schemas.microsoft.com/office/2007/relationships/hdphoto" Target="../media/hdphoto3.wdp"/></Relationships>
</file>

<file path=ppt/slides/_rels/slide7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9.xml"/><Relationship Id="rId1" Type="http://schemas.openxmlformats.org/officeDocument/2006/relationships/slideLayout" Target="../slideLayouts/slideLayout74.xml"/><Relationship Id="rId5" Type="http://schemas.openxmlformats.org/officeDocument/2006/relationships/image" Target="../media/image135.png"/><Relationship Id="rId4" Type="http://schemas.openxmlformats.org/officeDocument/2006/relationships/image" Target="../media/image134.png"/></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6.png"/><Relationship Id="rId1" Type="http://schemas.openxmlformats.org/officeDocument/2006/relationships/slideLayout" Target="../slideLayouts/slideLayout74.xml"/><Relationship Id="rId5" Type="http://schemas.openxmlformats.org/officeDocument/2006/relationships/image" Target="../media/image138.jpeg"/><Relationship Id="rId4" Type="http://schemas.openxmlformats.org/officeDocument/2006/relationships/image" Target="../media/image137.jpeg"/></Relationships>
</file>

<file path=ppt/slides/_rels/slide7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6.png"/><Relationship Id="rId1" Type="http://schemas.openxmlformats.org/officeDocument/2006/relationships/slideLayout" Target="../slideLayouts/slideLayout74.xml"/></Relationships>
</file>

<file path=ppt/slides/_rels/slide7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0.xml"/><Relationship Id="rId1" Type="http://schemas.openxmlformats.org/officeDocument/2006/relationships/slideLayout" Target="../slideLayouts/slideLayout74.xml"/><Relationship Id="rId5" Type="http://schemas.openxmlformats.org/officeDocument/2006/relationships/image" Target="../media/image40.png"/><Relationship Id="rId4" Type="http://schemas.openxmlformats.org/officeDocument/2006/relationships/image" Target="../media/image140.png"/></Relationships>
</file>

<file path=ppt/slides/_rels/slide78.xml.rels><?xml version="1.0" encoding="UTF-8" standalone="yes"?>
<Relationships xmlns="http://schemas.openxmlformats.org/package/2006/relationships"><Relationship Id="rId8" Type="http://schemas.openxmlformats.org/officeDocument/2006/relationships/image" Target="../media/image144.svg"/><Relationship Id="rId13" Type="http://schemas.openxmlformats.org/officeDocument/2006/relationships/image" Target="../media/image149.png"/><Relationship Id="rId3" Type="http://schemas.openxmlformats.org/officeDocument/2006/relationships/image" Target="../media/image122.jpeg"/><Relationship Id="rId7" Type="http://schemas.openxmlformats.org/officeDocument/2006/relationships/image" Target="../media/image143.png"/><Relationship Id="rId12" Type="http://schemas.openxmlformats.org/officeDocument/2006/relationships/image" Target="../media/image148.svg"/><Relationship Id="rId2" Type="http://schemas.openxmlformats.org/officeDocument/2006/relationships/notesSlide" Target="../notesSlides/notesSlide61.xml"/><Relationship Id="rId16" Type="http://schemas.openxmlformats.org/officeDocument/2006/relationships/image" Target="../media/image152.svg"/><Relationship Id="rId1" Type="http://schemas.openxmlformats.org/officeDocument/2006/relationships/slideLayout" Target="../slideLayouts/slideLayout74.xml"/><Relationship Id="rId6" Type="http://schemas.openxmlformats.org/officeDocument/2006/relationships/image" Target="../media/image142.emf"/><Relationship Id="rId11" Type="http://schemas.openxmlformats.org/officeDocument/2006/relationships/image" Target="../media/image147.png"/><Relationship Id="rId5" Type="http://schemas.openxmlformats.org/officeDocument/2006/relationships/image" Target="../media/image141.emf"/><Relationship Id="rId15" Type="http://schemas.openxmlformats.org/officeDocument/2006/relationships/image" Target="../media/image151.png"/><Relationship Id="rId10" Type="http://schemas.openxmlformats.org/officeDocument/2006/relationships/image" Target="../media/image146.svg"/><Relationship Id="rId4" Type="http://schemas.openxmlformats.org/officeDocument/2006/relationships/image" Target="../media/image134.png"/><Relationship Id="rId9" Type="http://schemas.openxmlformats.org/officeDocument/2006/relationships/image" Target="../media/image145.png"/><Relationship Id="rId14" Type="http://schemas.openxmlformats.org/officeDocument/2006/relationships/image" Target="../media/image150.svg"/></Relationships>
</file>

<file path=ppt/slides/_rels/slide7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2.xml"/><Relationship Id="rId1" Type="http://schemas.openxmlformats.org/officeDocument/2006/relationships/slideLayout" Target="../slideLayouts/slideLayout74.xml"/><Relationship Id="rId5" Type="http://schemas.openxmlformats.org/officeDocument/2006/relationships/image" Target="../media/image153.png"/><Relationship Id="rId4" Type="http://schemas.openxmlformats.org/officeDocument/2006/relationships/image" Target="../media/image134.png"/></Relationships>
</file>

<file path=ppt/slides/_rels/slide80.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svg"/><Relationship Id="rId3" Type="http://schemas.openxmlformats.org/officeDocument/2006/relationships/image" Target="../media/image122.jpeg"/><Relationship Id="rId7" Type="http://schemas.openxmlformats.org/officeDocument/2006/relationships/image" Target="../media/image144.svg"/><Relationship Id="rId12" Type="http://schemas.openxmlformats.org/officeDocument/2006/relationships/image" Target="../media/image149.png"/><Relationship Id="rId2" Type="http://schemas.openxmlformats.org/officeDocument/2006/relationships/notesSlide" Target="../notesSlides/notesSlide63.xml"/><Relationship Id="rId1" Type="http://schemas.openxmlformats.org/officeDocument/2006/relationships/slideLayout" Target="../slideLayouts/slideLayout74.xml"/><Relationship Id="rId6" Type="http://schemas.openxmlformats.org/officeDocument/2006/relationships/image" Target="../media/image143.png"/><Relationship Id="rId11" Type="http://schemas.openxmlformats.org/officeDocument/2006/relationships/image" Target="../media/image148.svg"/><Relationship Id="rId5" Type="http://schemas.openxmlformats.org/officeDocument/2006/relationships/image" Target="../media/image141.emf"/><Relationship Id="rId15" Type="http://schemas.openxmlformats.org/officeDocument/2006/relationships/image" Target="../media/image152.svg"/><Relationship Id="rId10" Type="http://schemas.openxmlformats.org/officeDocument/2006/relationships/image" Target="../media/image147.png"/><Relationship Id="rId4" Type="http://schemas.openxmlformats.org/officeDocument/2006/relationships/image" Target="../media/image134.png"/><Relationship Id="rId9" Type="http://schemas.openxmlformats.org/officeDocument/2006/relationships/image" Target="../media/image146.svg"/><Relationship Id="rId14" Type="http://schemas.openxmlformats.org/officeDocument/2006/relationships/image" Target="../media/image151.png"/></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4.xml"/><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8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5.xml"/><Relationship Id="rId1" Type="http://schemas.openxmlformats.org/officeDocument/2006/relationships/slideLayout" Target="../slideLayouts/slideLayout74.xml"/><Relationship Id="rId5" Type="http://schemas.openxmlformats.org/officeDocument/2006/relationships/image" Target="../media/image154.png"/><Relationship Id="rId4" Type="http://schemas.openxmlformats.org/officeDocument/2006/relationships/image" Target="../media/image134.png"/></Relationships>
</file>

<file path=ppt/slides/_rels/slide83.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66.xml"/><Relationship Id="rId1" Type="http://schemas.openxmlformats.org/officeDocument/2006/relationships/slideLayout" Target="../slideLayouts/slideLayout74.xml"/><Relationship Id="rId6" Type="http://schemas.openxmlformats.org/officeDocument/2006/relationships/image" Target="../media/image40.png"/><Relationship Id="rId5" Type="http://schemas.openxmlformats.org/officeDocument/2006/relationships/image" Target="../media/image157.svg"/><Relationship Id="rId4" Type="http://schemas.openxmlformats.org/officeDocument/2006/relationships/image" Target="../media/image156.png"/></Relationships>
</file>

<file path=ppt/slides/_rels/slide8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7.xml"/><Relationship Id="rId1" Type="http://schemas.openxmlformats.org/officeDocument/2006/relationships/slideLayout" Target="../slideLayouts/slideLayout75.xml"/><Relationship Id="rId5" Type="http://schemas.openxmlformats.org/officeDocument/2006/relationships/image" Target="../media/image158.png"/><Relationship Id="rId4" Type="http://schemas.openxmlformats.org/officeDocument/2006/relationships/image" Target="../media/image134.png"/></Relationships>
</file>

<file path=ppt/slides/_rels/slide8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8.xml"/><Relationship Id="rId1" Type="http://schemas.openxmlformats.org/officeDocument/2006/relationships/slideLayout" Target="../slideLayouts/slideLayout74.xml"/><Relationship Id="rId6" Type="http://schemas.microsoft.com/office/2007/relationships/hdphoto" Target="../media/hdphoto6.wdp"/><Relationship Id="rId5" Type="http://schemas.openxmlformats.org/officeDocument/2006/relationships/image" Target="../media/image159.png"/><Relationship Id="rId4" Type="http://schemas.openxmlformats.org/officeDocument/2006/relationships/image" Target="../media/image134.png"/></Relationships>
</file>

<file path=ppt/slides/_rels/slide8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0.png"/><Relationship Id="rId1" Type="http://schemas.openxmlformats.org/officeDocument/2006/relationships/slideLayout" Target="../slideLayouts/slideLayout74.xml"/></Relationships>
</file>

<file path=ppt/slides/_rels/slide8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69.xml"/><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8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70.xml"/><Relationship Id="rId1" Type="http://schemas.openxmlformats.org/officeDocument/2006/relationships/slideLayout" Target="../slideLayouts/slideLayout74.xml"/><Relationship Id="rId4" Type="http://schemas.openxmlformats.org/officeDocument/2006/relationships/image" Target="../media/image134.png"/></Relationships>
</file>

<file path=ppt/slides/_rels/slide8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1.xml"/><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notesSlide" Target="../notesSlides/notesSlide72.xml"/><Relationship Id="rId1" Type="http://schemas.openxmlformats.org/officeDocument/2006/relationships/slideLayout" Target="../slideLayouts/slideLayout74.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91.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73.xml"/><Relationship Id="rId1" Type="http://schemas.openxmlformats.org/officeDocument/2006/relationships/slideLayout" Target="../slideLayouts/slideLayout421.xml"/><Relationship Id="rId4" Type="http://schemas.openxmlformats.org/officeDocument/2006/relationships/image" Target="../media/image167.png"/></Relationships>
</file>

<file path=ppt/slides/_rels/slide92.x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microsoft.com/office/2007/relationships/hdphoto" Target="../media/hdphoto7.wdp"/><Relationship Id="rId5" Type="http://schemas.openxmlformats.org/officeDocument/2006/relationships/image" Target="../media/image170.png"/><Relationship Id="rId4" Type="http://schemas.openxmlformats.org/officeDocument/2006/relationships/image" Target="../media/image169.png"/></Relationships>
</file>

<file path=ppt/slides/_rels/slide93.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172.png"/><Relationship Id="rId4" Type="http://schemas.openxmlformats.org/officeDocument/2006/relationships/image" Target="../media/image169.png"/></Relationships>
</file>

<file path=ppt/slides/_rels/slide9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6.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95.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437.xml"/></Relationships>
</file>

<file path=ppt/slides/_rels/slide9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77.xml"/><Relationship Id="rId1" Type="http://schemas.openxmlformats.org/officeDocument/2006/relationships/slideLayout" Target="../slideLayouts/slideLayout476.xml"/><Relationship Id="rId5" Type="http://schemas.openxmlformats.org/officeDocument/2006/relationships/image" Target="../media/image176.png"/><Relationship Id="rId4" Type="http://schemas.openxmlformats.org/officeDocument/2006/relationships/image" Target="../media/image175.png"/></Relationships>
</file>

<file path=ppt/slides/_rels/slide97.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image" Target="../media/image174.png"/><Relationship Id="rId7" Type="http://schemas.openxmlformats.org/officeDocument/2006/relationships/image" Target="../media/image180.jpeg"/><Relationship Id="rId2" Type="http://schemas.openxmlformats.org/officeDocument/2006/relationships/notesSlide" Target="../notesSlides/notesSlide78.xml"/><Relationship Id="rId1" Type="http://schemas.openxmlformats.org/officeDocument/2006/relationships/slideLayout" Target="../slideLayouts/slideLayout456.xml"/><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 Id="rId9" Type="http://schemas.openxmlformats.org/officeDocument/2006/relationships/image" Target="../media/image176.png"/></Relationships>
</file>

<file path=ppt/slides/_rels/slide98.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174.png"/><Relationship Id="rId7" Type="http://schemas.openxmlformats.org/officeDocument/2006/relationships/image" Target="../media/image183.jpeg"/><Relationship Id="rId2" Type="http://schemas.openxmlformats.org/officeDocument/2006/relationships/notesSlide" Target="../notesSlides/notesSlide79.xml"/><Relationship Id="rId1" Type="http://schemas.openxmlformats.org/officeDocument/2006/relationships/slideLayout" Target="../slideLayouts/slideLayout456.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82.png"/><Relationship Id="rId9" Type="http://schemas.openxmlformats.org/officeDocument/2006/relationships/image" Target="../media/image176.png"/></Relationships>
</file>

<file path=ppt/slides/_rels/slide99.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74.png"/><Relationship Id="rId7" Type="http://schemas.openxmlformats.org/officeDocument/2006/relationships/image" Target="../media/image188.PNG"/><Relationship Id="rId2" Type="http://schemas.openxmlformats.org/officeDocument/2006/relationships/notesSlide" Target="../notesSlides/notesSlide80.xml"/><Relationship Id="rId1" Type="http://schemas.openxmlformats.org/officeDocument/2006/relationships/slideLayout" Target="../slideLayouts/slideLayout456.xml"/><Relationship Id="rId6" Type="http://schemas.openxmlformats.org/officeDocument/2006/relationships/image" Target="../media/image187.png"/><Relationship Id="rId11" Type="http://schemas.openxmlformats.org/officeDocument/2006/relationships/image" Target="../media/image176.png"/><Relationship Id="rId5" Type="http://schemas.openxmlformats.org/officeDocument/2006/relationships/image" Target="../media/image186.PNG"/><Relationship Id="rId10" Type="http://schemas.openxmlformats.org/officeDocument/2006/relationships/image" Target="../media/image191.png"/><Relationship Id="rId4" Type="http://schemas.openxmlformats.org/officeDocument/2006/relationships/image" Target="../media/image185.png"/><Relationship Id="rId9" Type="http://schemas.openxmlformats.org/officeDocument/2006/relationships/image" Target="../media/image190.PNG"/></Relationships>
</file>

<file path=ppt/slides/_rels/slide10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81.xml"/><Relationship Id="rId1" Type="http://schemas.openxmlformats.org/officeDocument/2006/relationships/slideLayout" Target="../slideLayouts/slideLayout476.xml"/><Relationship Id="rId6" Type="http://schemas.openxmlformats.org/officeDocument/2006/relationships/image" Target="../media/image176.png"/><Relationship Id="rId5" Type="http://schemas.openxmlformats.org/officeDocument/2006/relationships/image" Target="../media/image193.png"/><Relationship Id="rId4" Type="http://schemas.openxmlformats.org/officeDocument/2006/relationships/image" Target="../media/image192.png"/></Relationships>
</file>

<file path=ppt/slides/_rels/slide10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82.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102.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80.xml"/></Relationships>
</file>

<file path=ppt/slides/_rels/slide103.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18.png"/><Relationship Id="rId2" Type="http://schemas.openxmlformats.org/officeDocument/2006/relationships/notesSlide" Target="../notesSlides/notesSlide83.xml"/><Relationship Id="rId1" Type="http://schemas.openxmlformats.org/officeDocument/2006/relationships/slideLayout" Target="../slideLayouts/slideLayout180.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104.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95.png"/><Relationship Id="rId7" Type="http://schemas.openxmlformats.org/officeDocument/2006/relationships/image" Target="../media/image199.png"/><Relationship Id="rId2" Type="http://schemas.openxmlformats.org/officeDocument/2006/relationships/notesSlide" Target="../notesSlides/notesSlide84.xml"/><Relationship Id="rId1" Type="http://schemas.openxmlformats.org/officeDocument/2006/relationships/slideLayout" Target="../slideLayouts/slideLayout528.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105.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85.xml"/><Relationship Id="rId1" Type="http://schemas.openxmlformats.org/officeDocument/2006/relationships/slideLayout" Target="../slideLayouts/slideLayout528.xml"/></Relationships>
</file>

<file path=ppt/slides/_rels/slide10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86.xml"/><Relationship Id="rId1" Type="http://schemas.openxmlformats.org/officeDocument/2006/relationships/slideLayout" Target="../slideLayouts/slideLayout551.xml"/><Relationship Id="rId5" Type="http://schemas.openxmlformats.org/officeDocument/2006/relationships/image" Target="../media/image203.emf"/><Relationship Id="rId4" Type="http://schemas.openxmlformats.org/officeDocument/2006/relationships/hyperlink" Target="http://www.detsynsinte.se/"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80.xml"/></Relationships>
</file>

<file path=ppt/slides/_rels/slide10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180.xml"/><Relationship Id="rId4" Type="http://schemas.openxmlformats.org/officeDocument/2006/relationships/image" Target="../media/image204.tiff"/></Relationships>
</file>

<file path=ppt/slides/_rels/slide109.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207.png"/><Relationship Id="rId2" Type="http://schemas.openxmlformats.org/officeDocument/2006/relationships/notesSlide" Target="../notesSlides/notesSlide87.xml"/><Relationship Id="rId1" Type="http://schemas.openxmlformats.org/officeDocument/2006/relationships/slideLayout" Target="../slideLayouts/slideLayout493.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57.png"/></Relationships>
</file>

<file path=ppt/slides/_rels/slide11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88.xml"/><Relationship Id="rId1" Type="http://schemas.openxmlformats.org/officeDocument/2006/relationships/slideLayout" Target="../slideLayouts/slideLayout563.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40.png"/></Relationships>
</file>

<file path=ppt/slides/_rels/slide11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89.xml"/><Relationship Id="rId1" Type="http://schemas.openxmlformats.org/officeDocument/2006/relationships/slideLayout" Target="../slideLayouts/slideLayout563.xml"/><Relationship Id="rId5" Type="http://schemas.openxmlformats.org/officeDocument/2006/relationships/image" Target="../media/image211.tiff"/><Relationship Id="rId4" Type="http://schemas.openxmlformats.org/officeDocument/2006/relationships/image" Target="../media/image210.png"/></Relationships>
</file>

<file path=ppt/slides/_rels/slide112.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214.png"/><Relationship Id="rId2" Type="http://schemas.openxmlformats.org/officeDocument/2006/relationships/notesSlide" Target="../notesSlides/notesSlide90.xml"/><Relationship Id="rId1" Type="http://schemas.openxmlformats.org/officeDocument/2006/relationships/slideLayout" Target="../slideLayouts/slideLayout180.xml"/><Relationship Id="rId6" Type="http://schemas.openxmlformats.org/officeDocument/2006/relationships/image" Target="../media/image213.png"/><Relationship Id="rId5" Type="http://schemas.openxmlformats.org/officeDocument/2006/relationships/image" Target="../media/image212.png"/><Relationship Id="rId4" Type="http://schemas.openxmlformats.org/officeDocument/2006/relationships/image" Target="../media/image40.png"/></Relationships>
</file>

<file path=ppt/slides/_rels/slide1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180.xml"/><Relationship Id="rId5" Type="http://schemas.openxmlformats.org/officeDocument/2006/relationships/image" Target="../media/image216.png"/><Relationship Id="rId4" Type="http://schemas.openxmlformats.org/officeDocument/2006/relationships/image" Target="../media/image215.emf"/></Relationships>
</file>

<file path=ppt/slides/_rels/slide114.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80.xml"/></Relationships>
</file>

<file path=ppt/slides/_rels/slide1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1.xml"/><Relationship Id="rId1" Type="http://schemas.openxmlformats.org/officeDocument/2006/relationships/slideLayout" Target="../slideLayouts/slideLayout74.xml"/><Relationship Id="rId5" Type="http://schemas.openxmlformats.org/officeDocument/2006/relationships/image" Target="../media/image217.jpeg"/><Relationship Id="rId4" Type="http://schemas.openxmlformats.org/officeDocument/2006/relationships/image" Target="../media/image40.png"/></Relationships>
</file>

<file path=ppt/slides/_rels/slide11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2.xml"/><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117.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93.xml"/><Relationship Id="rId1" Type="http://schemas.openxmlformats.org/officeDocument/2006/relationships/slideLayout" Target="../slideLayouts/slideLayout74.xml"/><Relationship Id="rId4" Type="http://schemas.openxmlformats.org/officeDocument/2006/relationships/image" Target="../media/image219.png"/></Relationships>
</file>

<file path=ppt/slides/_rels/slide118.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94.xml"/><Relationship Id="rId1" Type="http://schemas.openxmlformats.org/officeDocument/2006/relationships/slideLayout" Target="../slideLayouts/slideLayout74.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image" Target="../media/image221.jpeg"/><Relationship Id="rId2" Type="http://schemas.openxmlformats.org/officeDocument/2006/relationships/video" Target="https://www.youtube.com/embed/lzbSNzjKeCo?feature=oembed" TargetMode="External"/><Relationship Id="rId1" Type="http://schemas.openxmlformats.org/officeDocument/2006/relationships/video" Target="https://www.youtube.com/embed/IvU9Auz54Rc?feature=oembed" TargetMode="External"/><Relationship Id="rId6" Type="http://schemas.openxmlformats.org/officeDocument/2006/relationships/image" Target="../media/image220.jpeg"/><Relationship Id="rId5" Type="http://schemas.openxmlformats.org/officeDocument/2006/relationships/image" Target="../media/image96.png"/><Relationship Id="rId4" Type="http://schemas.openxmlformats.org/officeDocument/2006/relationships/notesSlide" Target="../notesSlides/notesSlide95.xml"/></Relationships>
</file>

<file path=ppt/slides/_rels/slide120.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75.xml"/></Relationships>
</file>

<file path=ppt/slides/_rels/slide121.xml.rels><?xml version="1.0" encoding="UTF-8" standalone="yes"?>
<Relationships xmlns="http://schemas.openxmlformats.org/package/2006/relationships"><Relationship Id="rId8" Type="http://schemas.openxmlformats.org/officeDocument/2006/relationships/hyperlink" Target="https://www.umo.se/att-ta-hjalp/" TargetMode="External"/><Relationship Id="rId3" Type="http://schemas.openxmlformats.org/officeDocument/2006/relationships/image" Target="../media/image96.png"/><Relationship Id="rId7" Type="http://schemas.openxmlformats.org/officeDocument/2006/relationships/hyperlink" Target="https://www.1177.se/Vasterbotten/liv--halsa/psykisk-halsa/att-soka-stod-och-hjalp/psykisk-halsa-vard-for-barn-vasterbotten/" TargetMode="External"/><Relationship Id="rId2" Type="http://schemas.openxmlformats.org/officeDocument/2006/relationships/notesSlide" Target="../notesSlides/notesSlide96.xml"/><Relationship Id="rId1" Type="http://schemas.openxmlformats.org/officeDocument/2006/relationships/slideLayout" Target="../slideLayouts/slideLayout74.xml"/><Relationship Id="rId6" Type="http://schemas.openxmlformats.org/officeDocument/2006/relationships/hyperlink" Target="https://www.1177.se/Skane/liv--halsa/psykisk-halsa/att-soka-stod-och-hjalp/forsta-linjen-mottagningar-i-skane/" TargetMode="External"/><Relationship Id="rId5" Type="http://schemas.openxmlformats.org/officeDocument/2006/relationships/image" Target="../media/image224.png"/><Relationship Id="rId4" Type="http://schemas.openxmlformats.org/officeDocument/2006/relationships/image" Target="../media/image223.png"/></Relationships>
</file>

<file path=ppt/slides/_rels/slide1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7.xml"/><Relationship Id="rId1" Type="http://schemas.openxmlformats.org/officeDocument/2006/relationships/slideLayout" Target="../slideLayouts/slideLayout180.xml"/><Relationship Id="rId4" Type="http://schemas.openxmlformats.org/officeDocument/2006/relationships/image" Target="../media/image40.png"/></Relationships>
</file>

<file path=ppt/slides/_rels/slide1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8.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emf"/></Relationships>
</file>

<file path=ppt/slides/_rels/slide12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0.xml"/><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vatten, utomhus, himmel, sjö&#10;&#10;Automatiskt genererad beskrivning">
            <a:extLst>
              <a:ext uri="{FF2B5EF4-FFF2-40B4-BE49-F238E27FC236}">
                <a16:creationId xmlns:a16="http://schemas.microsoft.com/office/drawing/2014/main" id="{958BD2D8-3EEB-D04E-9984-8FB1BDF28B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740C9710-E142-F949-A6C7-B584E4F738CC}"/>
              </a:ext>
            </a:extLst>
          </p:cNvPr>
          <p:cNvPicPr>
            <a:picLocks noChangeAspect="1"/>
          </p:cNvPicPr>
          <p:nvPr/>
        </p:nvPicPr>
        <p:blipFill>
          <a:blip r:embed="rId4"/>
          <a:stretch>
            <a:fillRect/>
          </a:stretch>
        </p:blipFill>
        <p:spPr>
          <a:xfrm>
            <a:off x="342900" y="362619"/>
            <a:ext cx="11506200" cy="6132763"/>
          </a:xfrm>
          <a:prstGeom prst="rect">
            <a:avLst/>
          </a:prstGeom>
        </p:spPr>
      </p:pic>
      <p:sp>
        <p:nvSpPr>
          <p:cNvPr id="10" name="textruta 9">
            <a:extLst>
              <a:ext uri="{FF2B5EF4-FFF2-40B4-BE49-F238E27FC236}">
                <a16:creationId xmlns:a16="http://schemas.microsoft.com/office/drawing/2014/main" id="{B843570A-F8A7-D34B-A7DC-C89BF40F94FC}"/>
              </a:ext>
            </a:extLst>
          </p:cNvPr>
          <p:cNvSpPr txBox="1"/>
          <p:nvPr/>
        </p:nvSpPr>
        <p:spPr>
          <a:xfrm>
            <a:off x="520862" y="1823308"/>
            <a:ext cx="11051512" cy="89665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sv-SE" sz="4000" b="1" spc="300" dirty="0">
                <a:solidFill>
                  <a:srgbClr val="0C6F89"/>
                </a:solidFill>
                <a:latin typeface="Century Gothic" panose="020B0502020202020204" pitchFamily="34" charset="0"/>
                <a:cs typeface="Arial"/>
                <a:sym typeface="Arial"/>
              </a:rPr>
              <a:t>Barn, unga</a:t>
            </a:r>
            <a:r>
              <a:rPr kumimoji="0" lang="sv-SE" sz="4000" b="1" i="0" u="none" strike="noStrike" kern="1200" cap="none" spc="300" normalizeH="0" baseline="0" noProof="0" dirty="0">
                <a:ln>
                  <a:noFill/>
                </a:ln>
                <a:solidFill>
                  <a:srgbClr val="0C6F89"/>
                </a:solidFill>
                <a:effectLst/>
                <a:uLnTx/>
                <a:uFillTx/>
                <a:latin typeface="Century Gothic" panose="020B0502020202020204" pitchFamily="34" charset="0"/>
                <a:ea typeface="+mn-ea"/>
                <a:cs typeface="Arial"/>
                <a:sym typeface="Arial"/>
              </a:rPr>
              <a:t>, skärmar och existensen</a:t>
            </a:r>
          </a:p>
        </p:txBody>
      </p:sp>
      <p:pic>
        <p:nvPicPr>
          <p:cNvPr id="11" name="Bildobjekt 10">
            <a:extLst>
              <a:ext uri="{FF2B5EF4-FFF2-40B4-BE49-F238E27FC236}">
                <a16:creationId xmlns:a16="http://schemas.microsoft.com/office/drawing/2014/main" id="{5CBD71B0-BD27-3442-A81F-D0518BB8225B}"/>
              </a:ext>
            </a:extLst>
          </p:cNvPr>
          <p:cNvPicPr>
            <a:picLocks noChangeAspect="1"/>
          </p:cNvPicPr>
          <p:nvPr/>
        </p:nvPicPr>
        <p:blipFill>
          <a:blip r:embed="rId5" cstate="email">
            <a:alphaModFix amt="51000"/>
            <a:extLst>
              <a:ext uri="{28A0092B-C50C-407E-A947-70E740481C1C}">
                <a14:useLocalDpi xmlns:a14="http://schemas.microsoft.com/office/drawing/2010/main"/>
              </a:ext>
            </a:extLst>
          </a:blip>
          <a:stretch>
            <a:fillRect/>
          </a:stretch>
        </p:blipFill>
        <p:spPr>
          <a:xfrm>
            <a:off x="9203554" y="4959617"/>
            <a:ext cx="2368820" cy="2402184"/>
          </a:xfrm>
          <a:prstGeom prst="rect">
            <a:avLst/>
          </a:prstGeom>
          <a:effectLst>
            <a:glow>
              <a:schemeClr val="accent1"/>
            </a:glow>
          </a:effectLst>
        </p:spPr>
      </p:pic>
      <p:sp>
        <p:nvSpPr>
          <p:cNvPr id="12" name="Rektangel 11">
            <a:extLst>
              <a:ext uri="{FF2B5EF4-FFF2-40B4-BE49-F238E27FC236}">
                <a16:creationId xmlns:a16="http://schemas.microsoft.com/office/drawing/2014/main" id="{B43A8A3C-6A57-4D4D-9CDF-BF0BD583FDE9}"/>
              </a:ext>
            </a:extLst>
          </p:cNvPr>
          <p:cNvSpPr/>
          <p:nvPr/>
        </p:nvSpPr>
        <p:spPr>
          <a:xfrm>
            <a:off x="914400" y="5497277"/>
            <a:ext cx="5755102" cy="101566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8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Fredrik </a:t>
            </a:r>
            <a:r>
              <a:rPr kumimoji="0" lang="sv-SE" sz="1800" b="1"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Livheim</a:t>
            </a:r>
            <a:r>
              <a:rPr kumimoji="0" lang="sv-SE" sz="18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 </a:t>
            </a: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Leg. psykolog, medicine doktor, </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peer-reviewed</a:t>
            </a: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 ACT-</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trainer</a:t>
            </a: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 verksam </a:t>
            </a:r>
            <a:b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b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inom stiftelserna www.29k.org</a:t>
            </a:r>
            <a:r>
              <a:rPr lang="sv-SE" sz="1400" kern="0">
                <a:solidFill>
                  <a:srgbClr val="FFFFFF"/>
                </a:solidFill>
                <a:latin typeface="Helvetica Neue"/>
                <a:ea typeface="Helvetica Neue"/>
                <a:cs typeface="Helvetica Neue"/>
                <a:sym typeface="Helvetica Neue"/>
              </a:rPr>
              <a:t> &amp; </a:t>
            </a:r>
            <a:r>
              <a:rPr lang="sv-SE" sz="1400" kern="0" err="1">
                <a:solidFill>
                  <a:srgbClr val="FFFFFF"/>
                </a:solidFill>
                <a:latin typeface="Helvetica Neue"/>
                <a:ea typeface="Helvetica Neue"/>
                <a:cs typeface="Helvetica Neue"/>
                <a:sym typeface="Helvetica Neue"/>
              </a:rPr>
              <a:t>www.innerdevelopmentgoals.org</a:t>
            </a:r>
            <a:endPar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utbildare via </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www.livskompass.se</a:t>
            </a: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 forskar vid  Karolinska Institutet</a:t>
            </a:r>
          </a:p>
        </p:txBody>
      </p:sp>
    </p:spTree>
    <p:extLst>
      <p:ext uri="{BB962C8B-B14F-4D97-AF65-F5344CB8AC3E}">
        <p14:creationId xmlns:p14="http://schemas.microsoft.com/office/powerpoint/2010/main" val="367439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92"/>
          <p:cNvSpPr txBox="1">
            <a:spLocks noGrp="1"/>
          </p:cNvSpPr>
          <p:nvPr>
            <p:ph type="ctrTitle"/>
          </p:nvPr>
        </p:nvSpPr>
        <p:spPr>
          <a:xfrm>
            <a:off x="415611" y="992767"/>
            <a:ext cx="11360850" cy="2736750"/>
          </a:xfrm>
          <a:prstGeom prst="rect">
            <a:avLst/>
          </a:prstGeom>
        </p:spPr>
        <p:txBody>
          <a:bodyPr spcFirstLastPara="1" wrap="square" lIns="121900" tIns="121900" rIns="121900" bIns="121900" anchor="b" anchorCtr="0">
            <a:noAutofit/>
          </a:bodyPr>
          <a:lstStyle/>
          <a:p>
            <a:endParaRPr lang="sv-SE"/>
          </a:p>
        </p:txBody>
      </p:sp>
      <p:sp>
        <p:nvSpPr>
          <p:cNvPr id="394" name="Google Shape;394;p92"/>
          <p:cNvSpPr txBox="1">
            <a:spLocks noGrp="1"/>
          </p:cNvSpPr>
          <p:nvPr>
            <p:ph type="subTitle" idx="1"/>
          </p:nvPr>
        </p:nvSpPr>
        <p:spPr>
          <a:xfrm>
            <a:off x="415600" y="3778834"/>
            <a:ext cx="11360850" cy="1056750"/>
          </a:xfrm>
          <a:prstGeom prst="rect">
            <a:avLst/>
          </a:prstGeom>
        </p:spPr>
        <p:txBody>
          <a:bodyPr spcFirstLastPara="1" wrap="square" lIns="121900" tIns="121900" rIns="121900" bIns="121900" anchor="t" anchorCtr="0">
            <a:noAutofit/>
          </a:bodyPr>
          <a:lstStyle/>
          <a:p>
            <a:pPr marL="0" indent="0"/>
            <a:endParaRPr lang="sv-SE"/>
          </a:p>
        </p:txBody>
      </p:sp>
      <p:pic>
        <p:nvPicPr>
          <p:cNvPr id="395" name="Google Shape;395;p9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13"/>
            <a:ext cx="12192000" cy="6857987"/>
          </a:xfrm>
          <a:prstGeom prst="rect">
            <a:avLst/>
          </a:prstGeom>
          <a:noFill/>
          <a:ln>
            <a:noFill/>
          </a:ln>
        </p:spPr>
      </p:pic>
      <p:sp>
        <p:nvSpPr>
          <p:cNvPr id="397" name="Google Shape;397;p92"/>
          <p:cNvSpPr txBox="1">
            <a:spLocks noGrp="1"/>
          </p:cNvSpPr>
          <p:nvPr>
            <p:ph type="subTitle" idx="1"/>
          </p:nvPr>
        </p:nvSpPr>
        <p:spPr>
          <a:xfrm>
            <a:off x="804155" y="1194143"/>
            <a:ext cx="3235862" cy="1261276"/>
          </a:xfrm>
          <a:prstGeom prst="rect">
            <a:avLst/>
          </a:prstGeom>
        </p:spPr>
        <p:txBody>
          <a:bodyPr spcFirstLastPara="1" wrap="square" lIns="121900" tIns="121900" rIns="121900" bIns="121900" anchor="t" anchorCtr="0">
            <a:noAutofit/>
          </a:bodyPr>
          <a:lstStyle/>
          <a:p>
            <a:pPr marL="0" indent="0"/>
            <a:r>
              <a:rPr lang="sv-SE" sz="2000" b="1">
                <a:solidFill>
                  <a:schemeClr val="bg1">
                    <a:lumMod val="90000"/>
                    <a:lumOff val="10000"/>
                  </a:schemeClr>
                </a:solidFill>
              </a:rPr>
              <a:t>Forskare &amp; psykolog som jobbat inom fältet 20 år </a:t>
            </a:r>
            <a:endParaRPr lang="sv-SE" sz="2700">
              <a:solidFill>
                <a:schemeClr val="lt1"/>
              </a:solidFill>
            </a:endParaRPr>
          </a:p>
          <a:p>
            <a:pPr marL="0" indent="0" algn="l"/>
            <a:endParaRPr lang="sv-SE" sz="1600">
              <a:solidFill>
                <a:schemeClr val="bg1">
                  <a:lumMod val="90000"/>
                  <a:lumOff val="10000"/>
                </a:schemeClr>
              </a:solidFill>
            </a:endParaRPr>
          </a:p>
        </p:txBody>
      </p:sp>
      <p:sp>
        <p:nvSpPr>
          <p:cNvPr id="3" name="Rubrik 1">
            <a:extLst>
              <a:ext uri="{FF2B5EF4-FFF2-40B4-BE49-F238E27FC236}">
                <a16:creationId xmlns:a16="http://schemas.microsoft.com/office/drawing/2014/main" id="{4BD7193E-3AF6-4361-F064-49007F66379A}"/>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330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Var mina iakttagelser har sin bakgrund</a:t>
            </a:r>
            <a:endParaRPr kumimoji="0" lang="sv-SE" sz="3300" b="0" i="0" u="none" strike="noStrike" kern="1200" cap="none" spc="0" normalizeH="0" baseline="0" noProof="0">
              <a:ln>
                <a:noFill/>
              </a:ln>
              <a:solidFill>
                <a:srgbClr val="5F6B5F"/>
              </a:solidFill>
              <a:effectLst>
                <a:outerShdw dist="12700" dir="2700000" algn="tl" rotWithShape="0">
                  <a:sysClr val="window" lastClr="FFFFFF"/>
                </a:outerShdw>
              </a:effectLst>
              <a:uLnTx/>
              <a:uFillTx/>
              <a:latin typeface="Calibri" panose="020F0502020204030204" pitchFamily="34" charset="0"/>
              <a:cs typeface="Calibri" panose="020F0502020204030204" pitchFamily="34" charset="0"/>
              <a:sym typeface="Arial"/>
            </a:endParaRPr>
          </a:p>
        </p:txBody>
      </p:sp>
      <p:sp>
        <p:nvSpPr>
          <p:cNvPr id="4" name="Google Shape;397;p92">
            <a:extLst>
              <a:ext uri="{FF2B5EF4-FFF2-40B4-BE49-F238E27FC236}">
                <a16:creationId xmlns:a16="http://schemas.microsoft.com/office/drawing/2014/main" id="{A487C494-9FF9-CA94-1B97-DBCB03F430D3}"/>
              </a:ext>
            </a:extLst>
          </p:cNvPr>
          <p:cNvSpPr txBox="1">
            <a:spLocks/>
          </p:cNvSpPr>
          <p:nvPr/>
        </p:nvSpPr>
        <p:spPr>
          <a:xfrm>
            <a:off x="8590192" y="1125780"/>
            <a:ext cx="2680701" cy="12612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750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9pPr>
          </a:lstStyle>
          <a:p>
            <a:pPr marL="0" marR="0" lvl="0" indent="0" algn="ctr" defTabSz="457200" rtl="0" eaLnBrk="1" fontAlgn="auto" latinLnBrk="0" hangingPunct="1">
              <a:lnSpc>
                <a:spcPct val="100000"/>
              </a:lnSpc>
              <a:spcBef>
                <a:spcPts val="0"/>
              </a:spcBef>
              <a:spcAft>
                <a:spcPts val="0"/>
              </a:spcAft>
              <a:buClr>
                <a:srgbClr val="FFFFFF"/>
              </a:buClr>
              <a:buSzPts val="7500"/>
              <a:buFont typeface="Avenir"/>
              <a:buNone/>
              <a:tabLst/>
              <a:defRPr/>
            </a:pPr>
            <a:r>
              <a:rPr kumimoji="0" lang="sv-SE" sz="2000" b="1" i="0" u="none" strike="noStrike" kern="0" cap="none" spc="0" normalizeH="0" baseline="0" noProof="0">
                <a:ln>
                  <a:noFill/>
                </a:ln>
                <a:solidFill>
                  <a:srgbClr val="212121">
                    <a:lumMod val="90000"/>
                    <a:lumOff val="10000"/>
                  </a:srgbClr>
                </a:solidFill>
                <a:effectLst/>
                <a:uLnTx/>
                <a:uFillTx/>
                <a:latin typeface="Avenir"/>
                <a:sym typeface="Avenir"/>
              </a:rPr>
              <a:t>Pappa till tre </a:t>
            </a:r>
            <a:r>
              <a:rPr lang="sv-SE" sz="2000" b="1" kern="0" noProof="0">
                <a:solidFill>
                  <a:srgbClr val="212121">
                    <a:lumMod val="90000"/>
                    <a:lumOff val="10000"/>
                  </a:srgbClr>
                </a:solidFill>
              </a:rPr>
              <a:t>barn som gillar skärm</a:t>
            </a:r>
            <a:endParaRPr kumimoji="0" lang="sv-SE" sz="2700" b="0" i="0" u="none" strike="noStrike" kern="0" cap="none" spc="0" normalizeH="0" baseline="0" noProof="0">
              <a:ln>
                <a:noFill/>
              </a:ln>
              <a:solidFill>
                <a:srgbClr val="212121"/>
              </a:solidFill>
              <a:effectLst/>
              <a:uLnTx/>
              <a:uFillTx/>
              <a:latin typeface="Avenir"/>
              <a:sym typeface="Avenir"/>
            </a:endParaRPr>
          </a:p>
        </p:txBody>
      </p:sp>
      <p:sp>
        <p:nvSpPr>
          <p:cNvPr id="7" name="Google Shape;397;p92">
            <a:extLst>
              <a:ext uri="{FF2B5EF4-FFF2-40B4-BE49-F238E27FC236}">
                <a16:creationId xmlns:a16="http://schemas.microsoft.com/office/drawing/2014/main" id="{C5DEC086-2991-7244-8FEC-D168A4C0C7E5}"/>
              </a:ext>
            </a:extLst>
          </p:cNvPr>
          <p:cNvSpPr txBox="1">
            <a:spLocks/>
          </p:cNvSpPr>
          <p:nvPr/>
        </p:nvSpPr>
        <p:spPr>
          <a:xfrm>
            <a:off x="5000449" y="1157072"/>
            <a:ext cx="2680701" cy="12612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750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9pPr>
          </a:lstStyle>
          <a:p>
            <a:pPr marL="0" marR="0" lvl="0" indent="0" algn="ctr" defTabSz="457200" rtl="0" eaLnBrk="1" fontAlgn="auto" latinLnBrk="0" hangingPunct="1">
              <a:lnSpc>
                <a:spcPct val="100000"/>
              </a:lnSpc>
              <a:spcBef>
                <a:spcPts val="0"/>
              </a:spcBef>
              <a:spcAft>
                <a:spcPts val="0"/>
              </a:spcAft>
              <a:buClr>
                <a:srgbClr val="FFFFFF"/>
              </a:buClr>
              <a:buSzPts val="7500"/>
              <a:buFont typeface="Avenir"/>
              <a:buNone/>
              <a:tabLst/>
              <a:defRPr/>
            </a:pPr>
            <a:r>
              <a:rPr kumimoji="0" lang="sv-SE" sz="2000" b="1" i="0" u="none" strike="noStrike" kern="0" cap="none" spc="0" normalizeH="0" baseline="0" noProof="0">
                <a:ln>
                  <a:noFill/>
                </a:ln>
                <a:solidFill>
                  <a:srgbClr val="212121">
                    <a:lumMod val="90000"/>
                    <a:lumOff val="10000"/>
                  </a:srgbClr>
                </a:solidFill>
                <a:effectLst/>
                <a:uLnTx/>
                <a:uFillTx/>
                <a:latin typeface="Avenir"/>
                <a:sym typeface="Avenir"/>
              </a:rPr>
              <a:t>Skapar självhjälp via appar &amp; internet</a:t>
            </a:r>
            <a:endParaRPr kumimoji="0" lang="sv-SE" sz="2700" b="0" i="0" u="none" strike="noStrike" kern="0" cap="none" spc="0" normalizeH="0" baseline="0" noProof="0">
              <a:ln>
                <a:noFill/>
              </a:ln>
              <a:solidFill>
                <a:srgbClr val="212121"/>
              </a:solidFill>
              <a:effectLst/>
              <a:uLnTx/>
              <a:uFillTx/>
              <a:latin typeface="Avenir"/>
              <a:sym typeface="Avenir"/>
            </a:endParaRPr>
          </a:p>
          <a:p>
            <a:pPr marL="0" marR="0" lvl="0" indent="0" algn="l" defTabSz="4572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a:ln>
                <a:noFill/>
              </a:ln>
              <a:solidFill>
                <a:srgbClr val="212121">
                  <a:lumMod val="90000"/>
                  <a:lumOff val="10000"/>
                </a:srgbClr>
              </a:solidFill>
              <a:effectLst/>
              <a:uLnTx/>
              <a:uFillTx/>
              <a:latin typeface="Avenir"/>
              <a:sym typeface="Avenir"/>
            </a:endParaRPr>
          </a:p>
        </p:txBody>
      </p:sp>
      <p:pic>
        <p:nvPicPr>
          <p:cNvPr id="9" name="Bildobjekt 8">
            <a:extLst>
              <a:ext uri="{FF2B5EF4-FFF2-40B4-BE49-F238E27FC236}">
                <a16:creationId xmlns:a16="http://schemas.microsoft.com/office/drawing/2014/main" id="{14A8158E-3D5E-1E2C-82E3-4FB08254D4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3976" y="2094530"/>
            <a:ext cx="2043383" cy="2690934"/>
          </a:xfrm>
          <a:prstGeom prst="rect">
            <a:avLst/>
          </a:prstGeom>
        </p:spPr>
      </p:pic>
      <p:pic>
        <p:nvPicPr>
          <p:cNvPr id="1026" name="Picture 2">
            <a:extLst>
              <a:ext uri="{FF2B5EF4-FFF2-40B4-BE49-F238E27FC236}">
                <a16:creationId xmlns:a16="http://schemas.microsoft.com/office/drawing/2014/main" id="{093CD412-8967-BAE0-159E-F0E556DCAC73}"/>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02637" y="1939045"/>
            <a:ext cx="2305785" cy="282488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a:extLst>
              <a:ext uri="{FF2B5EF4-FFF2-40B4-BE49-F238E27FC236}">
                <a16:creationId xmlns:a16="http://schemas.microsoft.com/office/drawing/2014/main" id="{AD601DC2-52D6-4633-307C-496B223F980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66067" y="4839195"/>
            <a:ext cx="1484709" cy="2022647"/>
          </a:xfrm>
          <a:prstGeom prst="rect">
            <a:avLst/>
          </a:prstGeom>
        </p:spPr>
      </p:pic>
      <p:pic>
        <p:nvPicPr>
          <p:cNvPr id="5" name="Bildobjekt 4">
            <a:extLst>
              <a:ext uri="{FF2B5EF4-FFF2-40B4-BE49-F238E27FC236}">
                <a16:creationId xmlns:a16="http://schemas.microsoft.com/office/drawing/2014/main" id="{14FCE309-1C61-7741-F0A5-40B4CB330E8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63998" y="2168672"/>
            <a:ext cx="2154879" cy="4224416"/>
          </a:xfrm>
          <a:prstGeom prst="rect">
            <a:avLst/>
          </a:prstGeom>
        </p:spPr>
      </p:pic>
      <p:pic>
        <p:nvPicPr>
          <p:cNvPr id="6" name="Google Shape;1412;p302" descr="No description available.">
            <a:extLst>
              <a:ext uri="{FF2B5EF4-FFF2-40B4-BE49-F238E27FC236}">
                <a16:creationId xmlns:a16="http://schemas.microsoft.com/office/drawing/2014/main" id="{B674EE64-E450-A5FF-F032-4DA226B29554}"/>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8188056" y="2149826"/>
            <a:ext cx="3588487" cy="2685758"/>
          </a:xfrm>
          <a:prstGeom prst="rect">
            <a:avLst/>
          </a:prstGeom>
          <a:noFill/>
          <a:ln>
            <a:noFill/>
          </a:ln>
        </p:spPr>
      </p:pic>
    </p:spTree>
    <p:extLst>
      <p:ext uri="{BB962C8B-B14F-4D97-AF65-F5344CB8AC3E}">
        <p14:creationId xmlns:p14="http://schemas.microsoft.com/office/powerpoint/2010/main" val="114871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build="p"/>
      <p:bldP spid="4"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2AEE2C7C-9CBA-7278-4F0D-B53301D5BF49}"/>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1E9856AB-8343-65E3-B630-B7221B517E62}"/>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7D723BB9-983B-2F4D-15B0-66A418FCF024}"/>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346D01D3-D0CF-68BF-30DB-77CA250EF05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4"/>
            <a:ext cx="12192000" cy="6857985"/>
          </a:xfrm>
          <a:prstGeom prst="rect">
            <a:avLst/>
          </a:prstGeom>
          <a:noFill/>
          <a:ln>
            <a:noFill/>
          </a:ln>
        </p:spPr>
      </p:pic>
      <p:sp>
        <p:nvSpPr>
          <p:cNvPr id="1669" name="Google Shape;1669;p327">
            <a:extLst>
              <a:ext uri="{FF2B5EF4-FFF2-40B4-BE49-F238E27FC236}">
                <a16:creationId xmlns:a16="http://schemas.microsoft.com/office/drawing/2014/main" id="{862F44A0-6F76-708A-4408-B0FFF40BB46C}"/>
              </a:ext>
            </a:extLst>
          </p:cNvPr>
          <p:cNvSpPr txBox="1">
            <a:spLocks noGrp="1"/>
          </p:cNvSpPr>
          <p:nvPr>
            <p:ph type="subTitle" idx="1"/>
          </p:nvPr>
        </p:nvSpPr>
        <p:spPr>
          <a:xfrm>
            <a:off x="655093" y="970018"/>
            <a:ext cx="10222172" cy="972400"/>
          </a:xfrm>
          <a:prstGeom prst="rect">
            <a:avLst/>
          </a:prstGeom>
          <a:noFill/>
          <a:ln>
            <a:noFill/>
          </a:ln>
        </p:spPr>
        <p:txBody>
          <a:bodyPr spcFirstLastPara="1" wrap="square" lIns="121900" tIns="121900" rIns="121900" bIns="121900" anchor="t" anchorCtr="0">
            <a:noAutofit/>
          </a:bodyPr>
          <a:lstStyle/>
          <a:p>
            <a:pPr marL="0" indent="0" algn="l"/>
            <a:r>
              <a:rPr lang="sv-SE" sz="2267" dirty="0">
                <a:solidFill>
                  <a:schemeClr val="lt1"/>
                </a:solidFill>
                <a:latin typeface="Calibri"/>
                <a:ea typeface="Calibri"/>
                <a:cs typeface="Calibri"/>
                <a:sym typeface="Calibri"/>
              </a:rPr>
              <a:t>Nyligen</a:t>
            </a:r>
            <a:r>
              <a:rPr lang="sv-SE" sz="2267" noProof="0" dirty="0">
                <a:solidFill>
                  <a:schemeClr val="lt1"/>
                </a:solidFill>
                <a:latin typeface="Calibri"/>
                <a:ea typeface="Calibri"/>
                <a:cs typeface="Calibri"/>
                <a:sym typeface="Calibri"/>
              </a:rPr>
              <a:t> uppfann min 7-åring en ny, revolutionerande, enkel och förvånansvärt effektiv föräldrakontroll när hon ville leka med mig…</a:t>
            </a:r>
            <a:endParaRPr lang="sv-SE" sz="1733" noProof="0" dirty="0">
              <a:solidFill>
                <a:schemeClr val="lt1"/>
              </a:solidFill>
              <a:latin typeface="Calibri"/>
              <a:ea typeface="Calibri"/>
              <a:cs typeface="Calibri"/>
              <a:sym typeface="Calibri"/>
            </a:endParaRPr>
          </a:p>
          <a:p>
            <a:pPr marL="457189" indent="0" algn="l"/>
            <a:r>
              <a:rPr lang="sv-SE" sz="1733" noProof="0" dirty="0">
                <a:solidFill>
                  <a:schemeClr val="lt1"/>
                </a:solidFill>
                <a:latin typeface="Calibri"/>
                <a:ea typeface="Calibri"/>
                <a:cs typeface="Calibri"/>
                <a:sym typeface="Calibri"/>
              </a:rPr>
              <a:t> </a:t>
            </a:r>
            <a:endParaRPr lang="sv-SE" noProof="0" dirty="0">
              <a:solidFill>
                <a:schemeClr val="lt1"/>
              </a:solidFill>
              <a:latin typeface="Calibri"/>
              <a:ea typeface="Calibri"/>
              <a:cs typeface="Calibri"/>
              <a:sym typeface="Calibri"/>
            </a:endParaRPr>
          </a:p>
        </p:txBody>
      </p:sp>
      <p:sp>
        <p:nvSpPr>
          <p:cNvPr id="6" name="Rubrik 1">
            <a:extLst>
              <a:ext uri="{FF2B5EF4-FFF2-40B4-BE49-F238E27FC236}">
                <a16:creationId xmlns:a16="http://schemas.microsoft.com/office/drawing/2014/main" id="{FD9123C7-345E-923A-CA9C-B0F496C454C3}"/>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330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En ny typ av föräldrakontroll</a:t>
            </a:r>
            <a:endParaRPr kumimoji="0" lang="sv-SE" sz="3300" b="0" i="0" u="none" strike="noStrike" kern="1200" cap="none" spc="0" normalizeH="0" baseline="0" noProof="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2" name="Bildobjekt 1">
            <a:extLst>
              <a:ext uri="{FF2B5EF4-FFF2-40B4-BE49-F238E27FC236}">
                <a16:creationId xmlns:a16="http://schemas.microsoft.com/office/drawing/2014/main" id="{10ECF9CD-9405-0290-6DF4-2867AA15F0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2372" y="1928770"/>
            <a:ext cx="6369102" cy="4776827"/>
          </a:xfrm>
          <a:prstGeom prst="rect">
            <a:avLst/>
          </a:prstGeom>
        </p:spPr>
      </p:pic>
    </p:spTree>
    <p:extLst>
      <p:ext uri="{BB962C8B-B14F-4D97-AF65-F5344CB8AC3E}">
        <p14:creationId xmlns:p14="http://schemas.microsoft.com/office/powerpoint/2010/main" val="343822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B86200D-5F78-E44E-9E80-B998AE17C684}"/>
              </a:ext>
            </a:extLst>
          </p:cNvPr>
          <p:cNvPicPr>
            <a:picLocks noChangeAspect="1"/>
          </p:cNvPicPr>
          <p:nvPr/>
        </p:nvPicPr>
        <p:blipFill>
          <a:blip r:embed="rId3"/>
          <a:stretch>
            <a:fillRect/>
          </a:stretch>
        </p:blipFill>
        <p:spPr>
          <a:xfrm>
            <a:off x="0" y="-1296"/>
            <a:ext cx="12192000" cy="6858000"/>
          </a:xfrm>
          <a:prstGeom prst="rect">
            <a:avLst/>
          </a:prstGeom>
        </p:spPr>
      </p:pic>
      <p:pic>
        <p:nvPicPr>
          <p:cNvPr id="9" name="Bildobjekt 8">
            <a:extLst>
              <a:ext uri="{FF2B5EF4-FFF2-40B4-BE49-F238E27FC236}">
                <a16:creationId xmlns:a16="http://schemas.microsoft.com/office/drawing/2014/main" id="{F3BED71D-681D-244F-B381-5D22581E4A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2F9D775B-D4E2-314C-9C23-9FAF70ABE919}"/>
              </a:ext>
            </a:extLst>
          </p:cNvPr>
          <p:cNvSpPr txBox="1"/>
          <p:nvPr/>
        </p:nvSpPr>
        <p:spPr>
          <a:xfrm>
            <a:off x="2565399" y="21446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2800" b="1" spc="80" noProof="0" dirty="0">
                <a:solidFill>
                  <a:srgbClr val="4AA7BE"/>
                </a:solidFill>
                <a:latin typeface="Century Gothic" panose="020B0502020202020204" pitchFamily="34" charset="0"/>
              </a:rPr>
              <a:t>ÅHÖRARKOPIOR</a:t>
            </a:r>
            <a:endParaRPr kumimoji="0" lang="sv-SE" sz="2800" b="1" i="0" u="none" strike="noStrike" kern="1200" cap="none" spc="80" normalizeH="0" baseline="0" noProof="0" dirty="0">
              <a:ln>
                <a:noFill/>
              </a:ln>
              <a:solidFill>
                <a:srgbClr val="4AA7BE"/>
              </a:solidFill>
              <a:effectLst/>
              <a:uLnTx/>
              <a:uFillTx/>
              <a:latin typeface="Century Gothic" panose="020B0502020202020204" pitchFamily="34" charset="0"/>
            </a:endParaRPr>
          </a:p>
        </p:txBody>
      </p:sp>
      <p:pic>
        <p:nvPicPr>
          <p:cNvPr id="5" name="Bildobjekt 4">
            <a:extLst>
              <a:ext uri="{FF2B5EF4-FFF2-40B4-BE49-F238E27FC236}">
                <a16:creationId xmlns:a16="http://schemas.microsoft.com/office/drawing/2014/main" id="{EF642999-84F7-1E75-404F-840448FEB8B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3224" y="806956"/>
            <a:ext cx="3339814" cy="3344791"/>
          </a:xfrm>
          <a:prstGeom prst="rect">
            <a:avLst/>
          </a:prstGeom>
        </p:spPr>
      </p:pic>
      <p:pic>
        <p:nvPicPr>
          <p:cNvPr id="6" name="Bildobjekt 5">
            <a:extLst>
              <a:ext uri="{FF2B5EF4-FFF2-40B4-BE49-F238E27FC236}">
                <a16:creationId xmlns:a16="http://schemas.microsoft.com/office/drawing/2014/main" id="{4AC31D2F-51D1-A848-DA8E-82C4F4DC2F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639" y="806956"/>
            <a:ext cx="6110624" cy="5909176"/>
          </a:xfrm>
          <a:prstGeom prst="rect">
            <a:avLst/>
          </a:prstGeom>
        </p:spPr>
      </p:pic>
      <p:sp>
        <p:nvSpPr>
          <p:cNvPr id="2" name="Google Shape;1669;p327">
            <a:extLst>
              <a:ext uri="{FF2B5EF4-FFF2-40B4-BE49-F238E27FC236}">
                <a16:creationId xmlns:a16="http://schemas.microsoft.com/office/drawing/2014/main" id="{90747097-C54E-CA2D-9FAD-315DFA23DDFB}"/>
              </a:ext>
            </a:extLst>
          </p:cNvPr>
          <p:cNvSpPr txBox="1">
            <a:spLocks noGrp="1"/>
          </p:cNvSpPr>
          <p:nvPr>
            <p:ph type="subTitle" idx="1"/>
          </p:nvPr>
        </p:nvSpPr>
        <p:spPr>
          <a:xfrm>
            <a:off x="7150562" y="4356312"/>
            <a:ext cx="4285137" cy="972400"/>
          </a:xfrm>
          <a:prstGeom prst="rect">
            <a:avLst/>
          </a:prstGeom>
          <a:noFill/>
          <a:ln>
            <a:noFill/>
          </a:ln>
        </p:spPr>
        <p:txBody>
          <a:bodyPr spcFirstLastPara="1" wrap="square" lIns="121900" tIns="121900" rIns="121900" bIns="121900" anchor="t" anchorCtr="0">
            <a:noAutofit/>
          </a:bodyPr>
          <a:lstStyle/>
          <a:p>
            <a:pPr marL="0" indent="0"/>
            <a:r>
              <a:rPr lang="sv-SE" sz="2800" dirty="0">
                <a:solidFill>
                  <a:schemeClr val="lt1"/>
                </a:solidFill>
                <a:latin typeface="Calibri"/>
                <a:ea typeface="Calibri"/>
                <a:cs typeface="Calibri"/>
                <a:sym typeface="Calibri"/>
              </a:rPr>
              <a:t>Tillgängliga minst 7 </a:t>
            </a:r>
            <a:br>
              <a:rPr lang="sv-SE" sz="2800" dirty="0">
                <a:solidFill>
                  <a:schemeClr val="lt1"/>
                </a:solidFill>
                <a:latin typeface="Calibri"/>
                <a:ea typeface="Calibri"/>
                <a:cs typeface="Calibri"/>
                <a:sym typeface="Calibri"/>
              </a:rPr>
            </a:br>
            <a:r>
              <a:rPr lang="sv-SE" sz="2800" dirty="0">
                <a:solidFill>
                  <a:schemeClr val="lt1"/>
                </a:solidFill>
                <a:latin typeface="Calibri"/>
                <a:ea typeface="Calibri"/>
                <a:cs typeface="Calibri"/>
                <a:sym typeface="Calibri"/>
              </a:rPr>
              <a:t>dagar från måndag. </a:t>
            </a:r>
            <a:endParaRPr lang="sv-SE" sz="2800" noProof="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17000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E24E06-33F2-EEF1-1C73-AC6B64EC27C2}"/>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750BB2A0-07FF-4C9E-E06B-53B54439DE0E}"/>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4F6DB63D-CDBC-487F-0964-33262721DDFE}"/>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974CF664-8BEC-4158-0C09-3645723511D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FDC955D2-42A0-8DF6-A1E7-16B123FF9A32}"/>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386F66F7-0B89-DAA4-F348-505EF00C37C5}"/>
              </a:ext>
            </a:extLst>
          </p:cNvPr>
          <p:cNvSpPr txBox="1"/>
          <p:nvPr/>
        </p:nvSpPr>
        <p:spPr>
          <a:xfrm>
            <a:off x="641651" y="1756093"/>
            <a:ext cx="11266713" cy="34419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Folkhälsomyndighetens forskning och rekommendationer. </a:t>
            </a:r>
            <a:r>
              <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Räcker detta?</a:t>
            </a:r>
            <a:br>
              <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endPar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Hur du kan använda den själv</a:t>
            </a:r>
            <a:r>
              <a:rPr kumimoji="0" lang="sv-SE" sz="1600" b="0" i="0" u="none" strike="noStrike" kern="1200" cap="none" spc="0" normalizeH="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eller med andra</a:t>
            </a:r>
            <a:br>
              <a:rPr kumimoji="0" lang="sv-SE" sz="1600" b="0" i="0" u="none" strike="noStrike" kern="1200" cap="none" spc="0" normalizeH="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421633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2A8D4-8A9A-6DBE-7517-424B514D1698}"/>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6DA14928-D881-5FA1-5158-39690376D87F}"/>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7A7562FD-48EA-D21B-B985-8355B1CF335D}"/>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1D7ECFEC-1013-5284-E06B-A3083496DA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B65DB542-4A09-8613-FBF6-F93E41479A68}"/>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37C35574-2291-D75F-F2C7-5293350CAA45}"/>
              </a:ext>
            </a:extLst>
          </p:cNvPr>
          <p:cNvSpPr txBox="1"/>
          <p:nvPr/>
        </p:nvSpPr>
        <p:spPr>
          <a:xfrm>
            <a:off x="641651" y="1756093"/>
            <a:ext cx="11095077"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Folkhälsomyndighetens forskning och rekommendationer. </a:t>
            </a:r>
            <a:r>
              <a:rPr kumimoji="0" lang="sv-SE" sz="14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Räcker detta?</a:t>
            </a:r>
            <a:br>
              <a:rPr kumimoji="0" lang="sv-SE" sz="14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endParaRPr kumimoji="0" lang="sv-SE" sz="14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Hur du kan använda den</a:t>
            </a:r>
            <a:r>
              <a:rPr lang="sv-SE" sz="1600" dirty="0">
                <a:solidFill>
                  <a:schemeClr val="bg1">
                    <a:lumMod val="65000"/>
                  </a:schemeClr>
                </a:solidFill>
                <a:latin typeface="Century Gothic" panose="020B0502020202020204" pitchFamily="34" charset="0"/>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själv</a:t>
            </a:r>
            <a:r>
              <a:rPr kumimoji="0" lang="sv-SE" sz="1600" b="0" i="0" u="none" strike="noStrike" kern="1200" cap="none" spc="0" normalizeH="0" noProof="0" dirty="0">
                <a:ln>
                  <a:noFill/>
                </a:ln>
                <a:solidFill>
                  <a:schemeClr val="bg1">
                    <a:lumMod val="65000"/>
                  </a:schemeClr>
                </a:solidFill>
                <a:effectLst/>
                <a:uLnTx/>
                <a:uFillTx/>
                <a:latin typeface="Century Gothic" panose="020B0502020202020204" pitchFamily="34" charset="0"/>
                <a:ea typeface="+mn-ea"/>
                <a:cs typeface="Arial"/>
                <a:sym typeface="Arial"/>
              </a:rPr>
              <a:t> eller med andra</a:t>
            </a:r>
            <a:endPar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506989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1AC4C090-6993-BDF2-0F7B-A90D7674DADE}"/>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2FFEBBE4-6E65-3B47-7804-5EC1379EAC56}"/>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DF7B05AF-E83D-A721-CAF6-74CBDD772435}"/>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CA779982-26DE-6385-46A9-FFFC0C3043E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5E10C2B0-3BE3-564F-6438-B5AAE5AB1832}"/>
              </a:ext>
            </a:extLst>
          </p:cNvPr>
          <p:cNvSpPr txBox="1">
            <a:spLocks/>
          </p:cNvSpPr>
          <p:nvPr/>
        </p:nvSpPr>
        <p:spPr>
          <a:xfrm>
            <a:off x="2243316" y="2361167"/>
            <a:ext cx="7705368"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sz="40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Att lyfta blicken mot mega-trender, meta-kris och existentiella hot</a:t>
            </a:r>
            <a:endParaRPr lang="sv-SE" sz="4000" b="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744153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2CFD77B-1C1E-B175-7D0B-6E0BDEF871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5587" y="101615"/>
            <a:ext cx="10846428" cy="5806816"/>
          </a:xfrm>
          <a:prstGeom prst="rect">
            <a:avLst/>
          </a:prstGeom>
        </p:spPr>
      </p:pic>
      <p:sp>
        <p:nvSpPr>
          <p:cNvPr id="4" name="Google Shape;1730;p369">
            <a:extLst>
              <a:ext uri="{FF2B5EF4-FFF2-40B4-BE49-F238E27FC236}">
                <a16:creationId xmlns:a16="http://schemas.microsoft.com/office/drawing/2014/main" id="{CCA0FBDD-6BD9-CE4B-5103-A21DE351D498}"/>
              </a:ext>
            </a:extLst>
          </p:cNvPr>
          <p:cNvSpPr txBox="1"/>
          <p:nvPr/>
        </p:nvSpPr>
        <p:spPr>
          <a:xfrm>
            <a:off x="506438" y="6410625"/>
            <a:ext cx="11385452" cy="512857"/>
          </a:xfrm>
          <a:prstGeom prst="rect">
            <a:avLst/>
          </a:prstGeom>
          <a:noFill/>
          <a:ln>
            <a:noFill/>
          </a:ln>
        </p:spPr>
        <p:txBody>
          <a:bodyPr spcFirstLastPara="1" wrap="square" lIns="121900" tIns="121900" rIns="121900" bIns="121900" anchor="t" anchorCtr="0">
            <a:spAutoFit/>
          </a:bodyPr>
          <a:lstStyle/>
          <a:p>
            <a:pPr marL="194728" defTabSz="1219170">
              <a:buClr>
                <a:srgbClr val="000000"/>
              </a:buClr>
              <a:buSzPts val="1300"/>
              <a:defRPr/>
            </a:pPr>
            <a:r>
              <a:rPr lang="sv-SE" sz="1733" kern="0" dirty="0">
                <a:solidFill>
                  <a:srgbClr val="000000"/>
                </a:solidFill>
                <a:latin typeface="Roboto"/>
                <a:ea typeface="Roboto"/>
                <a:cs typeface="Roboto"/>
                <a:sym typeface="Roboto"/>
              </a:rPr>
              <a:t> </a:t>
            </a:r>
            <a:r>
              <a:rPr lang="sv-SE" sz="1200" kern="0" dirty="0">
                <a:solidFill>
                  <a:srgbClr val="000000"/>
                </a:solidFill>
                <a:latin typeface="Roboto"/>
                <a:ea typeface="Roboto"/>
                <a:cs typeface="Roboto"/>
                <a:sym typeface="Roboto"/>
              </a:rPr>
              <a:t>Azote for Stockholm Resilience Centre, Stockholm University. Based on Richardson et al. 2023, Steffen et al. 2015, and Rockström et al. 2009</a:t>
            </a:r>
          </a:p>
        </p:txBody>
      </p:sp>
      <p:pic>
        <p:nvPicPr>
          <p:cNvPr id="5" name="Bildobjekt 4">
            <a:extLst>
              <a:ext uri="{FF2B5EF4-FFF2-40B4-BE49-F238E27FC236}">
                <a16:creationId xmlns:a16="http://schemas.microsoft.com/office/drawing/2014/main" id="{4E5EB8D6-FE02-AADD-CBAA-504DFCDA40DA}"/>
              </a:ext>
            </a:extLst>
          </p:cNvPr>
          <p:cNvPicPr>
            <a:picLocks noChangeAspect="1"/>
          </p:cNvPicPr>
          <p:nvPr/>
        </p:nvPicPr>
        <p:blipFill>
          <a:blip r:embed="rId3"/>
          <a:stretch>
            <a:fillRect/>
          </a:stretch>
        </p:blipFill>
        <p:spPr>
          <a:xfrm>
            <a:off x="4219527" y="1763151"/>
            <a:ext cx="3733409" cy="4229687"/>
          </a:xfrm>
          <a:prstGeom prst="rect">
            <a:avLst/>
          </a:prstGeom>
        </p:spPr>
      </p:pic>
      <p:pic>
        <p:nvPicPr>
          <p:cNvPr id="6" name="Bildobjekt 5">
            <a:extLst>
              <a:ext uri="{FF2B5EF4-FFF2-40B4-BE49-F238E27FC236}">
                <a16:creationId xmlns:a16="http://schemas.microsoft.com/office/drawing/2014/main" id="{2A7845BF-CF16-6551-1B36-3B8CAEC3E3B3}"/>
              </a:ext>
            </a:extLst>
          </p:cNvPr>
          <p:cNvPicPr>
            <a:picLocks noChangeAspect="1"/>
          </p:cNvPicPr>
          <p:nvPr/>
        </p:nvPicPr>
        <p:blipFill>
          <a:blip r:embed="rId3"/>
          <a:stretch>
            <a:fillRect/>
          </a:stretch>
        </p:blipFill>
        <p:spPr>
          <a:xfrm>
            <a:off x="8305403" y="1966351"/>
            <a:ext cx="3733409" cy="4229687"/>
          </a:xfrm>
          <a:prstGeom prst="rect">
            <a:avLst/>
          </a:prstGeom>
        </p:spPr>
      </p:pic>
    </p:spTree>
    <p:extLst>
      <p:ext uri="{BB962C8B-B14F-4D97-AF65-F5344CB8AC3E}">
        <p14:creationId xmlns:p14="http://schemas.microsoft.com/office/powerpoint/2010/main" val="193863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A3DE-38E8-9BC5-542C-D24C61D289AE}"/>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FE145765-1C41-57C6-987D-39858680AE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5587" y="101615"/>
            <a:ext cx="10846428" cy="5806816"/>
          </a:xfrm>
          <a:prstGeom prst="rect">
            <a:avLst/>
          </a:prstGeom>
        </p:spPr>
      </p:pic>
      <p:sp>
        <p:nvSpPr>
          <p:cNvPr id="4" name="Google Shape;1730;p369">
            <a:extLst>
              <a:ext uri="{FF2B5EF4-FFF2-40B4-BE49-F238E27FC236}">
                <a16:creationId xmlns:a16="http://schemas.microsoft.com/office/drawing/2014/main" id="{BFD45E01-1D09-2733-0E77-5C128D22FB1C}"/>
              </a:ext>
            </a:extLst>
          </p:cNvPr>
          <p:cNvSpPr txBox="1"/>
          <p:nvPr/>
        </p:nvSpPr>
        <p:spPr>
          <a:xfrm>
            <a:off x="506438" y="6410625"/>
            <a:ext cx="11385452" cy="512857"/>
          </a:xfrm>
          <a:prstGeom prst="rect">
            <a:avLst/>
          </a:prstGeom>
          <a:noFill/>
          <a:ln>
            <a:noFill/>
          </a:ln>
        </p:spPr>
        <p:txBody>
          <a:bodyPr spcFirstLastPara="1" wrap="square" lIns="121900" tIns="121900" rIns="121900" bIns="121900" anchor="t" anchorCtr="0">
            <a:spAutoFit/>
          </a:bodyPr>
          <a:lstStyle/>
          <a:p>
            <a:pPr marL="194728" defTabSz="1219170">
              <a:buClr>
                <a:srgbClr val="000000"/>
              </a:buClr>
              <a:buSzPts val="1300"/>
              <a:defRPr/>
            </a:pPr>
            <a:r>
              <a:rPr lang="sv-SE" sz="1733" kern="0" dirty="0">
                <a:solidFill>
                  <a:srgbClr val="000000"/>
                </a:solidFill>
                <a:latin typeface="Roboto"/>
                <a:ea typeface="Roboto"/>
                <a:cs typeface="Roboto"/>
                <a:sym typeface="Roboto"/>
              </a:rPr>
              <a:t> </a:t>
            </a:r>
            <a:r>
              <a:rPr lang="sv-SE" sz="1200" kern="0" dirty="0">
                <a:solidFill>
                  <a:srgbClr val="000000"/>
                </a:solidFill>
                <a:latin typeface="Roboto"/>
                <a:ea typeface="Roboto"/>
                <a:cs typeface="Roboto"/>
                <a:sym typeface="Roboto"/>
              </a:rPr>
              <a:t>Azote for Stockholm Resilience Centre, Stockholm University. Based on Richardson et al. 2023, Steffen et al. 2015, and Rockström et al. 2009</a:t>
            </a:r>
          </a:p>
        </p:txBody>
      </p:sp>
    </p:spTree>
    <p:extLst>
      <p:ext uri="{BB962C8B-B14F-4D97-AF65-F5344CB8AC3E}">
        <p14:creationId xmlns:p14="http://schemas.microsoft.com/office/powerpoint/2010/main" val="3448610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1727">
          <a:extLst>
            <a:ext uri="{FF2B5EF4-FFF2-40B4-BE49-F238E27FC236}">
              <a16:creationId xmlns:a16="http://schemas.microsoft.com/office/drawing/2014/main" id="{4FCA6E7D-AED6-1600-D055-C4E173A9A4A1}"/>
            </a:ext>
          </a:extLst>
        </p:cNvPr>
        <p:cNvGrpSpPr/>
        <p:nvPr/>
      </p:nvGrpSpPr>
      <p:grpSpPr>
        <a:xfrm>
          <a:off x="0" y="0"/>
          <a:ext cx="0" cy="0"/>
          <a:chOff x="0" y="0"/>
          <a:chExt cx="0" cy="0"/>
        </a:xfrm>
      </p:grpSpPr>
      <p:sp>
        <p:nvSpPr>
          <p:cNvPr id="1729" name="Google Shape;1729;p369">
            <a:extLst>
              <a:ext uri="{FF2B5EF4-FFF2-40B4-BE49-F238E27FC236}">
                <a16:creationId xmlns:a16="http://schemas.microsoft.com/office/drawing/2014/main" id="{41388807-AB36-C0C7-7816-E9DEB94ACC0E}"/>
              </a:ext>
            </a:extLst>
          </p:cNvPr>
          <p:cNvSpPr txBox="1"/>
          <p:nvPr/>
        </p:nvSpPr>
        <p:spPr>
          <a:xfrm>
            <a:off x="975371" y="220235"/>
            <a:ext cx="9282400"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en" sz="2667" kern="0" dirty="0" err="1">
                <a:solidFill>
                  <a:srgbClr val="000000"/>
                </a:solidFill>
                <a:latin typeface="Playfair Display"/>
                <a:ea typeface="Playfair Display"/>
                <a:cs typeface="Playfair Display"/>
                <a:sym typeface="Playfair Display"/>
              </a:rPr>
              <a:t>Utmaningar</a:t>
            </a:r>
            <a:r>
              <a:rPr lang="en" sz="2667" kern="0" dirty="0">
                <a:solidFill>
                  <a:srgbClr val="000000"/>
                </a:solidFill>
                <a:latin typeface="Playfair Display"/>
                <a:ea typeface="Playfair Display"/>
                <a:cs typeface="Playfair Display"/>
                <a:sym typeface="Playfair Display"/>
              </a:rPr>
              <a:t> vi </a:t>
            </a:r>
            <a:r>
              <a:rPr lang="en" sz="2667" kern="0" dirty="0" err="1">
                <a:solidFill>
                  <a:srgbClr val="000000"/>
                </a:solidFill>
                <a:latin typeface="Playfair Display"/>
                <a:ea typeface="Playfair Display"/>
                <a:cs typeface="Playfair Display"/>
                <a:sym typeface="Playfair Display"/>
              </a:rPr>
              <a:t>st</a:t>
            </a:r>
            <a:r>
              <a:rPr lang="sv-SE" sz="2667" kern="0" dirty="0">
                <a:solidFill>
                  <a:srgbClr val="000000"/>
                </a:solidFill>
                <a:latin typeface="Playfair Display"/>
                <a:ea typeface="Playfair Display"/>
                <a:cs typeface="Playfair Display"/>
                <a:sym typeface="Playfair Display"/>
              </a:rPr>
              <a:t>å</a:t>
            </a:r>
            <a:r>
              <a:rPr lang="en" sz="2667" kern="0" dirty="0">
                <a:solidFill>
                  <a:srgbClr val="000000"/>
                </a:solidFill>
                <a:latin typeface="Playfair Display"/>
                <a:ea typeface="Playfair Display"/>
                <a:cs typeface="Playfair Display"/>
                <a:sym typeface="Playfair Display"/>
              </a:rPr>
              <a:t>r </a:t>
            </a:r>
            <a:r>
              <a:rPr lang="en" sz="2667" kern="0" dirty="0" err="1">
                <a:solidFill>
                  <a:srgbClr val="000000"/>
                </a:solidFill>
                <a:latin typeface="Playfair Display"/>
                <a:ea typeface="Playfair Display"/>
                <a:cs typeface="Playfair Display"/>
                <a:sym typeface="Playfair Display"/>
              </a:rPr>
              <a:t>inför</a:t>
            </a:r>
            <a:r>
              <a:rPr lang="en" sz="2667" kern="0" dirty="0">
                <a:solidFill>
                  <a:srgbClr val="000000"/>
                </a:solidFill>
                <a:latin typeface="Playfair Display"/>
                <a:ea typeface="Playfair Display"/>
                <a:cs typeface="Playfair Display"/>
                <a:sym typeface="Playfair Display"/>
              </a:rPr>
              <a:t> </a:t>
            </a:r>
            <a:endParaRPr sz="2667" kern="0" dirty="0">
              <a:solidFill>
                <a:srgbClr val="000000"/>
              </a:solidFill>
              <a:latin typeface="Playfair Display"/>
              <a:ea typeface="Playfair Display"/>
              <a:cs typeface="Playfair Display"/>
              <a:sym typeface="Playfair Display"/>
            </a:endParaRPr>
          </a:p>
        </p:txBody>
      </p:sp>
      <p:sp>
        <p:nvSpPr>
          <p:cNvPr id="1730" name="Google Shape;1730;p369">
            <a:extLst>
              <a:ext uri="{FF2B5EF4-FFF2-40B4-BE49-F238E27FC236}">
                <a16:creationId xmlns:a16="http://schemas.microsoft.com/office/drawing/2014/main" id="{8848CABB-0D36-4DB3-A75D-4C0E21B5175A}"/>
              </a:ext>
            </a:extLst>
          </p:cNvPr>
          <p:cNvSpPr txBox="1"/>
          <p:nvPr/>
        </p:nvSpPr>
        <p:spPr>
          <a:xfrm>
            <a:off x="853433" y="5575933"/>
            <a:ext cx="10682000" cy="1312883"/>
          </a:xfrm>
          <a:prstGeom prst="rect">
            <a:avLst/>
          </a:prstGeom>
          <a:noFill/>
          <a:ln>
            <a:noFill/>
          </a:ln>
        </p:spPr>
        <p:txBody>
          <a:bodyPr spcFirstLastPara="1" wrap="square" lIns="121900" tIns="121900" rIns="121900" bIns="121900" anchor="t" anchorCtr="0">
            <a:spAutoFit/>
          </a:bodyPr>
          <a:lstStyle/>
          <a:p>
            <a:pPr marL="609585" indent="-414856" defTabSz="1219170">
              <a:buClr>
                <a:srgbClr val="000000"/>
              </a:buClr>
              <a:buSzPts val="1300"/>
              <a:buFont typeface="Roboto"/>
              <a:buChar char="●"/>
              <a:defRPr/>
            </a:pPr>
            <a:r>
              <a:rPr lang="sv-SE" sz="1733" kern="0" dirty="0">
                <a:solidFill>
                  <a:srgbClr val="000000"/>
                </a:solidFill>
                <a:latin typeface="Roboto"/>
                <a:ea typeface="Roboto"/>
                <a:cs typeface="Roboto"/>
                <a:sym typeface="Roboto"/>
              </a:rPr>
              <a:t>Earth </a:t>
            </a:r>
            <a:r>
              <a:rPr lang="sv-SE" sz="1733" kern="0" dirty="0" err="1">
                <a:solidFill>
                  <a:srgbClr val="000000"/>
                </a:solidFill>
                <a:latin typeface="Roboto"/>
                <a:ea typeface="Roboto"/>
                <a:cs typeface="Roboto"/>
                <a:sym typeface="Roboto"/>
              </a:rPr>
              <a:t>Overshoot</a:t>
            </a:r>
            <a:r>
              <a:rPr lang="sv-SE" sz="1733" kern="0" dirty="0">
                <a:solidFill>
                  <a:srgbClr val="000000"/>
                </a:solidFill>
                <a:latin typeface="Roboto"/>
                <a:ea typeface="Roboto"/>
                <a:cs typeface="Roboto"/>
                <a:sym typeface="Roboto"/>
              </a:rPr>
              <a:t> Day är det datum då mänsklighetens konsumtion av ekologiska resurser och tjänster under ett givet år överstiger vad jorden kan återskapa under samma år.</a:t>
            </a:r>
            <a:br>
              <a:rPr lang="sv-SE" sz="1733" kern="0" dirty="0">
                <a:solidFill>
                  <a:srgbClr val="000000"/>
                </a:solidFill>
                <a:latin typeface="Roboto"/>
                <a:ea typeface="Roboto"/>
                <a:cs typeface="Roboto"/>
                <a:sym typeface="Roboto"/>
              </a:rPr>
            </a:br>
            <a:endParaRPr lang="sv-SE" sz="1733" kern="0" dirty="0">
              <a:solidFill>
                <a:srgbClr val="000000"/>
              </a:solidFill>
              <a:latin typeface="Roboto"/>
              <a:ea typeface="Roboto"/>
              <a:cs typeface="Roboto"/>
              <a:sym typeface="Roboto"/>
            </a:endParaRPr>
          </a:p>
          <a:p>
            <a:pPr marL="609585" indent="-414856" defTabSz="1219170">
              <a:buClr>
                <a:srgbClr val="000000"/>
              </a:buClr>
              <a:buSzPts val="1300"/>
              <a:buFont typeface="Roboto"/>
              <a:buChar char="●"/>
              <a:defRPr/>
            </a:pPr>
            <a:r>
              <a:rPr lang="sv-SE" sz="1733" kern="0" dirty="0">
                <a:solidFill>
                  <a:srgbClr val="000000"/>
                </a:solidFill>
                <a:latin typeface="Roboto"/>
                <a:ea typeface="Roboto"/>
                <a:cs typeface="Roboto"/>
                <a:sym typeface="Roboto"/>
              </a:rPr>
              <a:t>Om vi inte förändrar vårt sätt att leva inom planetens gränser riskerar vi att gå under</a:t>
            </a:r>
            <a:endParaRPr sz="2000" kern="0" dirty="0">
              <a:solidFill>
                <a:srgbClr val="000000"/>
              </a:solidFill>
              <a:latin typeface="Roboto"/>
              <a:ea typeface="Roboto"/>
              <a:cs typeface="Roboto"/>
              <a:sym typeface="Roboto"/>
            </a:endParaRPr>
          </a:p>
        </p:txBody>
      </p:sp>
      <p:pic>
        <p:nvPicPr>
          <p:cNvPr id="1731" name="Google Shape;1731;p369">
            <a:extLst>
              <a:ext uri="{FF2B5EF4-FFF2-40B4-BE49-F238E27FC236}">
                <a16:creationId xmlns:a16="http://schemas.microsoft.com/office/drawing/2014/main" id="{0524D42F-CF2A-8561-C072-892799C9F1EE}"/>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170369" y="950435"/>
            <a:ext cx="6842401" cy="4561601"/>
          </a:xfrm>
          <a:prstGeom prst="rect">
            <a:avLst/>
          </a:prstGeom>
          <a:noFill/>
          <a:ln>
            <a:noFill/>
          </a:ln>
        </p:spPr>
      </p:pic>
      <p:sp>
        <p:nvSpPr>
          <p:cNvPr id="1732" name="Google Shape;1732;p369">
            <a:extLst>
              <a:ext uri="{FF2B5EF4-FFF2-40B4-BE49-F238E27FC236}">
                <a16:creationId xmlns:a16="http://schemas.microsoft.com/office/drawing/2014/main" id="{3D45F9F7-7501-E842-C6E7-EA4332542F70}"/>
              </a:ext>
            </a:extLst>
          </p:cNvPr>
          <p:cNvSpPr/>
          <p:nvPr/>
        </p:nvSpPr>
        <p:spPr>
          <a:xfrm>
            <a:off x="7629867" y="606233"/>
            <a:ext cx="2895200" cy="12636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defRPr/>
            </a:pPr>
            <a:r>
              <a:rPr lang="en" sz="2667" kern="0" dirty="0">
                <a:solidFill>
                  <a:srgbClr val="000000"/>
                </a:solidFill>
                <a:latin typeface="Arial"/>
                <a:cs typeface="Arial"/>
                <a:sym typeface="Arial"/>
              </a:rPr>
              <a:t>1 </a:t>
            </a:r>
            <a:r>
              <a:rPr lang="en" sz="2667" kern="0" dirty="0" err="1">
                <a:solidFill>
                  <a:srgbClr val="000000"/>
                </a:solidFill>
                <a:latin typeface="Arial"/>
                <a:cs typeface="Arial"/>
                <a:sym typeface="Arial"/>
              </a:rPr>
              <a:t>augusti</a:t>
            </a:r>
            <a:r>
              <a:rPr lang="en" sz="2667" kern="0" dirty="0">
                <a:solidFill>
                  <a:srgbClr val="000000"/>
                </a:solidFill>
                <a:latin typeface="Arial"/>
                <a:cs typeface="Arial"/>
                <a:sym typeface="Arial"/>
              </a:rPr>
              <a:t> 2024</a:t>
            </a:r>
            <a:endParaRPr sz="2667" kern="0" dirty="0">
              <a:solidFill>
                <a:srgbClr val="000000"/>
              </a:solidFill>
              <a:latin typeface="Arial"/>
              <a:cs typeface="Arial"/>
              <a:sym typeface="Arial"/>
            </a:endParaRPr>
          </a:p>
          <a:p>
            <a:pPr defTabSz="1219170">
              <a:buClr>
                <a:srgbClr val="000000"/>
              </a:buClr>
              <a:defRPr/>
            </a:pPr>
            <a:r>
              <a:rPr lang="en" sz="1333" kern="0" dirty="0">
                <a:solidFill>
                  <a:srgbClr val="000000"/>
                </a:solidFill>
                <a:latin typeface="Arial"/>
                <a:cs typeface="Arial"/>
                <a:sym typeface="Arial"/>
              </a:rPr>
              <a:t>      Overshoot day </a:t>
            </a:r>
            <a:r>
              <a:rPr lang="en" sz="1333" kern="0" dirty="0" err="1">
                <a:solidFill>
                  <a:srgbClr val="000000"/>
                </a:solidFill>
                <a:latin typeface="Arial"/>
                <a:cs typeface="Arial"/>
                <a:sym typeface="Arial"/>
              </a:rPr>
              <a:t>globalt</a:t>
            </a:r>
            <a:endParaRPr sz="1333" kern="0" dirty="0">
              <a:solidFill>
                <a:srgbClr val="000000"/>
              </a:solidFill>
              <a:latin typeface="Arial"/>
              <a:cs typeface="Arial"/>
              <a:sym typeface="Arial"/>
            </a:endParaRPr>
          </a:p>
        </p:txBody>
      </p:sp>
      <p:sp>
        <p:nvSpPr>
          <p:cNvPr id="1733" name="Google Shape;1733;p369">
            <a:extLst>
              <a:ext uri="{FF2B5EF4-FFF2-40B4-BE49-F238E27FC236}">
                <a16:creationId xmlns:a16="http://schemas.microsoft.com/office/drawing/2014/main" id="{B09E0200-D67F-0824-F363-2F394A0DA1BD}"/>
              </a:ext>
            </a:extLst>
          </p:cNvPr>
          <p:cNvSpPr/>
          <p:nvPr/>
        </p:nvSpPr>
        <p:spPr>
          <a:xfrm>
            <a:off x="7629867" y="1927033"/>
            <a:ext cx="2895200" cy="12636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defRPr/>
            </a:pPr>
            <a:r>
              <a:rPr lang="en" sz="2667" kern="0" dirty="0">
                <a:solidFill>
                  <a:srgbClr val="000000"/>
                </a:solidFill>
                <a:latin typeface="Arial"/>
                <a:cs typeface="Arial"/>
                <a:sym typeface="Arial"/>
              </a:rPr>
              <a:t>21 </a:t>
            </a:r>
            <a:r>
              <a:rPr lang="en" sz="2667" kern="0" dirty="0" err="1">
                <a:solidFill>
                  <a:srgbClr val="000000"/>
                </a:solidFill>
                <a:latin typeface="Arial"/>
                <a:cs typeface="Arial"/>
                <a:sym typeface="Arial"/>
              </a:rPr>
              <a:t>april</a:t>
            </a:r>
            <a:r>
              <a:rPr lang="en" sz="2667" kern="0" dirty="0">
                <a:solidFill>
                  <a:srgbClr val="000000"/>
                </a:solidFill>
                <a:latin typeface="Arial"/>
                <a:cs typeface="Arial"/>
                <a:sym typeface="Arial"/>
              </a:rPr>
              <a:t> 2024</a:t>
            </a:r>
            <a:endParaRPr sz="2667" kern="0" dirty="0">
              <a:solidFill>
                <a:srgbClr val="000000"/>
              </a:solidFill>
              <a:latin typeface="Arial"/>
              <a:cs typeface="Arial"/>
              <a:sym typeface="Arial"/>
            </a:endParaRPr>
          </a:p>
          <a:p>
            <a:pPr defTabSz="1219170">
              <a:buClr>
                <a:srgbClr val="000000"/>
              </a:buClr>
              <a:defRPr/>
            </a:pPr>
            <a:r>
              <a:rPr lang="en" sz="1333" kern="0" dirty="0">
                <a:solidFill>
                  <a:srgbClr val="000000"/>
                </a:solidFill>
                <a:latin typeface="Arial"/>
                <a:cs typeface="Arial"/>
                <a:sym typeface="Arial"/>
              </a:rPr>
              <a:t>          Overshoot day för Sverige </a:t>
            </a:r>
            <a:endParaRPr sz="1333" kern="0" dirty="0">
              <a:solidFill>
                <a:srgbClr val="000000"/>
              </a:solidFill>
              <a:latin typeface="Arial"/>
              <a:cs typeface="Arial"/>
              <a:sym typeface="Arial"/>
            </a:endParaRPr>
          </a:p>
        </p:txBody>
      </p:sp>
    </p:spTree>
    <p:extLst>
      <p:ext uri="{BB962C8B-B14F-4D97-AF65-F5344CB8AC3E}">
        <p14:creationId xmlns:p14="http://schemas.microsoft.com/office/powerpoint/2010/main" val="429235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33"/>
                                        </p:tgtEl>
                                        <p:attrNameLst>
                                          <p:attrName>style.visibility</p:attrName>
                                        </p:attrNameLst>
                                      </p:cBhvr>
                                      <p:to>
                                        <p:strVal val="visible"/>
                                      </p:to>
                                    </p:set>
                                    <p:anim calcmode="lin" valueType="num">
                                      <p:cBhvr additive="base">
                                        <p:cTn id="7" dur="500" fill="hold"/>
                                        <p:tgtEl>
                                          <p:spTgt spid="1733"/>
                                        </p:tgtEl>
                                        <p:attrNameLst>
                                          <p:attrName>ppt_x</p:attrName>
                                        </p:attrNameLst>
                                      </p:cBhvr>
                                      <p:tavLst>
                                        <p:tav tm="0">
                                          <p:val>
                                            <p:strVal val="1+#ppt_w/2"/>
                                          </p:val>
                                        </p:tav>
                                        <p:tav tm="100000">
                                          <p:val>
                                            <p:strVal val="#ppt_x"/>
                                          </p:val>
                                        </p:tav>
                                      </p:tavLst>
                                    </p:anim>
                                    <p:anim calcmode="lin" valueType="num">
                                      <p:cBhvr additive="base">
                                        <p:cTn id="8" dur="500" fill="hold"/>
                                        <p:tgtEl>
                                          <p:spTgt spid="17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2">
          <a:extLst>
            <a:ext uri="{FF2B5EF4-FFF2-40B4-BE49-F238E27FC236}">
              <a16:creationId xmlns:a16="http://schemas.microsoft.com/office/drawing/2014/main" id="{3982C699-F771-4CBA-8112-D59B9B3C4D8C}"/>
            </a:ext>
          </a:extLst>
        </p:cNvPr>
        <p:cNvGrpSpPr/>
        <p:nvPr/>
      </p:nvGrpSpPr>
      <p:grpSpPr>
        <a:xfrm>
          <a:off x="0" y="0"/>
          <a:ext cx="0" cy="0"/>
          <a:chOff x="0" y="0"/>
          <a:chExt cx="0" cy="0"/>
        </a:xfrm>
      </p:grpSpPr>
      <p:pic>
        <p:nvPicPr>
          <p:cNvPr id="1783" name="Google Shape;1783;p374">
            <a:extLst>
              <a:ext uri="{FF2B5EF4-FFF2-40B4-BE49-F238E27FC236}">
                <a16:creationId xmlns:a16="http://schemas.microsoft.com/office/drawing/2014/main" id="{774C3655-92BE-E6CB-50FD-23989F8F1DF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83631" y="1"/>
            <a:ext cx="3611525" cy="1200149"/>
          </a:xfrm>
          <a:prstGeom prst="rect">
            <a:avLst/>
          </a:prstGeom>
          <a:noFill/>
          <a:ln>
            <a:noFill/>
          </a:ln>
        </p:spPr>
      </p:pic>
      <p:sp>
        <p:nvSpPr>
          <p:cNvPr id="1784" name="Google Shape;1784;p374">
            <a:extLst>
              <a:ext uri="{FF2B5EF4-FFF2-40B4-BE49-F238E27FC236}">
                <a16:creationId xmlns:a16="http://schemas.microsoft.com/office/drawing/2014/main" id="{D0DD2FA1-3210-39AC-3E97-DFCC007D9379}"/>
              </a:ext>
            </a:extLst>
          </p:cNvPr>
          <p:cNvSpPr txBox="1"/>
          <p:nvPr/>
        </p:nvSpPr>
        <p:spPr>
          <a:xfrm>
            <a:off x="774789" y="18564"/>
            <a:ext cx="10515600" cy="884000"/>
          </a:xfrm>
          <a:prstGeom prst="rect">
            <a:avLst/>
          </a:prstGeom>
          <a:noFill/>
          <a:ln>
            <a:noFill/>
          </a:ln>
        </p:spPr>
        <p:txBody>
          <a:bodyPr spcFirstLastPara="1" wrap="square" lIns="91433" tIns="45700" rIns="91433" bIns="45700" anchor="b" anchorCtr="0">
            <a:normAutofit/>
          </a:bodyPr>
          <a:lstStyle/>
          <a:p>
            <a:pPr defTabSz="1219170">
              <a:lnSpc>
                <a:spcPct val="90000"/>
              </a:lnSpc>
              <a:buClr>
                <a:srgbClr val="990065"/>
              </a:buClr>
              <a:buSzPts val="2400"/>
              <a:defRPr/>
            </a:pPr>
            <a:r>
              <a:rPr lang="sv-SE" sz="3200" b="1" kern="0" dirty="0">
                <a:solidFill>
                  <a:srgbClr val="990065"/>
                </a:solidFill>
                <a:latin typeface="Calibri"/>
                <a:ea typeface="Calibri"/>
                <a:cs typeface="Calibri"/>
                <a:sym typeface="Calibri"/>
              </a:rPr>
              <a:t>Fråga: </a:t>
            </a:r>
            <a:r>
              <a:rPr lang="sv-SE" sz="3200" kern="0" dirty="0">
                <a:solidFill>
                  <a:srgbClr val="990065"/>
                </a:solidFill>
                <a:latin typeface="Calibri"/>
                <a:ea typeface="Calibri"/>
                <a:cs typeface="Calibri"/>
                <a:sym typeface="Calibri"/>
              </a:rPr>
              <a:t>Hur ser unga på framtiden? </a:t>
            </a:r>
            <a:r>
              <a:rPr lang="sv-SE" sz="2000" kern="0" dirty="0">
                <a:solidFill>
                  <a:srgbClr val="990065"/>
                </a:solidFill>
                <a:latin typeface="Calibri"/>
                <a:ea typeface="Calibri"/>
                <a:cs typeface="Calibri"/>
                <a:sym typeface="Calibri"/>
              </a:rPr>
              <a:t>(16-25 år)</a:t>
            </a:r>
            <a:endParaRPr lang="sv-SE" sz="2000" kern="0" dirty="0">
              <a:solidFill>
                <a:srgbClr val="000000"/>
              </a:solidFill>
              <a:latin typeface="Arial"/>
              <a:cs typeface="Arial"/>
              <a:sym typeface="Arial"/>
            </a:endParaRPr>
          </a:p>
        </p:txBody>
      </p:sp>
      <p:sp>
        <p:nvSpPr>
          <p:cNvPr id="1785" name="Google Shape;1785;p374">
            <a:extLst>
              <a:ext uri="{FF2B5EF4-FFF2-40B4-BE49-F238E27FC236}">
                <a16:creationId xmlns:a16="http://schemas.microsoft.com/office/drawing/2014/main" id="{C15A59C3-0597-803B-79AD-72BB134D01D8}"/>
              </a:ext>
            </a:extLst>
          </p:cNvPr>
          <p:cNvSpPr txBox="1"/>
          <p:nvPr/>
        </p:nvSpPr>
        <p:spPr>
          <a:xfrm>
            <a:off x="712399" y="6298364"/>
            <a:ext cx="10767200" cy="636103"/>
          </a:xfrm>
          <a:prstGeom prst="rect">
            <a:avLst/>
          </a:prstGeom>
          <a:noFill/>
          <a:ln>
            <a:noFill/>
          </a:ln>
        </p:spPr>
        <p:txBody>
          <a:bodyPr spcFirstLastPara="1" wrap="square" lIns="91433" tIns="45700" rIns="91433" bIns="45700" anchor="t" anchorCtr="0">
            <a:noAutofit/>
          </a:bodyPr>
          <a:lstStyle/>
          <a:p>
            <a:pPr defTabSz="1219170">
              <a:buClr>
                <a:srgbClr val="000000"/>
              </a:buClr>
              <a:defRPr/>
            </a:pPr>
            <a:r>
              <a:rPr lang="sv-SE" kern="0" dirty="0" err="1">
                <a:solidFill>
                  <a:srgbClr val="000000"/>
                </a:solidFill>
                <a:latin typeface="Avenir Book" panose="02000503020000020003" pitchFamily="2" charset="0"/>
                <a:ea typeface="Calibri"/>
                <a:cs typeface="Calibri"/>
                <a:sym typeface="Calibri"/>
              </a:rPr>
              <a:t>Hickman</a:t>
            </a:r>
            <a:r>
              <a:rPr lang="sv-SE" kern="0" dirty="0">
                <a:solidFill>
                  <a:srgbClr val="000000"/>
                </a:solidFill>
                <a:latin typeface="Avenir Book" panose="02000503020000020003" pitchFamily="2" charset="0"/>
                <a:ea typeface="Calibri"/>
                <a:cs typeface="Calibri"/>
                <a:sym typeface="Calibri"/>
              </a:rPr>
              <a:t> et al 2021 Lancet Planet Health 2021</a:t>
            </a:r>
            <a:endParaRPr sz="2400" kern="0" dirty="0">
              <a:solidFill>
                <a:srgbClr val="000000"/>
              </a:solidFill>
              <a:latin typeface="Calibri"/>
              <a:ea typeface="Calibri"/>
              <a:cs typeface="Calibri"/>
              <a:sym typeface="Calibri"/>
            </a:endParaRPr>
          </a:p>
          <a:p>
            <a:pPr marL="457189" defTabSz="1219170">
              <a:buClr>
                <a:srgbClr val="000000"/>
              </a:buClr>
              <a:defRPr/>
            </a:pPr>
            <a:endParaRPr sz="4800" kern="0" dirty="0">
              <a:solidFill>
                <a:srgbClr val="BFBFBF"/>
              </a:solidFill>
              <a:latin typeface="Calibri"/>
              <a:ea typeface="Calibri"/>
              <a:cs typeface="Calibri"/>
              <a:sym typeface="Calibri"/>
            </a:endParaRPr>
          </a:p>
          <a:p>
            <a:pPr algn="ctr" defTabSz="1219170">
              <a:lnSpc>
                <a:spcPct val="150000"/>
              </a:lnSpc>
              <a:spcBef>
                <a:spcPts val="1067"/>
              </a:spcBef>
              <a:buClr>
                <a:srgbClr val="000000"/>
              </a:buClr>
              <a:buSzPts val="3600"/>
              <a:defRPr/>
            </a:pPr>
            <a:endParaRPr sz="4800" kern="0" dirty="0">
              <a:solidFill>
                <a:srgbClr val="BFBFBF"/>
              </a:solidFill>
              <a:latin typeface="Calibri"/>
              <a:ea typeface="Calibri"/>
              <a:cs typeface="Calibri"/>
              <a:sym typeface="Calibri"/>
            </a:endParaRPr>
          </a:p>
          <a:p>
            <a:pPr algn="ctr" defTabSz="1219170">
              <a:lnSpc>
                <a:spcPct val="150000"/>
              </a:lnSpc>
              <a:spcBef>
                <a:spcPts val="1067"/>
              </a:spcBef>
              <a:buClr>
                <a:srgbClr val="000000"/>
              </a:buClr>
              <a:buSzPts val="3600"/>
              <a:defRPr/>
            </a:pPr>
            <a:endParaRPr sz="4800" kern="0" dirty="0">
              <a:solidFill>
                <a:srgbClr val="BFBFBF"/>
              </a:solidFill>
              <a:latin typeface="Calibri"/>
              <a:ea typeface="Calibri"/>
              <a:cs typeface="Calibri"/>
              <a:sym typeface="Calibri"/>
            </a:endParaRPr>
          </a:p>
        </p:txBody>
      </p:sp>
      <p:sp>
        <p:nvSpPr>
          <p:cNvPr id="2" name="Google Shape;1785;p374">
            <a:extLst>
              <a:ext uri="{FF2B5EF4-FFF2-40B4-BE49-F238E27FC236}">
                <a16:creationId xmlns:a16="http://schemas.microsoft.com/office/drawing/2014/main" id="{3E5C7CA2-2AE9-50DA-5D49-A764417B290D}"/>
              </a:ext>
            </a:extLst>
          </p:cNvPr>
          <p:cNvSpPr txBox="1"/>
          <p:nvPr/>
        </p:nvSpPr>
        <p:spPr>
          <a:xfrm>
            <a:off x="712400" y="1710298"/>
            <a:ext cx="11078547" cy="1634000"/>
          </a:xfrm>
          <a:prstGeom prst="rect">
            <a:avLst/>
          </a:prstGeom>
          <a:noFill/>
          <a:ln>
            <a:noFill/>
          </a:ln>
        </p:spPr>
        <p:txBody>
          <a:bodyPr spcFirstLastPara="1" wrap="square" lIns="91433" tIns="45700" rIns="91433" bIns="45700" anchor="t" anchorCtr="0">
            <a:noAutofit/>
          </a:bodyPr>
          <a:lstStyle/>
          <a:p>
            <a:pPr defTabSz="1219170">
              <a:buClr>
                <a:srgbClr val="000000"/>
              </a:buClr>
              <a:defRPr/>
            </a:pPr>
            <a:r>
              <a:rPr lang="sv-SE" kern="0" dirty="0">
                <a:solidFill>
                  <a:srgbClr val="000000"/>
                </a:solidFill>
                <a:latin typeface="Avenir Book" panose="02000503020000020003" pitchFamily="2" charset="0"/>
                <a:ea typeface="Calibri"/>
                <a:cs typeface="Calibri"/>
                <a:sym typeface="Calibri"/>
              </a:rPr>
              <a:t>Ett av påståendena 10 000 unga fick ta ställning till:</a:t>
            </a:r>
            <a:br>
              <a:rPr lang="sv-SE" kern="0" dirty="0">
                <a:solidFill>
                  <a:srgbClr val="000000"/>
                </a:solidFill>
                <a:latin typeface="Avenir Book" panose="02000503020000020003" pitchFamily="2" charset="0"/>
                <a:ea typeface="Calibri"/>
                <a:cs typeface="Calibri"/>
                <a:sym typeface="Calibri"/>
              </a:rPr>
            </a:br>
            <a:br>
              <a:rPr lang="sv-SE" kern="0" dirty="0">
                <a:solidFill>
                  <a:srgbClr val="000000"/>
                </a:solidFill>
                <a:latin typeface="Avenir Book" panose="02000503020000020003" pitchFamily="2" charset="0"/>
                <a:ea typeface="Calibri"/>
                <a:cs typeface="Calibri"/>
                <a:sym typeface="Calibri"/>
              </a:rPr>
            </a:br>
            <a:r>
              <a:rPr lang="sv-SE" sz="2400" i="1" kern="0" dirty="0">
                <a:solidFill>
                  <a:srgbClr val="000000"/>
                </a:solidFill>
                <a:latin typeface="Avenir Book" panose="02000503020000020003" pitchFamily="2" charset="0"/>
                <a:ea typeface="Calibri"/>
                <a:cs typeface="Calibri"/>
                <a:sym typeface="Calibri"/>
              </a:rPr>
              <a:t>”Mänskligheten är redan dödsdömd”</a:t>
            </a:r>
            <a:endParaRPr lang="sv-SE" kern="0" dirty="0">
              <a:solidFill>
                <a:srgbClr val="000000"/>
              </a:solidFill>
              <a:latin typeface="Avenir Book" panose="02000503020000020003" pitchFamily="2" charset="0"/>
              <a:ea typeface="Calibri"/>
              <a:cs typeface="Calibri"/>
              <a:sym typeface="Calibri"/>
            </a:endParaRPr>
          </a:p>
          <a:p>
            <a:pPr defTabSz="1219170">
              <a:buClr>
                <a:srgbClr val="000000"/>
              </a:buClr>
              <a:defRPr/>
            </a:pPr>
            <a:endParaRPr lang="sv-SE" kern="0" dirty="0">
              <a:solidFill>
                <a:srgbClr val="000000"/>
              </a:solidFill>
              <a:latin typeface="Avenir Book" panose="02000503020000020003" pitchFamily="2" charset="0"/>
              <a:ea typeface="Calibri"/>
              <a:cs typeface="Calibri"/>
              <a:sym typeface="Calibri"/>
            </a:endParaRPr>
          </a:p>
          <a:p>
            <a:pPr defTabSz="1219170">
              <a:buClr>
                <a:srgbClr val="000000"/>
              </a:buClr>
              <a:defRPr/>
            </a:pPr>
            <a:endParaRPr lang="sv-SE" kern="0" dirty="0">
              <a:solidFill>
                <a:srgbClr val="000000"/>
              </a:solidFill>
              <a:latin typeface="Avenir Book" panose="02000503020000020003" pitchFamily="2" charset="0"/>
              <a:ea typeface="Calibri"/>
              <a:cs typeface="Calibri"/>
              <a:sym typeface="Calibri"/>
            </a:endParaRPr>
          </a:p>
          <a:p>
            <a:pPr defTabSz="1219170">
              <a:buClr>
                <a:srgbClr val="000000"/>
              </a:buClr>
              <a:defRPr/>
            </a:pPr>
            <a:endParaRPr lang="sv-SE" kern="0" dirty="0">
              <a:solidFill>
                <a:srgbClr val="000000"/>
              </a:solidFill>
              <a:latin typeface="Avenir Book" panose="02000503020000020003" pitchFamily="2" charset="0"/>
              <a:ea typeface="Calibri"/>
              <a:cs typeface="Calibri"/>
              <a:sym typeface="Calibri"/>
            </a:endParaRPr>
          </a:p>
          <a:p>
            <a:pPr defTabSz="1219170">
              <a:buClr>
                <a:srgbClr val="000000"/>
              </a:buClr>
              <a:defRPr/>
            </a:pPr>
            <a:r>
              <a:rPr lang="sv-SE" kern="0" dirty="0">
                <a:solidFill>
                  <a:srgbClr val="000000"/>
                </a:solidFill>
                <a:latin typeface="Avenir Book" panose="02000503020000020003" pitchFamily="2" charset="0"/>
                <a:ea typeface="Calibri"/>
                <a:cs typeface="Calibri"/>
                <a:sym typeface="Calibri"/>
              </a:rPr>
              <a:t>Hur många procent svarade ja på denna fråga? </a:t>
            </a:r>
          </a:p>
          <a:p>
            <a:pPr defTabSz="1219170">
              <a:buClr>
                <a:srgbClr val="000000"/>
              </a:buClr>
              <a:defRPr/>
            </a:pPr>
            <a:endParaRPr lang="sv-SE" kern="0" dirty="0">
              <a:solidFill>
                <a:srgbClr val="000000"/>
              </a:solidFill>
              <a:latin typeface="Avenir Book" panose="02000503020000020003" pitchFamily="2" charset="0"/>
              <a:ea typeface="Calibri"/>
              <a:cs typeface="Calibri"/>
              <a:sym typeface="Calibri"/>
            </a:endParaRPr>
          </a:p>
          <a:p>
            <a:pPr defTabSz="1219170">
              <a:buClr>
                <a:srgbClr val="000000"/>
              </a:buClr>
              <a:defRPr/>
            </a:pPr>
            <a:r>
              <a:rPr lang="sv-SE" kern="0" dirty="0">
                <a:solidFill>
                  <a:srgbClr val="000000"/>
                </a:solidFill>
                <a:latin typeface="Avenir Book" panose="02000503020000020003" pitchFamily="2" charset="0"/>
                <a:ea typeface="Calibri"/>
                <a:cs typeface="Calibri"/>
                <a:sym typeface="Calibri"/>
              </a:rPr>
              <a:t>1. 7 %</a:t>
            </a:r>
          </a:p>
          <a:p>
            <a:pPr defTabSz="1219170">
              <a:lnSpc>
                <a:spcPct val="150000"/>
              </a:lnSpc>
              <a:buClr>
                <a:srgbClr val="000000"/>
              </a:buClr>
              <a:defRPr/>
            </a:pPr>
            <a:r>
              <a:rPr lang="sv-SE" kern="0" dirty="0">
                <a:solidFill>
                  <a:srgbClr val="000000"/>
                </a:solidFill>
                <a:latin typeface="Avenir Book" panose="02000503020000020003" pitchFamily="2" charset="0"/>
                <a:ea typeface="Calibri"/>
                <a:cs typeface="Calibri"/>
                <a:sym typeface="Calibri"/>
              </a:rPr>
              <a:t>X. 23 %</a:t>
            </a:r>
          </a:p>
          <a:p>
            <a:pPr defTabSz="1219170">
              <a:lnSpc>
                <a:spcPct val="150000"/>
              </a:lnSpc>
              <a:buClr>
                <a:srgbClr val="000000"/>
              </a:buClr>
              <a:defRPr/>
            </a:pPr>
            <a:r>
              <a:rPr lang="sv-SE" kern="0" dirty="0">
                <a:solidFill>
                  <a:srgbClr val="000000"/>
                </a:solidFill>
                <a:latin typeface="Avenir Book" panose="02000503020000020003" pitchFamily="2" charset="0"/>
                <a:ea typeface="Calibri"/>
                <a:cs typeface="Calibri"/>
                <a:sym typeface="Calibri"/>
              </a:rPr>
              <a:t>2. 56 %</a:t>
            </a:r>
            <a:endParaRPr sz="4800" kern="0" dirty="0">
              <a:solidFill>
                <a:srgbClr val="BFBFBF"/>
              </a:solidFill>
              <a:latin typeface="Calibri"/>
              <a:ea typeface="Calibri"/>
              <a:cs typeface="Calibri"/>
              <a:sym typeface="Calibri"/>
            </a:endParaRPr>
          </a:p>
          <a:p>
            <a:pPr algn="ctr" defTabSz="1219170">
              <a:lnSpc>
                <a:spcPct val="150000"/>
              </a:lnSpc>
              <a:spcBef>
                <a:spcPts val="1067"/>
              </a:spcBef>
              <a:buClr>
                <a:srgbClr val="000000"/>
              </a:buClr>
              <a:buSzPts val="3600"/>
              <a:defRPr/>
            </a:pPr>
            <a:endParaRPr sz="4800" kern="0" dirty="0">
              <a:solidFill>
                <a:srgbClr val="BFBFBF"/>
              </a:solidFill>
              <a:latin typeface="Calibri"/>
              <a:ea typeface="Calibri"/>
              <a:cs typeface="Calibri"/>
              <a:sym typeface="Calibri"/>
            </a:endParaRPr>
          </a:p>
        </p:txBody>
      </p:sp>
    </p:spTree>
    <p:extLst>
      <p:ext uri="{BB962C8B-B14F-4D97-AF65-F5344CB8AC3E}">
        <p14:creationId xmlns:p14="http://schemas.microsoft.com/office/powerpoint/2010/main" val="365296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 calcmode="lin" valueType="num">
                                      <p:cBhvr additive="base">
                                        <p:cTn id="13"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6" end="6"/>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 calcmode="lin" valueType="num">
                                      <p:cBhvr additive="base">
                                        <p:cTn id="1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7" end="7"/>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 calcmode="lin" valueType="num">
                                      <p:cBhvr additive="base">
                                        <p:cTn id="21"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37">
          <a:extLst>
            <a:ext uri="{FF2B5EF4-FFF2-40B4-BE49-F238E27FC236}">
              <a16:creationId xmlns:a16="http://schemas.microsoft.com/office/drawing/2014/main" id="{E6E53CCC-2C58-E48D-3F4C-9046784553A7}"/>
            </a:ext>
          </a:extLst>
        </p:cNvPr>
        <p:cNvGrpSpPr/>
        <p:nvPr/>
      </p:nvGrpSpPr>
      <p:grpSpPr>
        <a:xfrm>
          <a:off x="0" y="0"/>
          <a:ext cx="0" cy="0"/>
          <a:chOff x="0" y="0"/>
          <a:chExt cx="0" cy="0"/>
        </a:xfrm>
      </p:grpSpPr>
      <p:sp>
        <p:nvSpPr>
          <p:cNvPr id="1738" name="Google Shape;1738;p370">
            <a:extLst>
              <a:ext uri="{FF2B5EF4-FFF2-40B4-BE49-F238E27FC236}">
                <a16:creationId xmlns:a16="http://schemas.microsoft.com/office/drawing/2014/main" id="{4B6957BF-1858-01E7-0454-DF17E0BA57E2}"/>
              </a:ext>
            </a:extLst>
          </p:cNvPr>
          <p:cNvSpPr txBox="1">
            <a:spLocks noGrp="1"/>
          </p:cNvSpPr>
          <p:nvPr>
            <p:ph type="title"/>
          </p:nvPr>
        </p:nvSpPr>
        <p:spPr>
          <a:xfrm>
            <a:off x="609600" y="375187"/>
            <a:ext cx="10363200" cy="1143200"/>
          </a:xfrm>
          <a:prstGeom prst="rect">
            <a:avLst/>
          </a:prstGeom>
          <a:noFill/>
          <a:ln>
            <a:noFill/>
          </a:ln>
        </p:spPr>
        <p:txBody>
          <a:bodyPr spcFirstLastPara="1" wrap="square" lIns="91433" tIns="45700" rIns="91433" bIns="45700" anchor="t" anchorCtr="0">
            <a:noAutofit/>
          </a:bodyPr>
          <a:lstStyle/>
          <a:p>
            <a:r>
              <a:rPr lang="en" sz="2400" dirty="0"/>
              <a:t>Vi </a:t>
            </a:r>
            <a:r>
              <a:rPr lang="en" sz="2400" dirty="0" err="1"/>
              <a:t>står</a:t>
            </a:r>
            <a:r>
              <a:rPr lang="en" sz="2400" dirty="0"/>
              <a:t> </a:t>
            </a:r>
            <a:r>
              <a:rPr lang="en" sz="2400" dirty="0" err="1"/>
              <a:t>inför</a:t>
            </a:r>
            <a:r>
              <a:rPr lang="en" sz="2400" dirty="0"/>
              <a:t> </a:t>
            </a:r>
            <a:r>
              <a:rPr lang="en" sz="2400" dirty="0" err="1"/>
              <a:t>nya</a:t>
            </a:r>
            <a:r>
              <a:rPr lang="en" sz="2400" dirty="0"/>
              <a:t> hot</a:t>
            </a:r>
            <a:endParaRPr sz="2400" b="0" dirty="0"/>
          </a:p>
        </p:txBody>
      </p:sp>
      <p:pic>
        <p:nvPicPr>
          <p:cNvPr id="1739" name="Google Shape;1739;p370">
            <a:extLst>
              <a:ext uri="{FF2B5EF4-FFF2-40B4-BE49-F238E27FC236}">
                <a16:creationId xmlns:a16="http://schemas.microsoft.com/office/drawing/2014/main" id="{DD5CD21D-035C-74B7-CCBA-DB41A64FD637}"/>
              </a:ext>
            </a:extLst>
          </p:cNvPr>
          <p:cNvPicPr preferRelativeResize="0"/>
          <p:nvPr/>
        </p:nvPicPr>
        <p:blipFill rotWithShape="1">
          <a:blip r:embed="rId3">
            <a:alphaModFix/>
          </a:blip>
          <a:srcRect/>
          <a:stretch/>
        </p:blipFill>
        <p:spPr>
          <a:xfrm>
            <a:off x="609603" y="6315742"/>
            <a:ext cx="11350625" cy="220237"/>
          </a:xfrm>
          <a:prstGeom prst="rect">
            <a:avLst/>
          </a:prstGeom>
          <a:noFill/>
          <a:ln>
            <a:noFill/>
          </a:ln>
        </p:spPr>
      </p:pic>
      <p:sp>
        <p:nvSpPr>
          <p:cNvPr id="1740" name="Google Shape;1740;p370">
            <a:extLst>
              <a:ext uri="{FF2B5EF4-FFF2-40B4-BE49-F238E27FC236}">
                <a16:creationId xmlns:a16="http://schemas.microsoft.com/office/drawing/2014/main" id="{B577FDA2-78B2-1AE4-226D-EF3CD8C1A933}"/>
              </a:ext>
            </a:extLst>
          </p:cNvPr>
          <p:cNvSpPr txBox="1">
            <a:spLocks noGrp="1"/>
          </p:cNvSpPr>
          <p:nvPr>
            <p:ph type="body" idx="1"/>
          </p:nvPr>
        </p:nvSpPr>
        <p:spPr>
          <a:xfrm>
            <a:off x="609600" y="1118148"/>
            <a:ext cx="9572400" cy="4114800"/>
          </a:xfrm>
          <a:prstGeom prst="rect">
            <a:avLst/>
          </a:prstGeom>
          <a:noFill/>
          <a:ln>
            <a:noFill/>
          </a:ln>
        </p:spPr>
        <p:txBody>
          <a:bodyPr spcFirstLastPara="1" wrap="square" lIns="91433" tIns="45700" rIns="91433" bIns="45700" anchor="t" anchorCtr="0">
            <a:noAutofit/>
          </a:bodyPr>
          <a:lstStyle/>
          <a:p>
            <a:pPr marL="338658" indent="-338658">
              <a:spcBef>
                <a:spcPts val="0"/>
              </a:spcBef>
              <a:buSzPts val="1800"/>
              <a:buFont typeface="Arial"/>
              <a:buChar char="•"/>
            </a:pPr>
            <a:r>
              <a:rPr lang="en" sz="2400" dirty="0" err="1"/>
              <a:t>Pandemier</a:t>
            </a:r>
            <a:r>
              <a:rPr lang="en" sz="2400" dirty="0"/>
              <a:t>, </a:t>
            </a:r>
            <a:r>
              <a:rPr lang="en" sz="2400" dirty="0" err="1"/>
              <a:t>Informationskrig</a:t>
            </a:r>
            <a:br>
              <a:rPr lang="en" sz="2400" dirty="0"/>
            </a:br>
            <a:r>
              <a:rPr lang="en" sz="1600" dirty="0"/>
              <a:t>(fake news, war on sensemaking)</a:t>
            </a:r>
            <a:br>
              <a:rPr lang="en" sz="2400" dirty="0"/>
            </a:br>
            <a:r>
              <a:rPr lang="en" sz="1200" dirty="0"/>
              <a:t> </a:t>
            </a:r>
            <a:endParaRPr sz="1200" dirty="0"/>
          </a:p>
          <a:p>
            <a:pPr marL="338658" indent="-338658">
              <a:spcBef>
                <a:spcPts val="533"/>
              </a:spcBef>
              <a:buSzPts val="1800"/>
              <a:buFont typeface="Arial"/>
              <a:buChar char="•"/>
            </a:pPr>
            <a:r>
              <a:rPr lang="en" sz="2400" dirty="0" err="1"/>
              <a:t>Klimatkris</a:t>
            </a:r>
            <a:br>
              <a:rPr lang="en" sz="2400" dirty="0"/>
            </a:br>
            <a:r>
              <a:rPr lang="en" sz="1600" dirty="0"/>
              <a:t>(e.g. mass extinction &amp; </a:t>
            </a:r>
            <a:br>
              <a:rPr lang="en" sz="1600" dirty="0"/>
            </a:br>
            <a:r>
              <a:rPr lang="en" sz="1600" dirty="0"/>
              <a:t>and nature disasters) </a:t>
            </a:r>
            <a:endParaRPr dirty="0"/>
          </a:p>
          <a:p>
            <a:pPr marL="0" indent="0">
              <a:spcBef>
                <a:spcPts val="533"/>
              </a:spcBef>
              <a:buSzPts val="1800"/>
              <a:buNone/>
            </a:pPr>
            <a:r>
              <a:rPr lang="sv-SE" sz="1200" dirty="0"/>
              <a:t> </a:t>
            </a:r>
            <a:endParaRPr sz="1200" dirty="0"/>
          </a:p>
          <a:p>
            <a:pPr marL="338658" indent="-338658">
              <a:spcBef>
                <a:spcPts val="533"/>
              </a:spcBef>
              <a:buSzPts val="1800"/>
              <a:buFont typeface="Arial"/>
              <a:buChar char="•"/>
            </a:pPr>
            <a:r>
              <a:rPr lang="en" sz="2400" dirty="0" err="1"/>
              <a:t>Existensiella</a:t>
            </a:r>
            <a:r>
              <a:rPr lang="en" sz="2400" dirty="0"/>
              <a:t> hot</a:t>
            </a:r>
            <a:br>
              <a:rPr lang="en" sz="2400" dirty="0"/>
            </a:br>
            <a:r>
              <a:rPr lang="en" sz="1600" dirty="0"/>
              <a:t>(e.g. nuclear weapons, </a:t>
            </a:r>
            <a:br>
              <a:rPr lang="en" sz="1600" dirty="0"/>
            </a:br>
            <a:r>
              <a:rPr lang="en" sz="1600" dirty="0"/>
              <a:t>large scale wars and AI)</a:t>
            </a:r>
            <a:endParaRPr dirty="0"/>
          </a:p>
        </p:txBody>
      </p:sp>
      <p:pic>
        <p:nvPicPr>
          <p:cNvPr id="1741" name="Google Shape;1741;p370">
            <a:extLst>
              <a:ext uri="{FF2B5EF4-FFF2-40B4-BE49-F238E27FC236}">
                <a16:creationId xmlns:a16="http://schemas.microsoft.com/office/drawing/2014/main" id="{EDEB720A-9FDC-431A-89C4-E3577306D42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305800" y="2"/>
            <a:ext cx="3886200" cy="1291427"/>
          </a:xfrm>
          <a:prstGeom prst="rect">
            <a:avLst/>
          </a:prstGeom>
          <a:noFill/>
          <a:ln>
            <a:noFill/>
          </a:ln>
        </p:spPr>
      </p:pic>
      <p:pic>
        <p:nvPicPr>
          <p:cNvPr id="1742" name="Google Shape;1742;p370">
            <a:extLst>
              <a:ext uri="{FF2B5EF4-FFF2-40B4-BE49-F238E27FC236}">
                <a16:creationId xmlns:a16="http://schemas.microsoft.com/office/drawing/2014/main" id="{CF4B7FBA-840C-3ACC-2E19-A6B1BBFD37DF}"/>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675122" y="-48128"/>
            <a:ext cx="5516881" cy="6924803"/>
          </a:xfrm>
          <a:prstGeom prst="rect">
            <a:avLst/>
          </a:prstGeom>
          <a:noFill/>
          <a:ln>
            <a:noFill/>
          </a:ln>
        </p:spPr>
      </p:pic>
      <p:sp>
        <p:nvSpPr>
          <p:cNvPr id="1743" name="Google Shape;1743;p370">
            <a:extLst>
              <a:ext uri="{FF2B5EF4-FFF2-40B4-BE49-F238E27FC236}">
                <a16:creationId xmlns:a16="http://schemas.microsoft.com/office/drawing/2014/main" id="{3672ED4F-5B7B-2305-6198-94D3FBA6785A}"/>
              </a:ext>
            </a:extLst>
          </p:cNvPr>
          <p:cNvSpPr txBox="1"/>
          <p:nvPr/>
        </p:nvSpPr>
        <p:spPr>
          <a:xfrm>
            <a:off x="7010400" y="1001451"/>
            <a:ext cx="5901200" cy="5224000"/>
          </a:xfrm>
          <a:prstGeom prst="rect">
            <a:avLst/>
          </a:prstGeom>
          <a:noFill/>
          <a:ln>
            <a:noFill/>
          </a:ln>
        </p:spPr>
        <p:txBody>
          <a:bodyPr spcFirstLastPara="1" wrap="square" lIns="45700" tIns="22867" rIns="45700" bIns="22867" anchor="t" anchorCtr="0">
            <a:noAutofit/>
          </a:bodyPr>
          <a:lstStyle/>
          <a:p>
            <a:pPr defTabSz="1219170">
              <a:buClr>
                <a:srgbClr val="870052"/>
              </a:buClr>
              <a:buSzPts val="900"/>
              <a:defRPr/>
            </a:pPr>
            <a:br>
              <a:rPr lang="en" sz="1200" kern="0" dirty="0">
                <a:solidFill>
                  <a:srgbClr val="FFFFFF"/>
                </a:solidFill>
                <a:latin typeface="Arial"/>
                <a:cs typeface="Arial"/>
                <a:sym typeface="Arial"/>
              </a:rPr>
            </a:br>
            <a:endParaRPr sz="1200" kern="0" dirty="0">
              <a:solidFill>
                <a:srgbClr val="FFFFFF"/>
              </a:solidFill>
              <a:latin typeface="Arial"/>
              <a:cs typeface="Arial"/>
              <a:sym typeface="Arial"/>
            </a:endParaRPr>
          </a:p>
          <a:p>
            <a:pPr defTabSz="1219170">
              <a:spcBef>
                <a:spcPts val="667"/>
              </a:spcBef>
              <a:buClr>
                <a:srgbClr val="870052"/>
              </a:buClr>
              <a:buSzPts val="2500"/>
              <a:defRPr/>
            </a:pPr>
            <a:r>
              <a:rPr lang="en" sz="3333" kern="0" dirty="0">
                <a:solidFill>
                  <a:srgbClr val="FFFFFF"/>
                </a:solidFill>
                <a:latin typeface="Arial"/>
                <a:cs typeface="Arial"/>
                <a:sym typeface="Arial"/>
              </a:rPr>
              <a:t>46 %</a:t>
            </a:r>
            <a:endParaRPr sz="1467" kern="0" dirty="0">
              <a:solidFill>
                <a:srgbClr val="000000"/>
              </a:solidFill>
              <a:latin typeface="Arial"/>
              <a:cs typeface="Arial"/>
              <a:sym typeface="Arial"/>
            </a:endParaRPr>
          </a:p>
          <a:p>
            <a:pPr defTabSz="1219170">
              <a:spcBef>
                <a:spcPts val="267"/>
              </a:spcBef>
              <a:buClr>
                <a:srgbClr val="870052"/>
              </a:buClr>
              <a:buSzPts val="1200"/>
              <a:defRPr/>
            </a:pPr>
            <a:r>
              <a:rPr lang="en" sz="1600" kern="0" dirty="0">
                <a:solidFill>
                  <a:srgbClr val="FFFFFF"/>
                </a:solidFill>
                <a:latin typeface="Arial"/>
                <a:cs typeface="Arial"/>
                <a:sym typeface="Arial"/>
              </a:rPr>
              <a:t>- </a:t>
            </a:r>
            <a:r>
              <a:rPr lang="en" sz="1600" kern="0" dirty="0" err="1">
                <a:solidFill>
                  <a:srgbClr val="FFFFFF"/>
                </a:solidFill>
                <a:latin typeface="Arial"/>
                <a:cs typeface="Arial"/>
                <a:sym typeface="Arial"/>
              </a:rPr>
              <a:t>Unga</a:t>
            </a:r>
            <a:r>
              <a:rPr lang="en" sz="1600" kern="0" dirty="0">
                <a:solidFill>
                  <a:srgbClr val="FFFFFF"/>
                </a:solidFill>
                <a:latin typeface="Arial"/>
                <a:cs typeface="Arial"/>
                <a:sym typeface="Arial"/>
              </a:rPr>
              <a:t> </a:t>
            </a:r>
            <a:r>
              <a:rPr lang="en" sz="1600" kern="0" dirty="0" err="1">
                <a:solidFill>
                  <a:srgbClr val="FFFFFF"/>
                </a:solidFill>
                <a:latin typeface="Arial"/>
                <a:cs typeface="Arial"/>
                <a:sym typeface="Arial"/>
              </a:rPr>
              <a:t>svenskar</a:t>
            </a:r>
            <a:r>
              <a:rPr lang="en" sz="1600" kern="0" dirty="0">
                <a:solidFill>
                  <a:srgbClr val="FFFFFF"/>
                </a:solidFill>
                <a:latin typeface="Arial"/>
                <a:cs typeface="Arial"/>
                <a:sym typeface="Arial"/>
              </a:rPr>
              <a:t> </a:t>
            </a:r>
            <a:r>
              <a:rPr lang="en" sz="1600" kern="0" dirty="0" err="1">
                <a:solidFill>
                  <a:srgbClr val="FFFFFF"/>
                </a:solidFill>
                <a:latin typeface="Arial"/>
                <a:cs typeface="Arial"/>
                <a:sym typeface="Arial"/>
              </a:rPr>
              <a:t>känner</a:t>
            </a:r>
            <a:r>
              <a:rPr lang="en" sz="1600" kern="0" dirty="0">
                <a:solidFill>
                  <a:srgbClr val="FFFFFF"/>
                </a:solidFill>
                <a:latin typeface="Arial"/>
                <a:cs typeface="Arial"/>
                <a:sym typeface="Arial"/>
              </a:rPr>
              <a:t> </a:t>
            </a:r>
            <a:r>
              <a:rPr lang="en" sz="1600" kern="0" dirty="0" err="1">
                <a:solidFill>
                  <a:srgbClr val="FFFFFF"/>
                </a:solidFill>
                <a:latin typeface="Arial"/>
                <a:cs typeface="Arial"/>
                <a:sym typeface="Arial"/>
              </a:rPr>
              <a:t>hopplöshet</a:t>
            </a:r>
            <a:br>
              <a:rPr lang="en" sz="1600" kern="0" dirty="0">
                <a:solidFill>
                  <a:srgbClr val="FFFFFF"/>
                </a:solidFill>
                <a:latin typeface="Arial"/>
                <a:cs typeface="Arial"/>
                <a:sym typeface="Arial"/>
              </a:rPr>
            </a:br>
            <a:r>
              <a:rPr lang="en" sz="1600" kern="0" dirty="0">
                <a:solidFill>
                  <a:srgbClr val="FFFFFF"/>
                </a:solidFill>
                <a:latin typeface="Arial"/>
                <a:cs typeface="Arial"/>
                <a:sym typeface="Arial"/>
              </a:rPr>
              <a:t>  </a:t>
            </a:r>
            <a:r>
              <a:rPr lang="en" sz="1200" kern="0" dirty="0">
                <a:solidFill>
                  <a:srgbClr val="FFFFFF"/>
                </a:solidFill>
                <a:latin typeface="Arial"/>
                <a:cs typeface="Arial"/>
                <a:sym typeface="Arial"/>
              </a:rPr>
              <a:t>(Novus 2021)</a:t>
            </a:r>
            <a:endParaRPr sz="1467" kern="0" dirty="0">
              <a:solidFill>
                <a:srgbClr val="000000"/>
              </a:solidFill>
              <a:latin typeface="Arial"/>
              <a:cs typeface="Arial"/>
              <a:sym typeface="Arial"/>
            </a:endParaRPr>
          </a:p>
          <a:p>
            <a:pPr defTabSz="1219170">
              <a:spcBef>
                <a:spcPts val="267"/>
              </a:spcBef>
              <a:buClr>
                <a:srgbClr val="870052"/>
              </a:buClr>
              <a:buSzPts val="900"/>
              <a:defRPr/>
            </a:pPr>
            <a:r>
              <a:rPr lang="en" sz="1200" kern="0" dirty="0">
                <a:solidFill>
                  <a:srgbClr val="FFFFFF"/>
                </a:solidFill>
                <a:latin typeface="Arial"/>
                <a:cs typeface="Arial"/>
                <a:sym typeface="Arial"/>
              </a:rPr>
              <a:t> </a:t>
            </a:r>
            <a:br>
              <a:rPr lang="en" sz="1200" kern="0" dirty="0">
                <a:solidFill>
                  <a:srgbClr val="FFFFFF"/>
                </a:solidFill>
                <a:latin typeface="Arial"/>
                <a:cs typeface="Arial"/>
                <a:sym typeface="Arial"/>
              </a:rPr>
            </a:br>
            <a:endParaRPr sz="1200" kern="0" dirty="0">
              <a:solidFill>
                <a:srgbClr val="FFFFFF"/>
              </a:solidFill>
              <a:latin typeface="Arial"/>
              <a:cs typeface="Arial"/>
              <a:sym typeface="Arial"/>
            </a:endParaRPr>
          </a:p>
          <a:p>
            <a:pPr defTabSz="1219170">
              <a:spcBef>
                <a:spcPts val="267"/>
              </a:spcBef>
              <a:buClr>
                <a:srgbClr val="870052"/>
              </a:buClr>
              <a:buSzPts val="900"/>
              <a:defRPr/>
            </a:pPr>
            <a:endParaRPr sz="1200" kern="0" dirty="0">
              <a:solidFill>
                <a:srgbClr val="FFFFFF"/>
              </a:solidFill>
              <a:latin typeface="Arial"/>
              <a:cs typeface="Arial"/>
              <a:sym typeface="Arial"/>
            </a:endParaRPr>
          </a:p>
          <a:p>
            <a:pPr defTabSz="1219170">
              <a:spcBef>
                <a:spcPts val="267"/>
              </a:spcBef>
              <a:buClr>
                <a:srgbClr val="870052"/>
              </a:buClr>
              <a:buSzPts val="900"/>
              <a:defRPr/>
            </a:pPr>
            <a:endParaRPr sz="1200" kern="0" dirty="0">
              <a:solidFill>
                <a:srgbClr val="FFFFFF"/>
              </a:solidFill>
              <a:latin typeface="Arial"/>
              <a:cs typeface="Arial"/>
              <a:sym typeface="Arial"/>
            </a:endParaRPr>
          </a:p>
          <a:p>
            <a:pPr defTabSz="1219170">
              <a:spcBef>
                <a:spcPts val="267"/>
              </a:spcBef>
              <a:buClr>
                <a:srgbClr val="870052"/>
              </a:buClr>
              <a:buSzPts val="900"/>
              <a:defRPr/>
            </a:pPr>
            <a:endParaRPr sz="1200" kern="0" dirty="0">
              <a:solidFill>
                <a:srgbClr val="FFFFFF"/>
              </a:solidFill>
              <a:latin typeface="Arial"/>
              <a:cs typeface="Arial"/>
              <a:sym typeface="Arial"/>
            </a:endParaRPr>
          </a:p>
          <a:p>
            <a:pPr defTabSz="1219170">
              <a:spcBef>
                <a:spcPts val="267"/>
              </a:spcBef>
              <a:buClr>
                <a:srgbClr val="870052"/>
              </a:buClr>
              <a:buSzPts val="900"/>
              <a:defRPr/>
            </a:pPr>
            <a:endParaRPr sz="1200" kern="0" dirty="0">
              <a:solidFill>
                <a:srgbClr val="FFFFFF"/>
              </a:solidFill>
              <a:latin typeface="Arial"/>
              <a:cs typeface="Arial"/>
              <a:sym typeface="Arial"/>
            </a:endParaRPr>
          </a:p>
          <a:p>
            <a:pPr defTabSz="1219170">
              <a:spcBef>
                <a:spcPts val="267"/>
              </a:spcBef>
              <a:buClr>
                <a:srgbClr val="870052"/>
              </a:buClr>
              <a:buSzPts val="900"/>
              <a:defRPr/>
            </a:pPr>
            <a:endParaRPr sz="1200" kern="0" dirty="0">
              <a:solidFill>
                <a:srgbClr val="FFFFFF"/>
              </a:solidFill>
              <a:latin typeface="Arial"/>
              <a:cs typeface="Arial"/>
              <a:sym typeface="Arial"/>
            </a:endParaRPr>
          </a:p>
          <a:p>
            <a:pPr defTabSz="1219170">
              <a:spcBef>
                <a:spcPts val="667"/>
              </a:spcBef>
              <a:buClr>
                <a:srgbClr val="870052"/>
              </a:buClr>
              <a:buSzPts val="2500"/>
              <a:defRPr/>
            </a:pPr>
            <a:r>
              <a:rPr lang="en" sz="3333" kern="0" dirty="0">
                <a:solidFill>
                  <a:srgbClr val="FFFFFF"/>
                </a:solidFill>
                <a:latin typeface="Arial"/>
                <a:cs typeface="Arial"/>
                <a:sym typeface="Arial"/>
              </a:rPr>
              <a:t>56% </a:t>
            </a:r>
            <a:endParaRPr sz="1467" kern="0" dirty="0">
              <a:solidFill>
                <a:srgbClr val="000000"/>
              </a:solidFill>
              <a:latin typeface="Arial"/>
              <a:cs typeface="Arial"/>
              <a:sym typeface="Arial"/>
            </a:endParaRPr>
          </a:p>
          <a:p>
            <a:pPr defTabSz="1219170">
              <a:spcBef>
                <a:spcPts val="267"/>
              </a:spcBef>
              <a:buClr>
                <a:srgbClr val="870052"/>
              </a:buClr>
              <a:buSzPts val="1200"/>
              <a:defRPr/>
            </a:pPr>
            <a:r>
              <a:rPr lang="en" sz="1600" kern="0" dirty="0">
                <a:solidFill>
                  <a:srgbClr val="FFFFFF"/>
                </a:solidFill>
                <a:latin typeface="Arial"/>
                <a:cs typeface="Arial"/>
                <a:sym typeface="Arial"/>
              </a:rPr>
              <a:t>- Youth globally says </a:t>
            </a:r>
            <a:r>
              <a:rPr lang="en" sz="1600" b="1" kern="0" dirty="0">
                <a:solidFill>
                  <a:srgbClr val="FFFFFF"/>
                </a:solidFill>
                <a:latin typeface="Arial"/>
                <a:cs typeface="Arial"/>
                <a:sym typeface="Arial"/>
              </a:rPr>
              <a:t>”Humanity is doomed”</a:t>
            </a:r>
            <a:br>
              <a:rPr lang="en" sz="1600" kern="0" dirty="0">
                <a:solidFill>
                  <a:srgbClr val="FFFFFF"/>
                </a:solidFill>
                <a:latin typeface="Arial"/>
                <a:cs typeface="Arial"/>
                <a:sym typeface="Arial"/>
              </a:rPr>
            </a:br>
            <a:r>
              <a:rPr lang="en" sz="1600" kern="0" dirty="0">
                <a:solidFill>
                  <a:srgbClr val="FFFFFF"/>
                </a:solidFill>
                <a:latin typeface="Arial"/>
                <a:cs typeface="Arial"/>
                <a:sym typeface="Arial"/>
              </a:rPr>
              <a:t>  </a:t>
            </a:r>
            <a:r>
              <a:rPr lang="en" sz="1200" kern="0" dirty="0">
                <a:solidFill>
                  <a:srgbClr val="FFFFFF"/>
                </a:solidFill>
                <a:latin typeface="Arial"/>
                <a:cs typeface="Arial"/>
                <a:sym typeface="Arial"/>
              </a:rPr>
              <a:t>(The Lancet 2021) </a:t>
            </a:r>
            <a:endParaRPr sz="1467" kern="0" dirty="0">
              <a:solidFill>
                <a:srgbClr val="000000"/>
              </a:solidFill>
              <a:latin typeface="Arial"/>
              <a:cs typeface="Arial"/>
              <a:sym typeface="Arial"/>
            </a:endParaRPr>
          </a:p>
          <a:p>
            <a:pPr defTabSz="1219170">
              <a:lnSpc>
                <a:spcPct val="150000"/>
              </a:lnSpc>
              <a:spcBef>
                <a:spcPts val="533"/>
              </a:spcBef>
              <a:buClr>
                <a:srgbClr val="870052"/>
              </a:buClr>
              <a:buSzPts val="1800"/>
              <a:defRPr/>
            </a:pPr>
            <a:endParaRPr sz="2400" kern="0" dirty="0">
              <a:solidFill>
                <a:srgbClr val="B2B2B2"/>
              </a:solidFill>
              <a:latin typeface="Arial"/>
              <a:cs typeface="Arial"/>
              <a:sym typeface="Arial"/>
            </a:endParaRPr>
          </a:p>
        </p:txBody>
      </p:sp>
      <p:pic>
        <p:nvPicPr>
          <p:cNvPr id="2" name="Bildobjekt 1">
            <a:extLst>
              <a:ext uri="{FF2B5EF4-FFF2-40B4-BE49-F238E27FC236}">
                <a16:creationId xmlns:a16="http://schemas.microsoft.com/office/drawing/2014/main" id="{71EEB5C7-59E3-153C-8A3A-71457F1F40E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9600" y="4359996"/>
            <a:ext cx="4739722" cy="3911488"/>
          </a:xfrm>
          <a:prstGeom prst="rect">
            <a:avLst/>
          </a:prstGeom>
          <a:ln w="3175">
            <a:solidFill>
              <a:schemeClr val="bg1">
                <a:lumMod val="65000"/>
              </a:schemeClr>
            </a:solidFill>
          </a:ln>
        </p:spPr>
      </p:pic>
    </p:spTree>
    <p:extLst>
      <p:ext uri="{BB962C8B-B14F-4D97-AF65-F5344CB8AC3E}">
        <p14:creationId xmlns:p14="http://schemas.microsoft.com/office/powerpoint/2010/main" val="184096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42"/>
                                        </p:tgtEl>
                                        <p:attrNameLst>
                                          <p:attrName>style.visibility</p:attrName>
                                        </p:attrNameLst>
                                      </p:cBhvr>
                                      <p:to>
                                        <p:strVal val="visible"/>
                                      </p:to>
                                    </p:set>
                                    <p:anim calcmode="lin" valueType="num">
                                      <p:cBhvr additive="base">
                                        <p:cTn id="7" dur="500"/>
                                        <p:tgtEl>
                                          <p:spTgt spid="1742"/>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743"/>
                                        </p:tgtEl>
                                        <p:attrNameLst>
                                          <p:attrName>style.visibility</p:attrName>
                                        </p:attrNameLst>
                                      </p:cBhvr>
                                      <p:to>
                                        <p:strVal val="visible"/>
                                      </p:to>
                                    </p:set>
                                    <p:anim calcmode="lin" valueType="num">
                                      <p:cBhvr additive="base">
                                        <p:cTn id="10" dur="500"/>
                                        <p:tgtEl>
                                          <p:spTgt spid="1743"/>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1743">
                                            <p:txEl>
                                              <p:pRg st="1" end="1"/>
                                            </p:txEl>
                                          </p:spTgt>
                                        </p:tgtEl>
                                        <p:attrNameLst>
                                          <p:attrName>style.visibility</p:attrName>
                                        </p:attrNameLst>
                                      </p:cBhvr>
                                      <p:to>
                                        <p:strVal val="visible"/>
                                      </p:to>
                                    </p:set>
                                    <p:anim calcmode="lin" valueType="num">
                                      <p:cBhvr additive="base">
                                        <p:cTn id="13" dur="500" fill="hold"/>
                                        <p:tgtEl>
                                          <p:spTgt spid="17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43">
                                            <p:txEl>
                                              <p:pRg st="10" end="10"/>
                                            </p:txEl>
                                          </p:spTgt>
                                        </p:tgtEl>
                                        <p:attrNameLst>
                                          <p:attrName>style.visibility</p:attrName>
                                        </p:attrNameLst>
                                      </p:cBhvr>
                                      <p:to>
                                        <p:strVal val="visible"/>
                                      </p:to>
                                    </p:set>
                                    <p:anim calcmode="lin" valueType="num">
                                      <p:cBhvr additive="base">
                                        <p:cTn id="19" dur="500" fill="hold"/>
                                        <p:tgtEl>
                                          <p:spTgt spid="1743">
                                            <p:txEl>
                                              <p:pRg st="10" end="1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43">
                                            <p:txEl>
                                              <p:pRg st="10" end="10"/>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743">
                                            <p:txEl>
                                              <p:pRg st="9" end="9"/>
                                            </p:txEl>
                                          </p:spTgt>
                                        </p:tgtEl>
                                        <p:attrNameLst>
                                          <p:attrName>style.visibility</p:attrName>
                                        </p:attrNameLst>
                                      </p:cBhvr>
                                      <p:to>
                                        <p:strVal val="visible"/>
                                      </p:to>
                                    </p:set>
                                    <p:anim calcmode="lin" valueType="num">
                                      <p:cBhvr additive="base">
                                        <p:cTn id="23" dur="500" fill="hold"/>
                                        <p:tgtEl>
                                          <p:spTgt spid="1743">
                                            <p:txEl>
                                              <p:pRg st="9" end="9"/>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74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F067E5-1845-B11A-C419-03AA42F58B00}"/>
              </a:ext>
            </a:extLst>
          </p:cNvPr>
          <p:cNvSpPr>
            <a:spLocks noGrp="1"/>
          </p:cNvSpPr>
          <p:nvPr>
            <p:ph type="ctrTitle"/>
          </p:nvPr>
        </p:nvSpPr>
        <p:spPr/>
        <p:txBody>
          <a:bodyPr/>
          <a:lstStyle/>
          <a:p>
            <a:endParaRPr lang="sv-SE"/>
          </a:p>
        </p:txBody>
      </p:sp>
      <p:sp>
        <p:nvSpPr>
          <p:cNvPr id="3" name="Underrubrik 2">
            <a:extLst>
              <a:ext uri="{FF2B5EF4-FFF2-40B4-BE49-F238E27FC236}">
                <a16:creationId xmlns:a16="http://schemas.microsoft.com/office/drawing/2014/main" id="{7071A5F8-6B29-8F31-1845-EE7378804EF2}"/>
              </a:ext>
            </a:extLst>
          </p:cNvPr>
          <p:cNvSpPr>
            <a:spLocks noGrp="1"/>
          </p:cNvSpPr>
          <p:nvPr>
            <p:ph type="subTitle" idx="1"/>
          </p:nvPr>
        </p:nvSpPr>
        <p:spPr/>
        <p:txBody>
          <a:bodyPr/>
          <a:lstStyle/>
          <a:p>
            <a:endParaRPr lang="sv-SE"/>
          </a:p>
        </p:txBody>
      </p:sp>
      <p:pic>
        <p:nvPicPr>
          <p:cNvPr id="4" name="Bildobjekt 3">
            <a:extLst>
              <a:ext uri="{FF2B5EF4-FFF2-40B4-BE49-F238E27FC236}">
                <a16:creationId xmlns:a16="http://schemas.microsoft.com/office/drawing/2014/main" id="{7CBF09A7-927B-7C58-BFD8-3C3AA4798E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200746" cy="6858000"/>
          </a:xfrm>
          <a:prstGeom prst="rect">
            <a:avLst/>
          </a:prstGeom>
        </p:spPr>
      </p:pic>
    </p:spTree>
    <p:extLst>
      <p:ext uri="{BB962C8B-B14F-4D97-AF65-F5344CB8AC3E}">
        <p14:creationId xmlns:p14="http://schemas.microsoft.com/office/powerpoint/2010/main" val="279411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6A027D26-5C82-8975-C410-5B5E7DD644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92960" y="0"/>
            <a:ext cx="9946640" cy="7054778"/>
          </a:xfrm>
          <a:prstGeom prst="rect">
            <a:avLst/>
          </a:prstGeom>
        </p:spPr>
      </p:pic>
    </p:spTree>
    <p:extLst>
      <p:ext uri="{BB962C8B-B14F-4D97-AF65-F5344CB8AC3E}">
        <p14:creationId xmlns:p14="http://schemas.microsoft.com/office/powerpoint/2010/main" val="603752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D1D99813-1131-B00A-AD2F-E60E8B332F57}"/>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05A5DA03-804D-D18D-8B32-9565A4960876}"/>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3BE9D446-61CE-BCC4-B9BA-61DBED1B48F8}"/>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A6A591B4-017B-6142-EF15-CAB0E98E7C3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0320" y="2"/>
            <a:ext cx="12192000" cy="6868159"/>
          </a:xfrm>
          <a:prstGeom prst="rect">
            <a:avLst/>
          </a:prstGeom>
          <a:noFill/>
          <a:ln>
            <a:noFill/>
          </a:ln>
        </p:spPr>
      </p:pic>
      <p:sp>
        <p:nvSpPr>
          <p:cNvPr id="6" name="Rubrik 1">
            <a:extLst>
              <a:ext uri="{FF2B5EF4-FFF2-40B4-BE49-F238E27FC236}">
                <a16:creationId xmlns:a16="http://schemas.microsoft.com/office/drawing/2014/main" id="{10C4BDA7-C7D8-202C-8EF6-14292D0CC7CC}"/>
              </a:ext>
            </a:extLst>
          </p:cNvPr>
          <p:cNvSpPr txBox="1">
            <a:spLocks/>
          </p:cNvSpPr>
          <p:nvPr/>
        </p:nvSpPr>
        <p:spPr>
          <a:xfrm>
            <a:off x="175707" y="485483"/>
            <a:ext cx="7840332"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sz="33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En skarp varning från forskare i The Lancet</a:t>
            </a:r>
            <a:endParaRPr lang="sv-SE" sz="3300" b="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endParaRPr>
          </a:p>
        </p:txBody>
      </p:sp>
      <p:sp>
        <p:nvSpPr>
          <p:cNvPr id="9" name="Google Shape;1669;p327">
            <a:extLst>
              <a:ext uri="{FF2B5EF4-FFF2-40B4-BE49-F238E27FC236}">
                <a16:creationId xmlns:a16="http://schemas.microsoft.com/office/drawing/2014/main" id="{B49A8CEC-D0B2-358C-9225-80BC682F840E}"/>
              </a:ext>
            </a:extLst>
          </p:cNvPr>
          <p:cNvSpPr txBox="1">
            <a:spLocks/>
          </p:cNvSpPr>
          <p:nvPr/>
        </p:nvSpPr>
        <p:spPr>
          <a:xfrm>
            <a:off x="415189" y="1145633"/>
            <a:ext cx="7600850" cy="972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defRPr/>
            </a:pPr>
            <a:r>
              <a:rPr lang="sv-SE" sz="2267" kern="0" dirty="0">
                <a:solidFill>
                  <a:srgbClr val="212121"/>
                </a:solidFill>
                <a:latin typeface="Calibri"/>
                <a:ea typeface="Calibri"/>
                <a:cs typeface="Calibri"/>
                <a:sym typeface="Calibri"/>
              </a:rPr>
              <a:t>Ett stort antal forskare har kartlagt psykisk ohälsa bland unga globalt och säger bland annat… </a:t>
            </a:r>
            <a:endParaRPr lang="sv-SE" kern="0" dirty="0">
              <a:solidFill>
                <a:srgbClr val="212121"/>
              </a:solidFill>
              <a:latin typeface="Calibri"/>
              <a:ea typeface="Calibri"/>
              <a:cs typeface="Calibri"/>
              <a:sym typeface="Calibri"/>
            </a:endParaRPr>
          </a:p>
        </p:txBody>
      </p:sp>
      <p:pic>
        <p:nvPicPr>
          <p:cNvPr id="2" name="Bildobjekt 1">
            <a:extLst>
              <a:ext uri="{FF2B5EF4-FFF2-40B4-BE49-F238E27FC236}">
                <a16:creationId xmlns:a16="http://schemas.microsoft.com/office/drawing/2014/main" id="{E638E9DD-C16A-EDEA-D01E-4EAE7C335C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4191" y="237148"/>
            <a:ext cx="3732102" cy="2118220"/>
          </a:xfrm>
          <a:prstGeom prst="rect">
            <a:avLst/>
          </a:prstGeom>
        </p:spPr>
      </p:pic>
      <p:pic>
        <p:nvPicPr>
          <p:cNvPr id="23554" name="Picture 2" descr="Boy sits behind his backpack leaning against lockers with his hand on his head while two other people walk down the hall.">
            <a:extLst>
              <a:ext uri="{FF2B5EF4-FFF2-40B4-BE49-F238E27FC236}">
                <a16:creationId xmlns:a16="http://schemas.microsoft.com/office/drawing/2014/main" id="{DFAF39F9-7EF7-3B72-3BB0-A86284D8397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8312861" y="2380336"/>
            <a:ext cx="3732102" cy="2278526"/>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0B6C41BC-677F-7A8B-AAC5-6CC6BBB2F34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19919" y="4761344"/>
            <a:ext cx="4565989" cy="1975759"/>
          </a:xfrm>
          <a:prstGeom prst="rect">
            <a:avLst/>
          </a:prstGeom>
        </p:spPr>
      </p:pic>
      <p:sp>
        <p:nvSpPr>
          <p:cNvPr id="5" name="textruta 4">
            <a:extLst>
              <a:ext uri="{FF2B5EF4-FFF2-40B4-BE49-F238E27FC236}">
                <a16:creationId xmlns:a16="http://schemas.microsoft.com/office/drawing/2014/main" id="{AE61F4F9-6C44-2276-D559-FB8FDC2B6F01}"/>
              </a:ext>
            </a:extLst>
          </p:cNvPr>
          <p:cNvSpPr txBox="1"/>
          <p:nvPr/>
        </p:nvSpPr>
        <p:spPr>
          <a:xfrm>
            <a:off x="415189" y="2118033"/>
            <a:ext cx="6859068" cy="1908215"/>
          </a:xfrm>
          <a:prstGeom prst="rect">
            <a:avLst/>
          </a:prstGeom>
          <a:solidFill>
            <a:srgbClr val="D2EDD4">
              <a:alpha val="88690"/>
            </a:srgbClr>
          </a:solidFill>
          <a:ln w="6350">
            <a:solidFill>
              <a:schemeClr val="accent1">
                <a:shade val="15000"/>
              </a:schemeClr>
            </a:solidFill>
          </a:ln>
        </p:spPr>
        <p:txBody>
          <a:bodyPr wrap="square" rtlCol="0">
            <a:spAutoFit/>
          </a:bodyPr>
          <a:lstStyle/>
          <a:p>
            <a:pPr>
              <a:defRPr/>
            </a:pPr>
            <a:r>
              <a:rPr lang="sv-SE" sz="1000" dirty="0">
                <a:solidFill>
                  <a:srgbClr val="212121">
                    <a:lumMod val="90000"/>
                    <a:lumOff val="10000"/>
                  </a:srgbClr>
                </a:solidFill>
                <a:latin typeface="Arial"/>
                <a:cs typeface="Arial"/>
                <a:sym typeface="Arial"/>
              </a:rPr>
              <a:t>  </a:t>
            </a:r>
            <a:br>
              <a:rPr lang="sv-SE" sz="1400" dirty="0">
                <a:solidFill>
                  <a:srgbClr val="212121">
                    <a:lumMod val="90000"/>
                    <a:lumOff val="10000"/>
                  </a:srgbClr>
                </a:solidFill>
                <a:latin typeface="Arial"/>
                <a:cs typeface="Arial"/>
                <a:sym typeface="Arial"/>
              </a:rPr>
            </a:br>
            <a:r>
              <a:rPr lang="sv-SE" sz="1400" dirty="0">
                <a:solidFill>
                  <a:srgbClr val="212121">
                    <a:lumMod val="90000"/>
                    <a:lumOff val="10000"/>
                  </a:srgbClr>
                </a:solidFill>
                <a:latin typeface="Arial"/>
                <a:cs typeface="Arial"/>
                <a:sym typeface="Arial"/>
              </a:rPr>
              <a:t>Den psykiska hälsan hos ungdomar och unga vuxna har försämrats delvis på grund av "skadliga megatrender" som ekonomisk ojämlikhet, oreglerade sociala medier, osäker arbetsmarknad och klimatförändringar, </a:t>
            </a:r>
            <a:r>
              <a:rPr lang="sv-SE" sz="1400" b="1" dirty="0">
                <a:solidFill>
                  <a:srgbClr val="212121">
                    <a:lumMod val="90000"/>
                    <a:lumOff val="10000"/>
                  </a:srgbClr>
                </a:solidFill>
                <a:latin typeface="Arial"/>
                <a:cs typeface="Arial"/>
                <a:sym typeface="Arial"/>
              </a:rPr>
              <a:t>vilket skapar en dyster nutid och framtid för unga </a:t>
            </a:r>
            <a:r>
              <a:rPr lang="sv-SE" sz="1400" dirty="0">
                <a:solidFill>
                  <a:srgbClr val="212121">
                    <a:lumMod val="90000"/>
                    <a:lumOff val="10000"/>
                  </a:srgbClr>
                </a:solidFill>
                <a:latin typeface="Arial"/>
                <a:cs typeface="Arial"/>
                <a:sym typeface="Arial"/>
              </a:rPr>
              <a:t>i många länder,</a:t>
            </a:r>
            <a:br>
              <a:rPr lang="sv-SE" sz="1400" dirty="0">
                <a:solidFill>
                  <a:srgbClr val="212121">
                    <a:lumMod val="90000"/>
                    <a:lumOff val="10000"/>
                  </a:srgbClr>
                </a:solidFill>
                <a:latin typeface="Arial"/>
                <a:cs typeface="Arial"/>
                <a:sym typeface="Arial"/>
              </a:rPr>
            </a:br>
            <a:r>
              <a:rPr lang="sv-SE" sz="1400" dirty="0">
                <a:solidFill>
                  <a:srgbClr val="212121">
                    <a:lumMod val="90000"/>
                    <a:lumOff val="10000"/>
                  </a:srgbClr>
                </a:solidFill>
                <a:latin typeface="Arial"/>
                <a:cs typeface="Arial"/>
                <a:sym typeface="Arial"/>
              </a:rPr>
              <a:t>/…/</a:t>
            </a:r>
          </a:p>
          <a:p>
            <a:pPr>
              <a:defRPr/>
            </a:pPr>
            <a:r>
              <a:rPr lang="sv-SE" sz="1400" b="1" dirty="0">
                <a:solidFill>
                  <a:srgbClr val="212121">
                    <a:lumMod val="90000"/>
                    <a:lumOff val="10000"/>
                  </a:srgbClr>
                </a:solidFill>
                <a:latin typeface="Arial"/>
                <a:cs typeface="Arial"/>
                <a:sym typeface="Arial"/>
              </a:rPr>
              <a:t>Data pekar tydligt på ett allt sjukare samhälle</a:t>
            </a:r>
            <a:r>
              <a:rPr lang="sv-SE" sz="1400" dirty="0">
                <a:solidFill>
                  <a:srgbClr val="212121">
                    <a:lumMod val="90000"/>
                    <a:lumOff val="10000"/>
                  </a:srgbClr>
                </a:solidFill>
                <a:latin typeface="Arial"/>
                <a:cs typeface="Arial"/>
                <a:sym typeface="Arial"/>
              </a:rPr>
              <a:t>. Ingen kan längre påstå att de är ovetande. </a:t>
            </a:r>
            <a:br>
              <a:rPr lang="sv-SE" sz="1400" dirty="0">
                <a:solidFill>
                  <a:srgbClr val="212121">
                    <a:lumMod val="90000"/>
                    <a:lumOff val="10000"/>
                  </a:srgbClr>
                </a:solidFill>
                <a:latin typeface="Arial"/>
                <a:cs typeface="Arial"/>
                <a:sym typeface="Arial"/>
              </a:rPr>
            </a:br>
            <a:r>
              <a:rPr lang="sv-SE" sz="1000" dirty="0">
                <a:solidFill>
                  <a:srgbClr val="212121">
                    <a:lumMod val="90000"/>
                    <a:lumOff val="10000"/>
                  </a:srgbClr>
                </a:solidFill>
                <a:latin typeface="Arial"/>
                <a:cs typeface="Arial"/>
                <a:sym typeface="Arial"/>
              </a:rPr>
              <a:t> </a:t>
            </a:r>
          </a:p>
        </p:txBody>
      </p:sp>
      <p:sp>
        <p:nvSpPr>
          <p:cNvPr id="7" name="textruta 6">
            <a:extLst>
              <a:ext uri="{FF2B5EF4-FFF2-40B4-BE49-F238E27FC236}">
                <a16:creationId xmlns:a16="http://schemas.microsoft.com/office/drawing/2014/main" id="{B5BFDE13-0ECF-61C0-396D-E274064DB586}"/>
              </a:ext>
            </a:extLst>
          </p:cNvPr>
          <p:cNvSpPr txBox="1"/>
          <p:nvPr/>
        </p:nvSpPr>
        <p:spPr>
          <a:xfrm>
            <a:off x="383338" y="4357826"/>
            <a:ext cx="6859068" cy="2339102"/>
          </a:xfrm>
          <a:prstGeom prst="rect">
            <a:avLst/>
          </a:prstGeom>
          <a:solidFill>
            <a:srgbClr val="D2EDD4">
              <a:alpha val="88690"/>
            </a:srgbClr>
          </a:solidFill>
          <a:ln w="6350">
            <a:solidFill>
              <a:schemeClr val="accent1">
                <a:shade val="15000"/>
              </a:schemeClr>
            </a:solidFill>
          </a:ln>
        </p:spPr>
        <p:txBody>
          <a:bodyPr wrap="square" rtlCol="0">
            <a:spAutoFit/>
          </a:bodyPr>
          <a:lstStyle/>
          <a:p>
            <a:pPr>
              <a:defRPr/>
            </a:pPr>
            <a:r>
              <a:rPr lang="sv-SE" sz="1000" dirty="0">
                <a:solidFill>
                  <a:srgbClr val="212121">
                    <a:lumMod val="90000"/>
                    <a:lumOff val="10000"/>
                  </a:srgbClr>
                </a:solidFill>
                <a:latin typeface="Arial"/>
                <a:cs typeface="Arial"/>
                <a:sym typeface="Arial"/>
              </a:rPr>
              <a:t>  </a:t>
            </a:r>
            <a:br>
              <a:rPr lang="sv-SE" sz="1400" dirty="0">
                <a:solidFill>
                  <a:srgbClr val="212121">
                    <a:lumMod val="90000"/>
                    <a:lumOff val="10000"/>
                  </a:srgbClr>
                </a:solidFill>
                <a:latin typeface="Arial"/>
                <a:cs typeface="Arial"/>
                <a:sym typeface="Arial"/>
              </a:rPr>
            </a:br>
            <a:r>
              <a:rPr lang="sv-SE" sz="1400" dirty="0">
                <a:solidFill>
                  <a:srgbClr val="212121">
                    <a:lumMod val="90000"/>
                    <a:lumOff val="10000"/>
                  </a:srgbClr>
                </a:solidFill>
                <a:latin typeface="Arial"/>
                <a:cs typeface="Arial"/>
                <a:sym typeface="Arial"/>
              </a:rPr>
              <a:t>Från slutsatser: </a:t>
            </a:r>
            <a:br>
              <a:rPr lang="sv-SE" sz="1400" dirty="0">
                <a:solidFill>
                  <a:srgbClr val="212121">
                    <a:lumMod val="90000"/>
                    <a:lumOff val="10000"/>
                  </a:srgbClr>
                </a:solidFill>
                <a:latin typeface="Arial"/>
                <a:cs typeface="Arial"/>
                <a:sym typeface="Arial"/>
              </a:rPr>
            </a:br>
            <a:br>
              <a:rPr lang="sv-SE" sz="1400" dirty="0">
                <a:solidFill>
                  <a:srgbClr val="212121">
                    <a:lumMod val="90000"/>
                    <a:lumOff val="10000"/>
                  </a:srgbClr>
                </a:solidFill>
                <a:latin typeface="Arial"/>
                <a:cs typeface="Arial"/>
                <a:sym typeface="Arial"/>
              </a:rPr>
            </a:br>
            <a:r>
              <a:rPr lang="sv-SE" sz="1400" dirty="0">
                <a:solidFill>
                  <a:srgbClr val="212121">
                    <a:lumMod val="90000"/>
                    <a:lumOff val="10000"/>
                  </a:srgbClr>
                </a:solidFill>
                <a:latin typeface="Arial"/>
                <a:cs typeface="Arial"/>
                <a:sym typeface="Arial"/>
              </a:rPr>
              <a:t>Skadorna som en kombination av dessa megatrender orsakar, är djupa och omfattande, både inom samhällen och globalt. Man skulle kunna hävda att </a:t>
            </a:r>
            <a:r>
              <a:rPr lang="sv-SE" sz="1400" b="1" dirty="0">
                <a:solidFill>
                  <a:srgbClr val="212121">
                    <a:lumMod val="90000"/>
                    <a:lumOff val="10000"/>
                  </a:srgbClr>
                </a:solidFill>
                <a:latin typeface="Arial"/>
                <a:cs typeface="Arial"/>
                <a:sym typeface="Arial"/>
              </a:rPr>
              <a:t>unga människor kommunicerar varningssignalerna för vår moderna värld</a:t>
            </a:r>
            <a:r>
              <a:rPr lang="sv-SE" sz="1400" dirty="0">
                <a:solidFill>
                  <a:srgbClr val="212121">
                    <a:lumMod val="90000"/>
                    <a:lumOff val="10000"/>
                  </a:srgbClr>
                </a:solidFill>
                <a:latin typeface="Arial"/>
                <a:cs typeface="Arial"/>
                <a:sym typeface="Arial"/>
              </a:rPr>
              <a:t> och pekar på att vårt samhälle och vår värld har allvarliga problem.</a:t>
            </a:r>
          </a:p>
          <a:p>
            <a:pPr>
              <a:defRPr/>
            </a:pPr>
            <a:r>
              <a:rPr lang="sv-SE" sz="1400" dirty="0">
                <a:solidFill>
                  <a:srgbClr val="212121">
                    <a:lumMod val="90000"/>
                    <a:lumOff val="10000"/>
                  </a:srgbClr>
                </a:solidFill>
                <a:latin typeface="Arial"/>
                <a:cs typeface="Arial"/>
                <a:sym typeface="Arial"/>
              </a:rPr>
              <a:t>/…/</a:t>
            </a:r>
          </a:p>
          <a:p>
            <a:pPr>
              <a:defRPr/>
            </a:pPr>
            <a:r>
              <a:rPr lang="sv-SE" sz="1400" dirty="0">
                <a:solidFill>
                  <a:srgbClr val="212121">
                    <a:lumMod val="90000"/>
                    <a:lumOff val="10000"/>
                  </a:srgbClr>
                </a:solidFill>
                <a:latin typeface="Arial"/>
                <a:cs typeface="Arial"/>
                <a:sym typeface="Arial"/>
              </a:rPr>
              <a:t>Den mentala hälsokrisen bland unga är mer än bara en varningssignal, och </a:t>
            </a:r>
            <a:r>
              <a:rPr lang="sv-SE" sz="1400" b="1" dirty="0">
                <a:solidFill>
                  <a:srgbClr val="212121">
                    <a:lumMod val="90000"/>
                    <a:lumOff val="10000"/>
                  </a:srgbClr>
                </a:solidFill>
                <a:latin typeface="Arial"/>
                <a:cs typeface="Arial"/>
                <a:sym typeface="Arial"/>
              </a:rPr>
              <a:t>nu kan vara vår sista chans att agera</a:t>
            </a:r>
            <a:r>
              <a:rPr lang="sv-SE" sz="1400" dirty="0">
                <a:solidFill>
                  <a:srgbClr val="212121">
                    <a:lumMod val="90000"/>
                    <a:lumOff val="10000"/>
                  </a:srgbClr>
                </a:solidFill>
                <a:latin typeface="Arial"/>
                <a:cs typeface="Arial"/>
                <a:sym typeface="Arial"/>
              </a:rPr>
              <a:t>. </a:t>
            </a:r>
            <a:br>
              <a:rPr lang="sv-SE" sz="1400" dirty="0">
                <a:solidFill>
                  <a:srgbClr val="212121">
                    <a:lumMod val="90000"/>
                    <a:lumOff val="10000"/>
                  </a:srgbClr>
                </a:solidFill>
                <a:latin typeface="Arial"/>
                <a:cs typeface="Arial"/>
                <a:sym typeface="Arial"/>
              </a:rPr>
            </a:br>
            <a:r>
              <a:rPr lang="sv-SE" sz="1000" dirty="0">
                <a:solidFill>
                  <a:srgbClr val="212121">
                    <a:lumMod val="90000"/>
                    <a:lumOff val="10000"/>
                  </a:srgbClr>
                </a:solidFill>
                <a:latin typeface="Arial"/>
                <a:cs typeface="Arial"/>
                <a:sym typeface="Arial"/>
              </a:rPr>
              <a:t> </a:t>
            </a:r>
          </a:p>
        </p:txBody>
      </p:sp>
    </p:spTree>
    <p:extLst>
      <p:ext uri="{BB962C8B-B14F-4D97-AF65-F5344CB8AC3E}">
        <p14:creationId xmlns:p14="http://schemas.microsoft.com/office/powerpoint/2010/main" val="212311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Shape 1201">
          <a:extLst>
            <a:ext uri="{FF2B5EF4-FFF2-40B4-BE49-F238E27FC236}">
              <a16:creationId xmlns:a16="http://schemas.microsoft.com/office/drawing/2014/main" id="{CAF26EC8-1071-C387-A891-9CB169913CB6}"/>
            </a:ext>
          </a:extLst>
        </p:cNvPr>
        <p:cNvGrpSpPr/>
        <p:nvPr/>
      </p:nvGrpSpPr>
      <p:grpSpPr>
        <a:xfrm>
          <a:off x="0" y="0"/>
          <a:ext cx="0" cy="0"/>
          <a:chOff x="0" y="0"/>
          <a:chExt cx="0" cy="0"/>
        </a:xfrm>
      </p:grpSpPr>
      <p:pic>
        <p:nvPicPr>
          <p:cNvPr id="1202" name="Google Shape;1202;p210">
            <a:extLst>
              <a:ext uri="{FF2B5EF4-FFF2-40B4-BE49-F238E27FC236}">
                <a16:creationId xmlns:a16="http://schemas.microsoft.com/office/drawing/2014/main" id="{AF4A7DBC-59B6-2DF0-3A73-78EBA357B03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143425" y="5995238"/>
            <a:ext cx="1873026" cy="657226"/>
          </a:xfrm>
          <a:prstGeom prst="rect">
            <a:avLst/>
          </a:prstGeom>
          <a:noFill/>
          <a:ln>
            <a:noFill/>
          </a:ln>
        </p:spPr>
      </p:pic>
      <p:pic>
        <p:nvPicPr>
          <p:cNvPr id="1203" name="Google Shape;1203;p210">
            <a:extLst>
              <a:ext uri="{FF2B5EF4-FFF2-40B4-BE49-F238E27FC236}">
                <a16:creationId xmlns:a16="http://schemas.microsoft.com/office/drawing/2014/main" id="{A19D3262-BBBA-739F-0F6F-A2C987D2C5C3}"/>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066138" y="5731089"/>
            <a:ext cx="2017827" cy="1020938"/>
          </a:xfrm>
          <a:prstGeom prst="rect">
            <a:avLst/>
          </a:prstGeom>
          <a:noFill/>
          <a:ln>
            <a:noFill/>
          </a:ln>
        </p:spPr>
      </p:pic>
      <p:pic>
        <p:nvPicPr>
          <p:cNvPr id="2" name="Bildobjekt 1">
            <a:extLst>
              <a:ext uri="{FF2B5EF4-FFF2-40B4-BE49-F238E27FC236}">
                <a16:creationId xmlns:a16="http://schemas.microsoft.com/office/drawing/2014/main" id="{033B6508-00B8-39FF-C2C3-B4E9859FD9C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46688" y="105974"/>
            <a:ext cx="2345312" cy="1206483"/>
          </a:xfrm>
          <a:prstGeom prst="rect">
            <a:avLst/>
          </a:prstGeom>
        </p:spPr>
      </p:pic>
      <p:sp>
        <p:nvSpPr>
          <p:cNvPr id="3" name="Rubrik 1">
            <a:extLst>
              <a:ext uri="{FF2B5EF4-FFF2-40B4-BE49-F238E27FC236}">
                <a16:creationId xmlns:a16="http://schemas.microsoft.com/office/drawing/2014/main" id="{8E10F372-234F-CF08-9700-D07E944BD463}"/>
              </a:ext>
            </a:extLst>
          </p:cNvPr>
          <p:cNvSpPr txBox="1">
            <a:spLocks/>
          </p:cNvSpPr>
          <p:nvPr/>
        </p:nvSpPr>
        <p:spPr>
          <a:xfrm>
            <a:off x="1766888" y="1870077"/>
            <a:ext cx="8934450" cy="75589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9pPr>
          </a:lstStyle>
          <a:p>
            <a:pPr defTabSz="457200">
              <a:defRPr/>
            </a:pPr>
            <a:r>
              <a:rPr lang="sv-SE" sz="3000" kern="0" dirty="0">
                <a:solidFill>
                  <a:srgbClr val="8B1C61"/>
                </a:solidFill>
              </a:rPr>
              <a:t>Ökar psykisk ohälsa i Sverige?  </a:t>
            </a:r>
            <a:endParaRPr lang="sv-SE" sz="2200" i="1" kern="0" dirty="0">
              <a:solidFill>
                <a:srgbClr val="8B1C61"/>
              </a:solidFill>
            </a:endParaRPr>
          </a:p>
        </p:txBody>
      </p:sp>
      <p:sp>
        <p:nvSpPr>
          <p:cNvPr id="4" name="Rubrik 1">
            <a:extLst>
              <a:ext uri="{FF2B5EF4-FFF2-40B4-BE49-F238E27FC236}">
                <a16:creationId xmlns:a16="http://schemas.microsoft.com/office/drawing/2014/main" id="{D0983C4B-F8CC-FD80-760E-F5C483D1B345}"/>
              </a:ext>
            </a:extLst>
          </p:cNvPr>
          <p:cNvSpPr txBox="1">
            <a:spLocks/>
          </p:cNvSpPr>
          <p:nvPr/>
        </p:nvSpPr>
        <p:spPr>
          <a:xfrm>
            <a:off x="1766888" y="2972575"/>
            <a:ext cx="8934450" cy="13255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9pPr>
          </a:lstStyle>
          <a:p>
            <a:pPr defTabSz="457200">
              <a:defRPr/>
            </a:pPr>
            <a:endParaRPr lang="sv-SE" sz="3000" kern="0" dirty="0">
              <a:solidFill>
                <a:srgbClr val="8B1C61"/>
              </a:solidFill>
            </a:endParaRPr>
          </a:p>
          <a:p>
            <a:pPr defTabSz="457200">
              <a:defRPr/>
            </a:pPr>
            <a:r>
              <a:rPr lang="sv-SE" sz="2000" kern="0" dirty="0">
                <a:solidFill>
                  <a:srgbClr val="8B1C61"/>
                </a:solidFill>
              </a:rPr>
              <a:t>1. Kan det vars så att ökad psykisk ohälsa beror på att vi har skapat  en  </a:t>
            </a:r>
            <a:br>
              <a:rPr lang="sv-SE" sz="2000" kern="0" dirty="0">
                <a:solidFill>
                  <a:srgbClr val="8B1C61"/>
                </a:solidFill>
              </a:rPr>
            </a:br>
            <a:r>
              <a:rPr lang="sv-SE" sz="2000" kern="0" dirty="0">
                <a:solidFill>
                  <a:srgbClr val="8B1C61"/>
                </a:solidFill>
              </a:rPr>
              <a:t>    ohållbar värld som skapar lidande? </a:t>
            </a:r>
            <a:endParaRPr lang="sv-SE" sz="2200" i="1" kern="0" dirty="0">
              <a:solidFill>
                <a:srgbClr val="8B1C61"/>
              </a:solidFill>
            </a:endParaRPr>
          </a:p>
        </p:txBody>
      </p:sp>
      <p:sp>
        <p:nvSpPr>
          <p:cNvPr id="5" name="Rubrik 1">
            <a:extLst>
              <a:ext uri="{FF2B5EF4-FFF2-40B4-BE49-F238E27FC236}">
                <a16:creationId xmlns:a16="http://schemas.microsoft.com/office/drawing/2014/main" id="{B61CE29E-911D-67F5-71B6-6FFA738660D7}"/>
              </a:ext>
            </a:extLst>
          </p:cNvPr>
          <p:cNvSpPr txBox="1">
            <a:spLocks/>
          </p:cNvSpPr>
          <p:nvPr/>
        </p:nvSpPr>
        <p:spPr>
          <a:xfrm>
            <a:off x="1766888" y="4669675"/>
            <a:ext cx="8934450" cy="13255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9pPr>
          </a:lstStyle>
          <a:p>
            <a:pPr defTabSz="457200">
              <a:defRPr/>
            </a:pPr>
            <a:endParaRPr lang="sv-SE" sz="2000" kern="0" dirty="0">
              <a:solidFill>
                <a:srgbClr val="8B1C61"/>
              </a:solidFill>
            </a:endParaRPr>
          </a:p>
          <a:p>
            <a:pPr defTabSz="457200">
              <a:defRPr/>
            </a:pPr>
            <a:r>
              <a:rPr lang="sv-SE" sz="2000" kern="0" dirty="0">
                <a:solidFill>
                  <a:srgbClr val="8B1C61"/>
                </a:solidFill>
              </a:rPr>
              <a:t>2. Kan det vi ser vara en en sund reaktion på osunda förhållanden? </a:t>
            </a:r>
          </a:p>
          <a:p>
            <a:pPr defTabSz="457200">
              <a:defRPr/>
            </a:pPr>
            <a:endParaRPr lang="sv-SE" sz="2200" i="1" kern="0" dirty="0">
              <a:solidFill>
                <a:srgbClr val="8B1C61"/>
              </a:solidFill>
            </a:endParaRPr>
          </a:p>
        </p:txBody>
      </p:sp>
    </p:spTree>
    <p:extLst>
      <p:ext uri="{BB962C8B-B14F-4D97-AF65-F5344CB8AC3E}">
        <p14:creationId xmlns:p14="http://schemas.microsoft.com/office/powerpoint/2010/main" val="59230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C69DA-A427-32A3-127A-A7D5E59FB1D2}"/>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5ECBE373-A0D3-0CA8-8FFB-4FAE202C84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89957" y="99270"/>
            <a:ext cx="8964386" cy="6695757"/>
          </a:xfrm>
          <a:prstGeom prst="rect">
            <a:avLst/>
          </a:prstGeom>
        </p:spPr>
      </p:pic>
      <p:sp>
        <p:nvSpPr>
          <p:cNvPr id="5" name="Rundad rektangulär pratbubbla 4">
            <a:extLst>
              <a:ext uri="{FF2B5EF4-FFF2-40B4-BE49-F238E27FC236}">
                <a16:creationId xmlns:a16="http://schemas.microsoft.com/office/drawing/2014/main" id="{A37E9E1B-ADBA-87E9-0736-52560B2F48BD}"/>
              </a:ext>
            </a:extLst>
          </p:cNvPr>
          <p:cNvSpPr/>
          <p:nvPr/>
        </p:nvSpPr>
        <p:spPr>
          <a:xfrm>
            <a:off x="9825790" y="3146359"/>
            <a:ext cx="1772653" cy="601579"/>
          </a:xfrm>
          <a:prstGeom prst="wedgeRoundRectCallout">
            <a:avLst>
              <a:gd name="adj1" fmla="val -65715"/>
              <a:gd name="adj2" fmla="val 76500"/>
              <a:gd name="adj3" fmla="val 16667"/>
            </a:avLst>
          </a:prstGeom>
          <a:solidFill>
            <a:srgbClr val="81358D">
              <a:alpha val="35000"/>
            </a:srgbClr>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
                <a:srgbClr val="000000"/>
              </a:buClr>
              <a:defRPr/>
            </a:pPr>
            <a:r>
              <a:rPr lang="sv-SE" sz="1200" kern="0" dirty="0">
                <a:solidFill>
                  <a:srgbClr val="000000"/>
                </a:solidFill>
                <a:latin typeface="Josefin Sans Light Roman" pitchFamily="2" charset="77"/>
                <a:cs typeface="Calibri" panose="020F0502020204030204" pitchFamily="34" charset="0"/>
                <a:sym typeface="Arial"/>
              </a:rPr>
              <a:t>Tjejer ökning:</a:t>
            </a:r>
          </a:p>
          <a:p>
            <a:pPr algn="ctr" defTabSz="457200">
              <a:buClr>
                <a:srgbClr val="000000"/>
              </a:buClr>
              <a:defRPr/>
            </a:pPr>
            <a:r>
              <a:rPr lang="sv-SE" kern="0" dirty="0">
                <a:solidFill>
                  <a:srgbClr val="000000"/>
                </a:solidFill>
                <a:latin typeface="Josefin Sans Light Roman" pitchFamily="2" charset="77"/>
                <a:cs typeface="Calibri" panose="020F0502020204030204" pitchFamily="34" charset="0"/>
                <a:sym typeface="Arial"/>
              </a:rPr>
              <a:t>40% </a:t>
            </a:r>
            <a:r>
              <a:rPr lang="sv-SE" sz="1200" kern="0" dirty="0">
                <a:solidFill>
                  <a:srgbClr val="000000"/>
                </a:solidFill>
                <a:latin typeface="Josefin Sans Light Roman" pitchFamily="2" charset="77"/>
                <a:cs typeface="Calibri" panose="020F0502020204030204" pitchFamily="34" charset="0"/>
                <a:sym typeface="Arial"/>
              </a:rPr>
              <a:t>(50% till 70%)</a:t>
            </a:r>
          </a:p>
        </p:txBody>
      </p:sp>
      <p:sp>
        <p:nvSpPr>
          <p:cNvPr id="6" name="Rundad rektangulär pratbubbla 5">
            <a:extLst>
              <a:ext uri="{FF2B5EF4-FFF2-40B4-BE49-F238E27FC236}">
                <a16:creationId xmlns:a16="http://schemas.microsoft.com/office/drawing/2014/main" id="{B85F5871-324B-C687-2C58-E332BC519F42}"/>
              </a:ext>
            </a:extLst>
          </p:cNvPr>
          <p:cNvSpPr/>
          <p:nvPr/>
        </p:nvSpPr>
        <p:spPr>
          <a:xfrm>
            <a:off x="9836676" y="4006329"/>
            <a:ext cx="1772653" cy="601579"/>
          </a:xfrm>
          <a:prstGeom prst="wedgeRoundRectCallout">
            <a:avLst>
              <a:gd name="adj1" fmla="val -65715"/>
              <a:gd name="adj2" fmla="val 76500"/>
              <a:gd name="adj3" fmla="val 16667"/>
            </a:avLst>
          </a:prstGeom>
          <a:solidFill>
            <a:srgbClr val="0A9F7E">
              <a:alpha val="35000"/>
            </a:srgbClr>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
                <a:srgbClr val="000000"/>
              </a:buClr>
              <a:defRPr/>
            </a:pPr>
            <a:r>
              <a:rPr lang="sv-SE" sz="1200" kern="0" dirty="0">
                <a:solidFill>
                  <a:srgbClr val="000000"/>
                </a:solidFill>
                <a:latin typeface="Josefin Sans Light Roman" pitchFamily="2" charset="77"/>
                <a:cs typeface="Calibri" panose="020F0502020204030204" pitchFamily="34" charset="0"/>
                <a:sym typeface="Arial"/>
              </a:rPr>
              <a:t>Killar ökning:</a:t>
            </a:r>
          </a:p>
          <a:p>
            <a:pPr algn="ctr" defTabSz="457200">
              <a:buClr>
                <a:srgbClr val="000000"/>
              </a:buClr>
              <a:defRPr/>
            </a:pPr>
            <a:r>
              <a:rPr lang="sv-SE" kern="0" dirty="0">
                <a:solidFill>
                  <a:srgbClr val="000000"/>
                </a:solidFill>
                <a:latin typeface="Josefin Sans Light Roman" pitchFamily="2" charset="77"/>
                <a:cs typeface="Calibri" panose="020F0502020204030204" pitchFamily="34" charset="0"/>
                <a:sym typeface="Arial"/>
              </a:rPr>
              <a:t>29% </a:t>
            </a:r>
            <a:r>
              <a:rPr lang="sv-SE" sz="1200" kern="0" dirty="0">
                <a:solidFill>
                  <a:srgbClr val="000000"/>
                </a:solidFill>
                <a:latin typeface="Josefin Sans Light Roman" pitchFamily="2" charset="77"/>
                <a:cs typeface="Calibri" panose="020F0502020204030204" pitchFamily="34" charset="0"/>
                <a:sym typeface="Arial"/>
              </a:rPr>
              <a:t>(35% till 45%)</a:t>
            </a:r>
          </a:p>
        </p:txBody>
      </p:sp>
    </p:spTree>
    <p:extLst>
      <p:ext uri="{BB962C8B-B14F-4D97-AF65-F5344CB8AC3E}">
        <p14:creationId xmlns:p14="http://schemas.microsoft.com/office/powerpoint/2010/main" val="2430987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4288B-A7DC-A1D1-FCDD-8821F389372E}"/>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797E76BA-D179-A808-365A-569C8D3348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89062" y="62973"/>
            <a:ext cx="9578232" cy="7154256"/>
          </a:xfrm>
          <a:prstGeom prst="rect">
            <a:avLst/>
          </a:prstGeom>
        </p:spPr>
      </p:pic>
    </p:spTree>
    <p:extLst>
      <p:ext uri="{BB962C8B-B14F-4D97-AF65-F5344CB8AC3E}">
        <p14:creationId xmlns:p14="http://schemas.microsoft.com/office/powerpoint/2010/main" val="3649836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82">
          <a:extLst>
            <a:ext uri="{FF2B5EF4-FFF2-40B4-BE49-F238E27FC236}">
              <a16:creationId xmlns:a16="http://schemas.microsoft.com/office/drawing/2014/main" id="{4C751900-7167-BF68-B460-719AB0BE6979}"/>
            </a:ext>
          </a:extLst>
        </p:cNvPr>
        <p:cNvGrpSpPr/>
        <p:nvPr/>
      </p:nvGrpSpPr>
      <p:grpSpPr>
        <a:xfrm>
          <a:off x="0" y="0"/>
          <a:ext cx="0" cy="0"/>
          <a:chOff x="0" y="0"/>
          <a:chExt cx="0" cy="0"/>
        </a:xfrm>
      </p:grpSpPr>
      <p:pic>
        <p:nvPicPr>
          <p:cNvPr id="1783" name="Google Shape;1783;p374">
            <a:extLst>
              <a:ext uri="{FF2B5EF4-FFF2-40B4-BE49-F238E27FC236}">
                <a16:creationId xmlns:a16="http://schemas.microsoft.com/office/drawing/2014/main" id="{00F104A4-4987-79FD-ACF8-E561BFC7D32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83630" y="0"/>
            <a:ext cx="3611526" cy="1200150"/>
          </a:xfrm>
          <a:prstGeom prst="rect">
            <a:avLst/>
          </a:prstGeom>
          <a:noFill/>
          <a:ln>
            <a:noFill/>
          </a:ln>
        </p:spPr>
      </p:pic>
      <p:sp>
        <p:nvSpPr>
          <p:cNvPr id="1784" name="Google Shape;1784;p374">
            <a:extLst>
              <a:ext uri="{FF2B5EF4-FFF2-40B4-BE49-F238E27FC236}">
                <a16:creationId xmlns:a16="http://schemas.microsoft.com/office/drawing/2014/main" id="{E1620E54-15C0-B559-FD1A-7FFCFDC3A641}"/>
              </a:ext>
            </a:extLst>
          </p:cNvPr>
          <p:cNvSpPr txBox="1"/>
          <p:nvPr/>
        </p:nvSpPr>
        <p:spPr>
          <a:xfrm>
            <a:off x="774790" y="18564"/>
            <a:ext cx="10515600" cy="884000"/>
          </a:xfrm>
          <a:prstGeom prst="rect">
            <a:avLst/>
          </a:prstGeom>
          <a:noFill/>
          <a:ln>
            <a:noFill/>
          </a:ln>
        </p:spPr>
        <p:txBody>
          <a:bodyPr spcFirstLastPara="1" wrap="square" lIns="91434" tIns="45700" rIns="91434" bIns="45700" anchor="b" anchorCtr="0">
            <a:normAutofit/>
          </a:bodyPr>
          <a:lstStyle/>
          <a:p>
            <a:pPr defTabSz="1219215">
              <a:lnSpc>
                <a:spcPct val="90000"/>
              </a:lnSpc>
              <a:buClr>
                <a:srgbClr val="990065"/>
              </a:buClr>
              <a:buSzPts val="2400"/>
              <a:defRPr/>
            </a:pPr>
            <a:r>
              <a:rPr lang="en" sz="3200" kern="0">
                <a:solidFill>
                  <a:srgbClr val="990065"/>
                </a:solidFill>
                <a:latin typeface="Calibri"/>
                <a:ea typeface="Calibri"/>
                <a:cs typeface="Calibri"/>
                <a:sym typeface="Calibri"/>
              </a:rPr>
              <a:t>We are facing a new mental health crisis </a:t>
            </a:r>
            <a:endParaRPr sz="1467" kern="0">
              <a:solidFill>
                <a:srgbClr val="000000"/>
              </a:solidFill>
              <a:latin typeface="Arial"/>
              <a:cs typeface="Arial"/>
              <a:sym typeface="Arial"/>
            </a:endParaRPr>
          </a:p>
        </p:txBody>
      </p:sp>
      <p:sp>
        <p:nvSpPr>
          <p:cNvPr id="1785" name="Google Shape;1785;p374">
            <a:extLst>
              <a:ext uri="{FF2B5EF4-FFF2-40B4-BE49-F238E27FC236}">
                <a16:creationId xmlns:a16="http://schemas.microsoft.com/office/drawing/2014/main" id="{3D886F36-1BEB-EC6D-574B-7DEBD842A0D2}"/>
              </a:ext>
            </a:extLst>
          </p:cNvPr>
          <p:cNvSpPr txBox="1"/>
          <p:nvPr/>
        </p:nvSpPr>
        <p:spPr>
          <a:xfrm>
            <a:off x="774800" y="6203334"/>
            <a:ext cx="10767200" cy="1634000"/>
          </a:xfrm>
          <a:prstGeom prst="rect">
            <a:avLst/>
          </a:prstGeom>
          <a:noFill/>
          <a:ln>
            <a:noFill/>
          </a:ln>
        </p:spPr>
        <p:txBody>
          <a:bodyPr spcFirstLastPara="1" wrap="square" lIns="91434" tIns="45700" rIns="91434" bIns="45700" anchor="t" anchorCtr="0">
            <a:noAutofit/>
          </a:bodyPr>
          <a:lstStyle/>
          <a:p>
            <a:pPr defTabSz="1219215">
              <a:buClr>
                <a:srgbClr val="000000"/>
              </a:buClr>
              <a:defRPr/>
            </a:pPr>
            <a:r>
              <a:rPr lang="en" sz="2400" kern="0">
                <a:solidFill>
                  <a:srgbClr val="000000"/>
                </a:solidFill>
                <a:latin typeface="Calibri"/>
                <a:ea typeface="Calibri"/>
                <a:cs typeface="Calibri"/>
                <a:sym typeface="Calibri"/>
              </a:rPr>
              <a:t>190% increase in antidepressants youth 0-17 years between 2012 - 2022 in sweden</a:t>
            </a:r>
            <a:endParaRPr sz="2400" kern="0">
              <a:solidFill>
                <a:srgbClr val="000000"/>
              </a:solidFill>
              <a:latin typeface="Calibri"/>
              <a:ea typeface="Calibri"/>
              <a:cs typeface="Calibri"/>
              <a:sym typeface="Calibri"/>
            </a:endParaRPr>
          </a:p>
          <a:p>
            <a:pPr marL="457206" defTabSz="1219215">
              <a:buClr>
                <a:srgbClr val="000000"/>
              </a:buClr>
              <a:defRPr/>
            </a:pPr>
            <a:endParaRPr sz="2400" kern="0">
              <a:solidFill>
                <a:srgbClr val="000000"/>
              </a:solidFill>
              <a:latin typeface="Calibri"/>
              <a:ea typeface="Calibri"/>
              <a:cs typeface="Calibri"/>
              <a:sym typeface="Calibri"/>
            </a:endParaRPr>
          </a:p>
          <a:p>
            <a:pPr marL="457206" defTabSz="1219215">
              <a:buClr>
                <a:srgbClr val="000000"/>
              </a:buClr>
              <a:defRPr/>
            </a:pPr>
            <a:endParaRPr sz="4800" kern="0">
              <a:solidFill>
                <a:srgbClr val="BFBFBF"/>
              </a:solidFill>
              <a:latin typeface="Calibri"/>
              <a:ea typeface="Calibri"/>
              <a:cs typeface="Calibri"/>
              <a:sym typeface="Calibri"/>
            </a:endParaRPr>
          </a:p>
          <a:p>
            <a:pPr algn="ctr" defTabSz="1219215">
              <a:lnSpc>
                <a:spcPct val="150000"/>
              </a:lnSpc>
              <a:spcBef>
                <a:spcPts val="1067"/>
              </a:spcBef>
              <a:buClr>
                <a:srgbClr val="000000"/>
              </a:buClr>
              <a:buSzPts val="3600"/>
              <a:defRPr/>
            </a:pPr>
            <a:endParaRPr sz="4800" kern="0">
              <a:solidFill>
                <a:srgbClr val="BFBFBF"/>
              </a:solidFill>
              <a:latin typeface="Calibri"/>
              <a:ea typeface="Calibri"/>
              <a:cs typeface="Calibri"/>
              <a:sym typeface="Calibri"/>
            </a:endParaRPr>
          </a:p>
          <a:p>
            <a:pPr algn="ctr" defTabSz="1219215">
              <a:lnSpc>
                <a:spcPct val="150000"/>
              </a:lnSpc>
              <a:spcBef>
                <a:spcPts val="1067"/>
              </a:spcBef>
              <a:buClr>
                <a:srgbClr val="000000"/>
              </a:buClr>
              <a:buSzPts val="3600"/>
              <a:defRPr/>
            </a:pPr>
            <a:endParaRPr sz="4800" kern="0">
              <a:solidFill>
                <a:srgbClr val="BFBFBF"/>
              </a:solidFill>
              <a:latin typeface="Calibri"/>
              <a:ea typeface="Calibri"/>
              <a:cs typeface="Calibri"/>
              <a:sym typeface="Calibri"/>
            </a:endParaRPr>
          </a:p>
        </p:txBody>
      </p:sp>
      <p:pic>
        <p:nvPicPr>
          <p:cNvPr id="1786" name="Google Shape;1786;p374">
            <a:extLst>
              <a:ext uri="{FF2B5EF4-FFF2-40B4-BE49-F238E27FC236}">
                <a16:creationId xmlns:a16="http://schemas.microsoft.com/office/drawing/2014/main" id="{CA341F1C-912B-26E9-1B2A-9F28B474FBD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74801" y="1506450"/>
            <a:ext cx="10927932" cy="3845102"/>
          </a:xfrm>
          <a:prstGeom prst="rect">
            <a:avLst/>
          </a:prstGeom>
          <a:noFill/>
          <a:ln>
            <a:noFill/>
          </a:ln>
        </p:spPr>
      </p:pic>
    </p:spTree>
    <p:extLst>
      <p:ext uri="{BB962C8B-B14F-4D97-AF65-F5344CB8AC3E}">
        <p14:creationId xmlns:p14="http://schemas.microsoft.com/office/powerpoint/2010/main" val="3477404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3B200-C38D-1B87-C199-8E27B7590529}"/>
            </a:ext>
          </a:extLst>
        </p:cNvPr>
        <p:cNvGrpSpPr/>
        <p:nvPr/>
      </p:nvGrpSpPr>
      <p:grpSpPr>
        <a:xfrm>
          <a:off x="0" y="0"/>
          <a:ext cx="0" cy="0"/>
          <a:chOff x="0" y="0"/>
          <a:chExt cx="0" cy="0"/>
        </a:xfrm>
      </p:grpSpPr>
      <p:pic>
        <p:nvPicPr>
          <p:cNvPr id="3" name="Bildobjekt 2" descr="En bild som visar text, skärmbild, person, Människoansikte&#10;&#10;Automatiskt genererad beskrivning">
            <a:extLst>
              <a:ext uri="{FF2B5EF4-FFF2-40B4-BE49-F238E27FC236}">
                <a16:creationId xmlns:a16="http://schemas.microsoft.com/office/drawing/2014/main" id="{05EFA599-F75C-3EE5-1459-7B750A079E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0320" y="17641"/>
            <a:ext cx="10203180" cy="6840360"/>
          </a:xfrm>
          <a:prstGeom prst="rect">
            <a:avLst/>
          </a:prstGeom>
        </p:spPr>
      </p:pic>
      <p:pic>
        <p:nvPicPr>
          <p:cNvPr id="6" name="Bildobjekt 5">
            <a:extLst>
              <a:ext uri="{FF2B5EF4-FFF2-40B4-BE49-F238E27FC236}">
                <a16:creationId xmlns:a16="http://schemas.microsoft.com/office/drawing/2014/main" id="{5E5C57F0-34D6-0A9E-8B0A-8EE595830DC6}"/>
              </a:ext>
            </a:extLst>
          </p:cNvPr>
          <p:cNvPicPr>
            <a:picLocks noChangeAspect="1"/>
          </p:cNvPicPr>
          <p:nvPr/>
        </p:nvPicPr>
        <p:blipFill>
          <a:blip r:embed="rId4"/>
          <a:stretch>
            <a:fillRect/>
          </a:stretch>
        </p:blipFill>
        <p:spPr>
          <a:xfrm>
            <a:off x="11601450" y="5794375"/>
            <a:ext cx="393700" cy="796925"/>
          </a:xfrm>
          <a:prstGeom prst="rect">
            <a:avLst/>
          </a:prstGeom>
        </p:spPr>
      </p:pic>
    </p:spTree>
    <p:extLst>
      <p:ext uri="{BB962C8B-B14F-4D97-AF65-F5344CB8AC3E}">
        <p14:creationId xmlns:p14="http://schemas.microsoft.com/office/powerpoint/2010/main" val="3746620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3C3A-600E-F410-0749-548C4888DE7C}"/>
            </a:ext>
          </a:extLst>
        </p:cNvPr>
        <p:cNvGrpSpPr/>
        <p:nvPr/>
      </p:nvGrpSpPr>
      <p:grpSpPr>
        <a:xfrm>
          <a:off x="0" y="0"/>
          <a:ext cx="0" cy="0"/>
          <a:chOff x="0" y="0"/>
          <a:chExt cx="0" cy="0"/>
        </a:xfrm>
      </p:grpSpPr>
      <p:pic>
        <p:nvPicPr>
          <p:cNvPr id="6" name="Bildobjekt 5">
            <a:extLst>
              <a:ext uri="{FF2B5EF4-FFF2-40B4-BE49-F238E27FC236}">
                <a16:creationId xmlns:a16="http://schemas.microsoft.com/office/drawing/2014/main" id="{4A7998B7-7F9B-DDD0-2F50-8F02E8CB6E5C}"/>
              </a:ext>
            </a:extLst>
          </p:cNvPr>
          <p:cNvPicPr>
            <a:picLocks noChangeAspect="1"/>
          </p:cNvPicPr>
          <p:nvPr/>
        </p:nvPicPr>
        <p:blipFill>
          <a:blip r:embed="rId3"/>
          <a:stretch>
            <a:fillRect/>
          </a:stretch>
        </p:blipFill>
        <p:spPr>
          <a:xfrm>
            <a:off x="11168380" y="5794375"/>
            <a:ext cx="826770" cy="796925"/>
          </a:xfrm>
          <a:prstGeom prst="rect">
            <a:avLst/>
          </a:prstGeom>
        </p:spPr>
      </p:pic>
      <p:pic>
        <p:nvPicPr>
          <p:cNvPr id="2" name="Bildobjekt 1" descr="En bild som visar text, Människoansikte, skärmbild, person&#10;&#10;Automatiskt genererad beskrivning">
            <a:extLst>
              <a:ext uri="{FF2B5EF4-FFF2-40B4-BE49-F238E27FC236}">
                <a16:creationId xmlns:a16="http://schemas.microsoft.com/office/drawing/2014/main" id="{1E73313B-1146-DC1A-E563-29153F1B0F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3620" y="0"/>
            <a:ext cx="10241280" cy="6865902"/>
          </a:xfrm>
          <a:prstGeom prst="rect">
            <a:avLst/>
          </a:prstGeom>
        </p:spPr>
      </p:pic>
    </p:spTree>
    <p:extLst>
      <p:ext uri="{BB962C8B-B14F-4D97-AF65-F5344CB8AC3E}">
        <p14:creationId xmlns:p14="http://schemas.microsoft.com/office/powerpoint/2010/main" val="1228699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EFE55-7CE9-19FC-5E79-A6C5EF18A248}"/>
            </a:ext>
          </a:extLst>
        </p:cNvPr>
        <p:cNvGrpSpPr/>
        <p:nvPr/>
      </p:nvGrpSpPr>
      <p:grpSpPr>
        <a:xfrm>
          <a:off x="0" y="0"/>
          <a:ext cx="0" cy="0"/>
          <a:chOff x="0" y="0"/>
          <a:chExt cx="0" cy="0"/>
        </a:xfrm>
      </p:grpSpPr>
      <p:pic>
        <p:nvPicPr>
          <p:cNvPr id="10" name="Bildobjekt 9" descr="En bild som visar utomhus, träd, himmel, gräs&#10;&#10;Automatiskt genererad beskrivning">
            <a:extLst>
              <a:ext uri="{FF2B5EF4-FFF2-40B4-BE49-F238E27FC236}">
                <a16:creationId xmlns:a16="http://schemas.microsoft.com/office/drawing/2014/main" id="{6CDDF943-18E9-683F-DDC3-2F41CB62FB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96"/>
            <a:ext cx="12192000" cy="6851904"/>
          </a:xfrm>
          <a:prstGeom prst="rect">
            <a:avLst/>
          </a:prstGeom>
        </p:spPr>
      </p:pic>
      <p:sp>
        <p:nvSpPr>
          <p:cNvPr id="12" name="Frihandsfigur 16">
            <a:extLst>
              <a:ext uri="{FF2B5EF4-FFF2-40B4-BE49-F238E27FC236}">
                <a16:creationId xmlns:a16="http://schemas.microsoft.com/office/drawing/2014/main" id="{9E970B20-D057-D0BF-BA39-7F823752F679}"/>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a:solidFill>
                <a:prstClr val="white"/>
              </a:solidFill>
              <a:latin typeface="Calibri" panose="020F0502020204030204"/>
              <a:sym typeface="Arial"/>
            </a:endParaRPr>
          </a:p>
        </p:txBody>
      </p:sp>
      <p:pic>
        <p:nvPicPr>
          <p:cNvPr id="13" name="Bildobjekt 12">
            <a:extLst>
              <a:ext uri="{FF2B5EF4-FFF2-40B4-BE49-F238E27FC236}">
                <a16:creationId xmlns:a16="http://schemas.microsoft.com/office/drawing/2014/main" id="{089528C6-E9AE-5EAE-6C0C-2DB335C438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4" name="textruta 13">
            <a:extLst>
              <a:ext uri="{FF2B5EF4-FFF2-40B4-BE49-F238E27FC236}">
                <a16:creationId xmlns:a16="http://schemas.microsoft.com/office/drawing/2014/main" id="{981C3E65-E7EE-F2FC-F385-239CDF6FBE73}"/>
              </a:ext>
            </a:extLst>
          </p:cNvPr>
          <p:cNvSpPr txBox="1"/>
          <p:nvPr/>
        </p:nvSpPr>
        <p:spPr>
          <a:xfrm>
            <a:off x="2300536" y="789370"/>
            <a:ext cx="7590929" cy="523220"/>
          </a:xfrm>
          <a:prstGeom prst="rect">
            <a:avLst/>
          </a:prstGeom>
          <a:noFill/>
        </p:spPr>
        <p:txBody>
          <a:bodyPr wrap="square" rtlCol="0">
            <a:spAutoFit/>
          </a:bodyPr>
          <a:lstStyle/>
          <a:p>
            <a:pPr algn="ctr">
              <a:defRPr/>
            </a:pPr>
            <a:r>
              <a:rPr lang="sv-SE" sz="2800" b="1" spc="80">
                <a:solidFill>
                  <a:srgbClr val="000000"/>
                </a:solidFill>
                <a:latin typeface="Century Gothic" panose="020B0502020202020204" pitchFamily="34" charset="0"/>
                <a:cs typeface="Arial"/>
                <a:sym typeface="Arial"/>
              </a:rPr>
              <a:t>VAD STRESSAR OSS MÄNNISKOR?</a:t>
            </a:r>
          </a:p>
        </p:txBody>
      </p:sp>
      <p:sp>
        <p:nvSpPr>
          <p:cNvPr id="3" name="Ellips 2">
            <a:extLst>
              <a:ext uri="{FF2B5EF4-FFF2-40B4-BE49-F238E27FC236}">
                <a16:creationId xmlns:a16="http://schemas.microsoft.com/office/drawing/2014/main" id="{0700F716-4F69-F4F5-D3A3-04FC3C6D8437}"/>
              </a:ext>
            </a:extLst>
          </p:cNvPr>
          <p:cNvSpPr/>
          <p:nvPr/>
        </p:nvSpPr>
        <p:spPr>
          <a:xfrm>
            <a:off x="1454908"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300"/>
              </a:lnSpc>
              <a:defRPr/>
            </a:pPr>
            <a:r>
              <a:rPr lang="sv-SE" sz="3200" b="1">
                <a:solidFill>
                  <a:srgbClr val="000000"/>
                </a:solidFill>
                <a:latin typeface="Century Gothic" panose="020B0502020202020204" pitchFamily="34" charset="0"/>
                <a:sym typeface="Arial"/>
              </a:rPr>
              <a:t>1.</a:t>
            </a:r>
          </a:p>
          <a:p>
            <a:pPr algn="ctr">
              <a:lnSpc>
                <a:spcPts val="2300"/>
              </a:lnSpc>
              <a:defRPr/>
            </a:pPr>
            <a:r>
              <a:rPr lang="sv-SE" b="1">
                <a:solidFill>
                  <a:srgbClr val="000000"/>
                </a:solidFill>
                <a:latin typeface="Century Gothic" panose="020B0502020202020204" pitchFamily="34" charset="0"/>
                <a:sym typeface="Arial"/>
              </a:rPr>
              <a:t>Saker eller situationer som är </a:t>
            </a:r>
          </a:p>
          <a:p>
            <a:pPr algn="ctr">
              <a:defRPr/>
            </a:pPr>
            <a:endParaRPr lang="sv-SE" sz="1400" b="1">
              <a:solidFill>
                <a:srgbClr val="000000"/>
              </a:solidFill>
              <a:latin typeface="Century Gothic" panose="020B0502020202020204" pitchFamily="34" charset="0"/>
              <a:sym typeface="Arial"/>
            </a:endParaRPr>
          </a:p>
          <a:p>
            <a:pPr algn="ctr">
              <a:lnSpc>
                <a:spcPts val="2300"/>
              </a:lnSpc>
              <a:defRPr/>
            </a:pPr>
            <a:r>
              <a:rPr lang="sv-SE" sz="2000" b="1">
                <a:solidFill>
                  <a:srgbClr val="2A667A"/>
                </a:solidFill>
                <a:latin typeface="Century Gothic" panose="020B0502020202020204" pitchFamily="34" charset="0"/>
                <a:sym typeface="Arial"/>
              </a:rPr>
              <a:t>NYA</a:t>
            </a:r>
          </a:p>
        </p:txBody>
      </p:sp>
      <p:sp>
        <p:nvSpPr>
          <p:cNvPr id="15" name="textruta 14">
            <a:extLst>
              <a:ext uri="{FF2B5EF4-FFF2-40B4-BE49-F238E27FC236}">
                <a16:creationId xmlns:a16="http://schemas.microsoft.com/office/drawing/2014/main" id="{864CD47A-AE9F-6D33-2BEE-D9947929777C}"/>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a:solidFill>
                  <a:srgbClr val="FFFFFF"/>
                </a:solidFill>
                <a:latin typeface="Century Gothic" panose="020B0502020202020204" pitchFamily="34" charset="0"/>
                <a:cs typeface="Arial"/>
                <a:sym typeface="Arial"/>
              </a:rPr>
              <a:t>10</a:t>
            </a:r>
          </a:p>
        </p:txBody>
      </p:sp>
      <p:sp>
        <p:nvSpPr>
          <p:cNvPr id="11" name="Ellips 10">
            <a:extLst>
              <a:ext uri="{FF2B5EF4-FFF2-40B4-BE49-F238E27FC236}">
                <a16:creationId xmlns:a16="http://schemas.microsoft.com/office/drawing/2014/main" id="{4BC00FBE-402A-1EAE-2BA3-399107788C32}"/>
              </a:ext>
            </a:extLst>
          </p:cNvPr>
          <p:cNvSpPr/>
          <p:nvPr/>
        </p:nvSpPr>
        <p:spPr>
          <a:xfrm>
            <a:off x="4783437" y="2490323"/>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300"/>
              </a:lnSpc>
              <a:defRPr/>
            </a:pPr>
            <a:r>
              <a:rPr lang="sv-SE" sz="3200" b="1">
                <a:solidFill>
                  <a:srgbClr val="000000"/>
                </a:solidFill>
                <a:latin typeface="Century Gothic" panose="020B0502020202020204" pitchFamily="34" charset="0"/>
                <a:sym typeface="Arial"/>
              </a:rPr>
              <a:t>2.</a:t>
            </a:r>
          </a:p>
          <a:p>
            <a:pPr algn="ctr">
              <a:lnSpc>
                <a:spcPts val="2300"/>
              </a:lnSpc>
              <a:defRPr/>
            </a:pPr>
            <a:r>
              <a:rPr lang="sv-SE" b="1">
                <a:solidFill>
                  <a:srgbClr val="000000"/>
                </a:solidFill>
                <a:latin typeface="Century Gothic" panose="020B0502020202020204" pitchFamily="34" charset="0"/>
                <a:sym typeface="Arial"/>
              </a:rPr>
              <a:t>Saker eller situationer som är </a:t>
            </a:r>
          </a:p>
          <a:p>
            <a:pPr algn="ctr">
              <a:defRPr/>
            </a:pPr>
            <a:endParaRPr lang="sv-SE" sz="1400" b="1">
              <a:solidFill>
                <a:srgbClr val="000000"/>
              </a:solidFill>
              <a:latin typeface="Century Gothic" panose="020B0502020202020204" pitchFamily="34" charset="0"/>
              <a:sym typeface="Arial"/>
            </a:endParaRPr>
          </a:p>
          <a:p>
            <a:pPr algn="ctr">
              <a:lnSpc>
                <a:spcPts val="2300"/>
              </a:lnSpc>
              <a:defRPr/>
            </a:pPr>
            <a:r>
              <a:rPr lang="sv-SE" sz="2000" b="1">
                <a:solidFill>
                  <a:srgbClr val="2A667A"/>
                </a:solidFill>
                <a:latin typeface="Century Gothic" panose="020B0502020202020204" pitchFamily="34" charset="0"/>
                <a:sym typeface="Arial"/>
              </a:rPr>
              <a:t>OFÖRUTSÄG-</a:t>
            </a:r>
          </a:p>
          <a:p>
            <a:pPr algn="ctr">
              <a:lnSpc>
                <a:spcPts val="2300"/>
              </a:lnSpc>
              <a:defRPr/>
            </a:pPr>
            <a:r>
              <a:rPr lang="sv-SE" sz="2000" b="1">
                <a:solidFill>
                  <a:srgbClr val="2A667A"/>
                </a:solidFill>
                <a:latin typeface="Century Gothic" panose="020B0502020202020204" pitchFamily="34" charset="0"/>
                <a:sym typeface="Arial"/>
              </a:rPr>
              <a:t>BARA</a:t>
            </a:r>
          </a:p>
        </p:txBody>
      </p:sp>
      <p:sp>
        <p:nvSpPr>
          <p:cNvPr id="16" name="Ellips 15">
            <a:extLst>
              <a:ext uri="{FF2B5EF4-FFF2-40B4-BE49-F238E27FC236}">
                <a16:creationId xmlns:a16="http://schemas.microsoft.com/office/drawing/2014/main" id="{42056528-C896-014D-A2C1-29608AD2A29E}"/>
              </a:ext>
            </a:extLst>
          </p:cNvPr>
          <p:cNvSpPr/>
          <p:nvPr/>
        </p:nvSpPr>
        <p:spPr>
          <a:xfrm>
            <a:off x="7918082"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300"/>
              </a:lnSpc>
              <a:defRPr/>
            </a:pPr>
            <a:r>
              <a:rPr lang="sv-SE" sz="3200" b="1">
                <a:solidFill>
                  <a:srgbClr val="000000"/>
                </a:solidFill>
                <a:latin typeface="Century Gothic" panose="020B0502020202020204" pitchFamily="34" charset="0"/>
                <a:sym typeface="Arial"/>
              </a:rPr>
              <a:t>3.</a:t>
            </a:r>
          </a:p>
          <a:p>
            <a:pPr algn="ctr">
              <a:lnSpc>
                <a:spcPts val="2300"/>
              </a:lnSpc>
              <a:defRPr/>
            </a:pPr>
            <a:r>
              <a:rPr lang="sv-SE" b="1">
                <a:solidFill>
                  <a:srgbClr val="000000"/>
                </a:solidFill>
                <a:latin typeface="Century Gothic" panose="020B0502020202020204" pitchFamily="34" charset="0"/>
                <a:sym typeface="Arial"/>
              </a:rPr>
              <a:t>Saker eller situationer som vi </a:t>
            </a:r>
          </a:p>
          <a:p>
            <a:pPr algn="ctr">
              <a:defRPr/>
            </a:pPr>
            <a:endParaRPr lang="sv-SE" sz="1400" b="1">
              <a:solidFill>
                <a:srgbClr val="000000"/>
              </a:solidFill>
              <a:latin typeface="Century Gothic" panose="020B0502020202020204" pitchFamily="34" charset="0"/>
              <a:sym typeface="Arial"/>
            </a:endParaRPr>
          </a:p>
          <a:p>
            <a:pPr algn="ctr">
              <a:lnSpc>
                <a:spcPts val="2300"/>
              </a:lnSpc>
              <a:defRPr/>
            </a:pPr>
            <a:r>
              <a:rPr lang="sv-SE" sz="2000" b="1">
                <a:solidFill>
                  <a:srgbClr val="2A667A"/>
                </a:solidFill>
                <a:latin typeface="Century Gothic" panose="020B0502020202020204" pitchFamily="34" charset="0"/>
                <a:sym typeface="Arial"/>
              </a:rPr>
              <a:t>INTE KAN PÅVERKA</a:t>
            </a:r>
          </a:p>
        </p:txBody>
      </p:sp>
      <p:sp>
        <p:nvSpPr>
          <p:cNvPr id="17" name="textruta 16">
            <a:extLst>
              <a:ext uri="{FF2B5EF4-FFF2-40B4-BE49-F238E27FC236}">
                <a16:creationId xmlns:a16="http://schemas.microsoft.com/office/drawing/2014/main" id="{283A787A-632F-13A9-3C28-F2D59CE30107}"/>
              </a:ext>
            </a:extLst>
          </p:cNvPr>
          <p:cNvSpPr txBox="1"/>
          <p:nvPr/>
        </p:nvSpPr>
        <p:spPr>
          <a:xfrm>
            <a:off x="7673406" y="5312872"/>
            <a:ext cx="2609958" cy="307777"/>
          </a:xfrm>
          <a:prstGeom prst="rect">
            <a:avLst/>
          </a:prstGeom>
          <a:noFill/>
        </p:spPr>
        <p:txBody>
          <a:bodyPr wrap="square" rtlCol="0">
            <a:spAutoFit/>
          </a:bodyPr>
          <a:lstStyle/>
          <a:p>
            <a:pPr>
              <a:defRPr/>
            </a:pPr>
            <a:r>
              <a:rPr lang="sv-SE" sz="1400" b="1" cap="all" spc="60">
                <a:solidFill>
                  <a:srgbClr val="FFFFFF"/>
                </a:solidFill>
                <a:latin typeface="Century Gothic" panose="020B0502020202020204" pitchFamily="34" charset="0"/>
                <a:cs typeface="Arial"/>
                <a:sym typeface="Arial"/>
              </a:rPr>
              <a:t>(Mason, 1968)</a:t>
            </a:r>
          </a:p>
        </p:txBody>
      </p:sp>
    </p:spTree>
    <p:extLst>
      <p:ext uri="{BB962C8B-B14F-4D97-AF65-F5344CB8AC3E}">
        <p14:creationId xmlns:p14="http://schemas.microsoft.com/office/powerpoint/2010/main" val="83867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childTnLst>
                          </p:cTn>
                        </p:par>
                        <p:par>
                          <p:cTn id="29" fill="hold">
                            <p:stCondLst>
                              <p:cond delay="5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animBg="1"/>
      <p:bldP spid="11" grpId="0" animBg="1"/>
      <p:bldP spid="16"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7">
          <a:extLst>
            <a:ext uri="{FF2B5EF4-FFF2-40B4-BE49-F238E27FC236}">
              <a16:creationId xmlns:a16="http://schemas.microsoft.com/office/drawing/2014/main" id="{9FB49421-7544-8B9A-A810-5B1816F69B8A}"/>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D91E4293-F1CB-AB7D-F157-4709E33904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 y="1"/>
            <a:ext cx="12323135" cy="7010108"/>
          </a:xfrm>
          <a:prstGeom prst="rect">
            <a:avLst/>
          </a:prstGeom>
        </p:spPr>
      </p:pic>
      <p:sp>
        <p:nvSpPr>
          <p:cNvPr id="2" name="textruta 1">
            <a:extLst>
              <a:ext uri="{FF2B5EF4-FFF2-40B4-BE49-F238E27FC236}">
                <a16:creationId xmlns:a16="http://schemas.microsoft.com/office/drawing/2014/main" id="{90628A11-21BC-BB29-8E29-7E4FD942BAE2}"/>
              </a:ext>
            </a:extLst>
          </p:cNvPr>
          <p:cNvSpPr txBox="1"/>
          <p:nvPr/>
        </p:nvSpPr>
        <p:spPr>
          <a:xfrm>
            <a:off x="927834" y="481264"/>
            <a:ext cx="5233737" cy="769441"/>
          </a:xfrm>
          <a:prstGeom prst="rect">
            <a:avLst/>
          </a:prstGeom>
          <a:solidFill>
            <a:srgbClr val="FFFFFF"/>
          </a:solidFill>
        </p:spPr>
        <p:txBody>
          <a:bodyPr wrap="square" rtlCol="0">
            <a:spAutoFit/>
          </a:bodyPr>
          <a:lstStyle/>
          <a:p>
            <a:pPr defTabSz="457189">
              <a:buClr>
                <a:srgbClr val="000000"/>
              </a:buClr>
              <a:defRPr/>
            </a:pPr>
            <a:r>
              <a:rPr lang="sv-SE" sz="2200" kern="0">
                <a:solidFill>
                  <a:srgbClr val="000000"/>
                </a:solidFill>
                <a:latin typeface="Arial"/>
                <a:cs typeface="Arial"/>
                <a:sym typeface="Arial"/>
              </a:rPr>
              <a:t>Ett nytt osäkerhetskomplex  </a:t>
            </a:r>
          </a:p>
          <a:p>
            <a:pPr defTabSz="457189">
              <a:buClr>
                <a:srgbClr val="000000"/>
              </a:buClr>
              <a:defRPr/>
            </a:pPr>
            <a:r>
              <a:rPr lang="sv-SE" sz="2200" kern="0">
                <a:solidFill>
                  <a:srgbClr val="000000"/>
                </a:solidFill>
                <a:latin typeface="Arial"/>
                <a:cs typeface="Arial"/>
                <a:sym typeface="Arial"/>
              </a:rPr>
              <a:t>       </a:t>
            </a:r>
          </a:p>
        </p:txBody>
      </p:sp>
      <p:sp>
        <p:nvSpPr>
          <p:cNvPr id="4" name="textruta 3">
            <a:extLst>
              <a:ext uri="{FF2B5EF4-FFF2-40B4-BE49-F238E27FC236}">
                <a16:creationId xmlns:a16="http://schemas.microsoft.com/office/drawing/2014/main" id="{4542CA5A-7920-205C-1C36-5CF41F795DF5}"/>
              </a:ext>
            </a:extLst>
          </p:cNvPr>
          <p:cNvSpPr txBox="1"/>
          <p:nvPr/>
        </p:nvSpPr>
        <p:spPr>
          <a:xfrm>
            <a:off x="1921045" y="1699214"/>
            <a:ext cx="2578769" cy="523220"/>
          </a:xfrm>
          <a:prstGeom prst="rect">
            <a:avLst/>
          </a:prstGeom>
          <a:solidFill>
            <a:srgbClr val="FFFFFF"/>
          </a:solidFill>
        </p:spPr>
        <p:txBody>
          <a:bodyPr wrap="square" rtlCol="0">
            <a:spAutoFit/>
          </a:bodyPr>
          <a:lstStyle/>
          <a:p>
            <a:pPr algn="r" defTabSz="457189">
              <a:buClr>
                <a:srgbClr val="000000"/>
              </a:buClr>
              <a:defRPr/>
            </a:pPr>
            <a:r>
              <a:rPr lang="sv-SE" sz="1400" kern="0">
                <a:solidFill>
                  <a:srgbClr val="68A1C4"/>
                </a:solidFill>
                <a:latin typeface="Arial"/>
                <a:cs typeface="Arial"/>
                <a:sym typeface="Arial"/>
              </a:rPr>
              <a:t>1. Vardags-osäkerhet som </a:t>
            </a:r>
            <a:br>
              <a:rPr lang="sv-SE" sz="1400" kern="0">
                <a:solidFill>
                  <a:srgbClr val="68A1C4"/>
                </a:solidFill>
                <a:latin typeface="Arial"/>
                <a:cs typeface="Arial"/>
                <a:sym typeface="Arial"/>
              </a:rPr>
            </a:br>
            <a:r>
              <a:rPr lang="sv-SE" sz="1400" kern="0">
                <a:solidFill>
                  <a:srgbClr val="68A1C4"/>
                </a:solidFill>
                <a:latin typeface="Arial"/>
                <a:cs typeface="Arial"/>
                <a:sym typeface="Arial"/>
              </a:rPr>
              <a:t>människor alltid mött       </a:t>
            </a:r>
          </a:p>
        </p:txBody>
      </p:sp>
      <p:sp>
        <p:nvSpPr>
          <p:cNvPr id="5" name="textruta 4">
            <a:extLst>
              <a:ext uri="{FF2B5EF4-FFF2-40B4-BE49-F238E27FC236}">
                <a16:creationId xmlns:a16="http://schemas.microsoft.com/office/drawing/2014/main" id="{784BAD42-B0DD-A294-CC67-8DFBDB8D4E3E}"/>
              </a:ext>
            </a:extLst>
          </p:cNvPr>
          <p:cNvSpPr txBox="1"/>
          <p:nvPr/>
        </p:nvSpPr>
        <p:spPr>
          <a:xfrm>
            <a:off x="965934" y="4812542"/>
            <a:ext cx="2578769" cy="738664"/>
          </a:xfrm>
          <a:prstGeom prst="rect">
            <a:avLst/>
          </a:prstGeom>
          <a:solidFill>
            <a:srgbClr val="FFFFFF"/>
          </a:solidFill>
        </p:spPr>
        <p:txBody>
          <a:bodyPr wrap="square" rtlCol="0">
            <a:spAutoFit/>
          </a:bodyPr>
          <a:lstStyle/>
          <a:p>
            <a:pPr algn="r" defTabSz="457189">
              <a:buClr>
                <a:srgbClr val="000000"/>
              </a:buClr>
              <a:defRPr/>
            </a:pPr>
            <a:r>
              <a:rPr lang="sv-SE" sz="1400" kern="0">
                <a:solidFill>
                  <a:srgbClr val="2A7166"/>
                </a:solidFill>
                <a:latin typeface="Arial"/>
                <a:cs typeface="Arial"/>
                <a:sym typeface="Arial"/>
              </a:rPr>
              <a:t>2. Destabilisering av planetära system och systemkollaps orsakade av mänskligheten</a:t>
            </a:r>
            <a:endParaRPr lang="sv-SE" sz="1400" kern="0">
              <a:solidFill>
                <a:srgbClr val="68A1C4"/>
              </a:solidFill>
              <a:latin typeface="Arial"/>
              <a:cs typeface="Arial"/>
              <a:sym typeface="Arial"/>
            </a:endParaRPr>
          </a:p>
        </p:txBody>
      </p:sp>
      <p:sp>
        <p:nvSpPr>
          <p:cNvPr id="7" name="textruta 6">
            <a:extLst>
              <a:ext uri="{FF2B5EF4-FFF2-40B4-BE49-F238E27FC236}">
                <a16:creationId xmlns:a16="http://schemas.microsoft.com/office/drawing/2014/main" id="{7EA0E87A-5EC3-77BB-96FB-3658DB4411D9}"/>
              </a:ext>
            </a:extLst>
          </p:cNvPr>
          <p:cNvSpPr txBox="1"/>
          <p:nvPr/>
        </p:nvSpPr>
        <p:spPr>
          <a:xfrm>
            <a:off x="8115067" y="2203161"/>
            <a:ext cx="2578769" cy="523220"/>
          </a:xfrm>
          <a:prstGeom prst="rect">
            <a:avLst/>
          </a:prstGeom>
          <a:solidFill>
            <a:srgbClr val="FFFFFF"/>
          </a:solidFill>
        </p:spPr>
        <p:txBody>
          <a:bodyPr wrap="square" rtlCol="0">
            <a:spAutoFit/>
          </a:bodyPr>
          <a:lstStyle/>
          <a:p>
            <a:pPr defTabSz="457189">
              <a:buClr>
                <a:srgbClr val="000000"/>
              </a:buClr>
              <a:defRPr/>
            </a:pPr>
            <a:r>
              <a:rPr lang="sv-SE" sz="1400" kern="0">
                <a:solidFill>
                  <a:srgbClr val="2A7166"/>
                </a:solidFill>
                <a:latin typeface="Arial"/>
                <a:cs typeface="Arial"/>
                <a:sym typeface="Arial"/>
              </a:rPr>
              <a:t>3. Stora samhälleliga </a:t>
            </a:r>
            <a:br>
              <a:rPr lang="sv-SE" sz="1400" kern="0">
                <a:solidFill>
                  <a:srgbClr val="2A7166"/>
                </a:solidFill>
                <a:latin typeface="Arial"/>
                <a:cs typeface="Arial"/>
                <a:sym typeface="Arial"/>
              </a:rPr>
            </a:br>
            <a:r>
              <a:rPr lang="sv-SE" sz="1400" kern="0">
                <a:solidFill>
                  <a:srgbClr val="2A7166"/>
                </a:solidFill>
                <a:latin typeface="Arial"/>
                <a:cs typeface="Arial"/>
                <a:sym typeface="Arial"/>
              </a:rPr>
              <a:t>    förändringar </a:t>
            </a:r>
            <a:endParaRPr lang="sv-SE" sz="1400" kern="0">
              <a:solidFill>
                <a:srgbClr val="68A1C4"/>
              </a:solidFill>
              <a:latin typeface="Arial"/>
              <a:cs typeface="Arial"/>
              <a:sym typeface="Arial"/>
            </a:endParaRPr>
          </a:p>
        </p:txBody>
      </p:sp>
      <p:sp>
        <p:nvSpPr>
          <p:cNvPr id="8" name="textruta 7">
            <a:extLst>
              <a:ext uri="{FF2B5EF4-FFF2-40B4-BE49-F238E27FC236}">
                <a16:creationId xmlns:a16="http://schemas.microsoft.com/office/drawing/2014/main" id="{4FB28E8B-57FA-6A7A-4AD8-55D16E2972C2}"/>
              </a:ext>
            </a:extLst>
          </p:cNvPr>
          <p:cNvSpPr txBox="1"/>
          <p:nvPr/>
        </p:nvSpPr>
        <p:spPr>
          <a:xfrm>
            <a:off x="8052314" y="5804391"/>
            <a:ext cx="2578769" cy="523220"/>
          </a:xfrm>
          <a:prstGeom prst="rect">
            <a:avLst/>
          </a:prstGeom>
          <a:solidFill>
            <a:srgbClr val="FFFFFF"/>
          </a:solidFill>
        </p:spPr>
        <p:txBody>
          <a:bodyPr wrap="square" rtlCol="0">
            <a:spAutoFit/>
          </a:bodyPr>
          <a:lstStyle/>
          <a:p>
            <a:pPr defTabSz="457189">
              <a:buClr>
                <a:srgbClr val="000000"/>
              </a:buClr>
              <a:defRPr/>
            </a:pPr>
            <a:r>
              <a:rPr lang="sv-SE" sz="1400" kern="0">
                <a:solidFill>
                  <a:srgbClr val="2A7166"/>
                </a:solidFill>
                <a:latin typeface="Arial"/>
                <a:cs typeface="Arial"/>
                <a:sym typeface="Arial"/>
              </a:rPr>
              <a:t>4. Storskalig och intensifierad </a:t>
            </a:r>
            <a:br>
              <a:rPr lang="sv-SE" sz="1400" kern="0">
                <a:solidFill>
                  <a:srgbClr val="2A7166"/>
                </a:solidFill>
                <a:latin typeface="Arial"/>
                <a:cs typeface="Arial"/>
                <a:sym typeface="Arial"/>
              </a:rPr>
            </a:br>
            <a:r>
              <a:rPr lang="sv-SE" sz="1400" kern="0">
                <a:solidFill>
                  <a:srgbClr val="2A7166"/>
                </a:solidFill>
                <a:latin typeface="Arial"/>
                <a:cs typeface="Arial"/>
                <a:sym typeface="Arial"/>
              </a:rPr>
              <a:t>    polarisering</a:t>
            </a:r>
            <a:endParaRPr lang="sv-SE" sz="1400" kern="0">
              <a:solidFill>
                <a:srgbClr val="68A1C4"/>
              </a:solidFill>
              <a:latin typeface="Arial"/>
              <a:cs typeface="Arial"/>
              <a:sym typeface="Arial"/>
            </a:endParaRPr>
          </a:p>
        </p:txBody>
      </p:sp>
      <p:pic>
        <p:nvPicPr>
          <p:cNvPr id="10" name="Bildobjekt 9">
            <a:extLst>
              <a:ext uri="{FF2B5EF4-FFF2-40B4-BE49-F238E27FC236}">
                <a16:creationId xmlns:a16="http://schemas.microsoft.com/office/drawing/2014/main" id="{F54A409D-F8F8-92B9-E70A-BDE1281DAE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1650" y="3770408"/>
            <a:ext cx="2760903" cy="810559"/>
          </a:xfrm>
          <a:prstGeom prst="rect">
            <a:avLst/>
          </a:prstGeom>
        </p:spPr>
      </p:pic>
      <p:sp>
        <p:nvSpPr>
          <p:cNvPr id="9" name="textruta 8">
            <a:extLst>
              <a:ext uri="{FF2B5EF4-FFF2-40B4-BE49-F238E27FC236}">
                <a16:creationId xmlns:a16="http://schemas.microsoft.com/office/drawing/2014/main" id="{3E0301EE-5816-D3FD-B408-7B7558EC7BD4}"/>
              </a:ext>
            </a:extLst>
          </p:cNvPr>
          <p:cNvSpPr txBox="1"/>
          <p:nvPr/>
        </p:nvSpPr>
        <p:spPr>
          <a:xfrm>
            <a:off x="4311319" y="3885551"/>
            <a:ext cx="3228708" cy="707886"/>
          </a:xfrm>
          <a:prstGeom prst="rect">
            <a:avLst/>
          </a:prstGeom>
          <a:noFill/>
        </p:spPr>
        <p:txBody>
          <a:bodyPr wrap="square" rtlCol="0">
            <a:spAutoFit/>
          </a:bodyPr>
          <a:lstStyle/>
          <a:p>
            <a:pPr algn="ctr" defTabSz="457189">
              <a:buClr>
                <a:srgbClr val="000000"/>
              </a:buClr>
              <a:defRPr/>
            </a:pPr>
            <a:r>
              <a:rPr lang="sv-SE" sz="1300" kern="0">
                <a:solidFill>
                  <a:srgbClr val="0D3631"/>
                </a:solidFill>
                <a:latin typeface="Calibri" panose="020F0502020204030204" pitchFamily="34" charset="0"/>
                <a:cs typeface="Calibri" panose="020F0502020204030204" pitchFamily="34" charset="0"/>
                <a:sym typeface="Arial"/>
              </a:rPr>
              <a:t>Nya former av osäkerhet som läggs på varandra, interagerar och skapar ett </a:t>
            </a:r>
          </a:p>
          <a:p>
            <a:pPr algn="ctr" defTabSz="457189">
              <a:buClr>
                <a:srgbClr val="000000"/>
              </a:buClr>
              <a:defRPr/>
            </a:pPr>
            <a:r>
              <a:rPr lang="sv-SE" sz="1400" b="1" kern="0">
                <a:solidFill>
                  <a:srgbClr val="042C2D"/>
                </a:solidFill>
                <a:latin typeface="Calibri" panose="020F0502020204030204" pitchFamily="34" charset="0"/>
                <a:cs typeface="Calibri" panose="020F0502020204030204" pitchFamily="34" charset="0"/>
                <a:sym typeface="Arial"/>
              </a:rPr>
              <a:t>nytt osäkerhetskomplex</a:t>
            </a:r>
          </a:p>
        </p:txBody>
      </p:sp>
    </p:spTree>
    <p:extLst>
      <p:ext uri="{BB962C8B-B14F-4D97-AF65-F5344CB8AC3E}">
        <p14:creationId xmlns:p14="http://schemas.microsoft.com/office/powerpoint/2010/main" val="95285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7">
          <a:extLst>
            <a:ext uri="{FF2B5EF4-FFF2-40B4-BE49-F238E27FC236}">
              <a16:creationId xmlns:a16="http://schemas.microsoft.com/office/drawing/2014/main" id="{2988ABFB-6DAF-9A32-44FF-22256BFB6154}"/>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967FF2D6-43E6-29ED-52AF-CA51B07EFA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 y="1"/>
            <a:ext cx="12323135" cy="7010108"/>
          </a:xfrm>
          <a:prstGeom prst="rect">
            <a:avLst/>
          </a:prstGeom>
          <a:ln w="19050">
            <a:noFill/>
          </a:ln>
        </p:spPr>
      </p:pic>
      <p:sp>
        <p:nvSpPr>
          <p:cNvPr id="2" name="textruta 1">
            <a:extLst>
              <a:ext uri="{FF2B5EF4-FFF2-40B4-BE49-F238E27FC236}">
                <a16:creationId xmlns:a16="http://schemas.microsoft.com/office/drawing/2014/main" id="{1783B3FD-48C6-DD53-E388-E0341D194128}"/>
              </a:ext>
            </a:extLst>
          </p:cNvPr>
          <p:cNvSpPr txBox="1"/>
          <p:nvPr/>
        </p:nvSpPr>
        <p:spPr>
          <a:xfrm>
            <a:off x="927834" y="481264"/>
            <a:ext cx="5233737" cy="769441"/>
          </a:xfrm>
          <a:prstGeom prst="rect">
            <a:avLst/>
          </a:prstGeom>
          <a:solidFill>
            <a:srgbClr val="FFFFFF"/>
          </a:solidFill>
        </p:spPr>
        <p:txBody>
          <a:bodyPr wrap="square" rtlCol="0">
            <a:spAutoFit/>
          </a:bodyPr>
          <a:lstStyle/>
          <a:p>
            <a:pPr defTabSz="457189">
              <a:buClr>
                <a:srgbClr val="000000"/>
              </a:buClr>
              <a:defRPr/>
            </a:pPr>
            <a:r>
              <a:rPr lang="sv-SE" sz="2200" kern="0">
                <a:solidFill>
                  <a:srgbClr val="000000"/>
                </a:solidFill>
                <a:latin typeface="Arial"/>
                <a:cs typeface="Arial"/>
                <a:sym typeface="Arial"/>
              </a:rPr>
              <a:t>Ett nytt osäkerhetskomplex  </a:t>
            </a:r>
          </a:p>
          <a:p>
            <a:pPr defTabSz="457189">
              <a:buClr>
                <a:srgbClr val="000000"/>
              </a:buClr>
              <a:defRPr/>
            </a:pPr>
            <a:r>
              <a:rPr lang="sv-SE" sz="2200" kern="0">
                <a:solidFill>
                  <a:srgbClr val="000000"/>
                </a:solidFill>
                <a:latin typeface="Arial"/>
                <a:cs typeface="Arial"/>
                <a:sym typeface="Arial"/>
              </a:rPr>
              <a:t>       </a:t>
            </a:r>
          </a:p>
        </p:txBody>
      </p:sp>
      <p:sp>
        <p:nvSpPr>
          <p:cNvPr id="4" name="textruta 3">
            <a:extLst>
              <a:ext uri="{FF2B5EF4-FFF2-40B4-BE49-F238E27FC236}">
                <a16:creationId xmlns:a16="http://schemas.microsoft.com/office/drawing/2014/main" id="{0041CE91-DB27-B0EF-E196-49ED4B354B57}"/>
              </a:ext>
            </a:extLst>
          </p:cNvPr>
          <p:cNvSpPr txBox="1"/>
          <p:nvPr/>
        </p:nvSpPr>
        <p:spPr>
          <a:xfrm>
            <a:off x="1921045" y="1699214"/>
            <a:ext cx="2578769" cy="523220"/>
          </a:xfrm>
          <a:prstGeom prst="rect">
            <a:avLst/>
          </a:prstGeom>
          <a:solidFill>
            <a:srgbClr val="FFFFFF"/>
          </a:solidFill>
        </p:spPr>
        <p:txBody>
          <a:bodyPr wrap="square" rtlCol="0">
            <a:spAutoFit/>
          </a:bodyPr>
          <a:lstStyle/>
          <a:p>
            <a:pPr algn="r" defTabSz="457189">
              <a:buClr>
                <a:srgbClr val="000000"/>
              </a:buClr>
              <a:defRPr/>
            </a:pPr>
            <a:r>
              <a:rPr lang="sv-SE" sz="1400" kern="0">
                <a:solidFill>
                  <a:srgbClr val="68A1C4"/>
                </a:solidFill>
                <a:latin typeface="Arial"/>
                <a:cs typeface="Arial"/>
                <a:sym typeface="Arial"/>
              </a:rPr>
              <a:t>1. Vardags-osäkerhet som </a:t>
            </a:r>
            <a:br>
              <a:rPr lang="sv-SE" sz="1400" kern="0">
                <a:solidFill>
                  <a:srgbClr val="68A1C4"/>
                </a:solidFill>
                <a:latin typeface="Arial"/>
                <a:cs typeface="Arial"/>
                <a:sym typeface="Arial"/>
              </a:rPr>
            </a:br>
            <a:r>
              <a:rPr lang="sv-SE" sz="1400" kern="0">
                <a:solidFill>
                  <a:srgbClr val="68A1C4"/>
                </a:solidFill>
                <a:latin typeface="Arial"/>
                <a:cs typeface="Arial"/>
                <a:sym typeface="Arial"/>
              </a:rPr>
              <a:t>människor alltid mött       </a:t>
            </a:r>
          </a:p>
        </p:txBody>
      </p:sp>
      <p:sp>
        <p:nvSpPr>
          <p:cNvPr id="5" name="textruta 4">
            <a:extLst>
              <a:ext uri="{FF2B5EF4-FFF2-40B4-BE49-F238E27FC236}">
                <a16:creationId xmlns:a16="http://schemas.microsoft.com/office/drawing/2014/main" id="{5FBF2A2C-F4EB-5879-559B-F9265444F0A8}"/>
              </a:ext>
            </a:extLst>
          </p:cNvPr>
          <p:cNvSpPr txBox="1"/>
          <p:nvPr/>
        </p:nvSpPr>
        <p:spPr>
          <a:xfrm>
            <a:off x="965934" y="4812542"/>
            <a:ext cx="2578769" cy="738664"/>
          </a:xfrm>
          <a:prstGeom prst="rect">
            <a:avLst/>
          </a:prstGeom>
          <a:solidFill>
            <a:srgbClr val="FFFFFF"/>
          </a:solidFill>
        </p:spPr>
        <p:txBody>
          <a:bodyPr wrap="square" rtlCol="0">
            <a:spAutoFit/>
          </a:bodyPr>
          <a:lstStyle/>
          <a:p>
            <a:pPr algn="r" defTabSz="457189">
              <a:buClr>
                <a:srgbClr val="000000"/>
              </a:buClr>
              <a:defRPr/>
            </a:pPr>
            <a:r>
              <a:rPr lang="sv-SE" sz="1400" kern="0">
                <a:solidFill>
                  <a:srgbClr val="2A7166"/>
                </a:solidFill>
                <a:latin typeface="Arial"/>
                <a:cs typeface="Arial"/>
                <a:sym typeface="Arial"/>
              </a:rPr>
              <a:t>2. Destabilisering av planetära system och systemkollaps orsakade av mänskligheten</a:t>
            </a:r>
            <a:endParaRPr lang="sv-SE" sz="1400" kern="0">
              <a:solidFill>
                <a:srgbClr val="68A1C4"/>
              </a:solidFill>
              <a:latin typeface="Arial"/>
              <a:cs typeface="Arial"/>
              <a:sym typeface="Arial"/>
            </a:endParaRPr>
          </a:p>
        </p:txBody>
      </p:sp>
      <p:sp>
        <p:nvSpPr>
          <p:cNvPr id="7" name="textruta 6">
            <a:extLst>
              <a:ext uri="{FF2B5EF4-FFF2-40B4-BE49-F238E27FC236}">
                <a16:creationId xmlns:a16="http://schemas.microsoft.com/office/drawing/2014/main" id="{9C07E942-4BA2-EBD0-E920-8278FC988D3D}"/>
              </a:ext>
            </a:extLst>
          </p:cNvPr>
          <p:cNvSpPr txBox="1"/>
          <p:nvPr/>
        </p:nvSpPr>
        <p:spPr>
          <a:xfrm>
            <a:off x="8115067" y="2203161"/>
            <a:ext cx="2578769" cy="523220"/>
          </a:xfrm>
          <a:prstGeom prst="rect">
            <a:avLst/>
          </a:prstGeom>
          <a:solidFill>
            <a:srgbClr val="FFFFFF"/>
          </a:solidFill>
        </p:spPr>
        <p:txBody>
          <a:bodyPr wrap="square" rtlCol="0">
            <a:spAutoFit/>
          </a:bodyPr>
          <a:lstStyle/>
          <a:p>
            <a:pPr defTabSz="457189">
              <a:buClr>
                <a:srgbClr val="000000"/>
              </a:buClr>
              <a:defRPr/>
            </a:pPr>
            <a:r>
              <a:rPr lang="sv-SE" sz="1400" kern="0">
                <a:solidFill>
                  <a:srgbClr val="2A7166"/>
                </a:solidFill>
                <a:latin typeface="Arial"/>
                <a:cs typeface="Arial"/>
                <a:sym typeface="Arial"/>
              </a:rPr>
              <a:t>3. Stora samhälleliga </a:t>
            </a:r>
            <a:br>
              <a:rPr lang="sv-SE" sz="1400" kern="0">
                <a:solidFill>
                  <a:srgbClr val="2A7166"/>
                </a:solidFill>
                <a:latin typeface="Arial"/>
                <a:cs typeface="Arial"/>
                <a:sym typeface="Arial"/>
              </a:rPr>
            </a:br>
            <a:r>
              <a:rPr lang="sv-SE" sz="1400" kern="0">
                <a:solidFill>
                  <a:srgbClr val="2A7166"/>
                </a:solidFill>
                <a:latin typeface="Arial"/>
                <a:cs typeface="Arial"/>
                <a:sym typeface="Arial"/>
              </a:rPr>
              <a:t>    förändringar </a:t>
            </a:r>
            <a:endParaRPr lang="sv-SE" sz="1400" kern="0">
              <a:solidFill>
                <a:srgbClr val="68A1C4"/>
              </a:solidFill>
              <a:latin typeface="Arial"/>
              <a:cs typeface="Arial"/>
              <a:sym typeface="Arial"/>
            </a:endParaRPr>
          </a:p>
        </p:txBody>
      </p:sp>
      <p:sp>
        <p:nvSpPr>
          <p:cNvPr id="8" name="textruta 7">
            <a:extLst>
              <a:ext uri="{FF2B5EF4-FFF2-40B4-BE49-F238E27FC236}">
                <a16:creationId xmlns:a16="http://schemas.microsoft.com/office/drawing/2014/main" id="{4B462F11-E752-D33C-4927-B639CCF4BC65}"/>
              </a:ext>
            </a:extLst>
          </p:cNvPr>
          <p:cNvSpPr txBox="1"/>
          <p:nvPr/>
        </p:nvSpPr>
        <p:spPr>
          <a:xfrm>
            <a:off x="8052314" y="5804391"/>
            <a:ext cx="2578769" cy="523220"/>
          </a:xfrm>
          <a:prstGeom prst="rect">
            <a:avLst/>
          </a:prstGeom>
          <a:solidFill>
            <a:srgbClr val="FFFFFF"/>
          </a:solidFill>
        </p:spPr>
        <p:txBody>
          <a:bodyPr wrap="square" rtlCol="0">
            <a:spAutoFit/>
          </a:bodyPr>
          <a:lstStyle/>
          <a:p>
            <a:pPr defTabSz="457189">
              <a:buClr>
                <a:srgbClr val="000000"/>
              </a:buClr>
              <a:defRPr/>
            </a:pPr>
            <a:r>
              <a:rPr lang="sv-SE" sz="1400" kern="0">
                <a:solidFill>
                  <a:srgbClr val="2A7166"/>
                </a:solidFill>
                <a:latin typeface="Arial"/>
                <a:cs typeface="Arial"/>
                <a:sym typeface="Arial"/>
              </a:rPr>
              <a:t>4. Storskalig och intensifierad </a:t>
            </a:r>
            <a:br>
              <a:rPr lang="sv-SE" sz="1400" kern="0">
                <a:solidFill>
                  <a:srgbClr val="2A7166"/>
                </a:solidFill>
                <a:latin typeface="Arial"/>
                <a:cs typeface="Arial"/>
                <a:sym typeface="Arial"/>
              </a:rPr>
            </a:br>
            <a:r>
              <a:rPr lang="sv-SE" sz="1400" kern="0">
                <a:solidFill>
                  <a:srgbClr val="2A7166"/>
                </a:solidFill>
                <a:latin typeface="Arial"/>
                <a:cs typeface="Arial"/>
                <a:sym typeface="Arial"/>
              </a:rPr>
              <a:t>    polarisering</a:t>
            </a:r>
            <a:endParaRPr lang="sv-SE" sz="1400" kern="0">
              <a:solidFill>
                <a:srgbClr val="68A1C4"/>
              </a:solidFill>
              <a:latin typeface="Arial"/>
              <a:cs typeface="Arial"/>
              <a:sym typeface="Arial"/>
            </a:endParaRPr>
          </a:p>
        </p:txBody>
      </p:sp>
      <p:pic>
        <p:nvPicPr>
          <p:cNvPr id="10" name="Bildobjekt 9">
            <a:extLst>
              <a:ext uri="{FF2B5EF4-FFF2-40B4-BE49-F238E27FC236}">
                <a16:creationId xmlns:a16="http://schemas.microsoft.com/office/drawing/2014/main" id="{6BDC973F-3A84-E5AE-BED5-8CB0A12A63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1650" y="3770408"/>
            <a:ext cx="2760903" cy="810559"/>
          </a:xfrm>
          <a:prstGeom prst="rect">
            <a:avLst/>
          </a:prstGeom>
        </p:spPr>
      </p:pic>
      <p:sp>
        <p:nvSpPr>
          <p:cNvPr id="9" name="textruta 8">
            <a:extLst>
              <a:ext uri="{FF2B5EF4-FFF2-40B4-BE49-F238E27FC236}">
                <a16:creationId xmlns:a16="http://schemas.microsoft.com/office/drawing/2014/main" id="{2DF27D4D-3CF3-F959-4FC5-FD391B0331D1}"/>
              </a:ext>
            </a:extLst>
          </p:cNvPr>
          <p:cNvSpPr txBox="1"/>
          <p:nvPr/>
        </p:nvSpPr>
        <p:spPr>
          <a:xfrm>
            <a:off x="4311319" y="3885551"/>
            <a:ext cx="3228708" cy="707886"/>
          </a:xfrm>
          <a:prstGeom prst="rect">
            <a:avLst/>
          </a:prstGeom>
          <a:noFill/>
        </p:spPr>
        <p:txBody>
          <a:bodyPr wrap="square" rtlCol="0">
            <a:spAutoFit/>
          </a:bodyPr>
          <a:lstStyle/>
          <a:p>
            <a:pPr algn="ctr" defTabSz="457189">
              <a:buClr>
                <a:srgbClr val="000000"/>
              </a:buClr>
              <a:defRPr/>
            </a:pPr>
            <a:r>
              <a:rPr lang="sv-SE" sz="1300" kern="0">
                <a:solidFill>
                  <a:srgbClr val="0D3631"/>
                </a:solidFill>
                <a:latin typeface="Calibri" panose="020F0502020204030204" pitchFamily="34" charset="0"/>
                <a:cs typeface="Calibri" panose="020F0502020204030204" pitchFamily="34" charset="0"/>
                <a:sym typeface="Arial"/>
              </a:rPr>
              <a:t>Nya former av osäkerhet som läggs på varandra, interagerar och skapar ett </a:t>
            </a:r>
          </a:p>
          <a:p>
            <a:pPr algn="ctr" defTabSz="457189">
              <a:buClr>
                <a:srgbClr val="000000"/>
              </a:buClr>
              <a:defRPr/>
            </a:pPr>
            <a:r>
              <a:rPr lang="sv-SE" sz="1400" b="1" kern="0">
                <a:solidFill>
                  <a:srgbClr val="042C2D"/>
                </a:solidFill>
                <a:latin typeface="Calibri" panose="020F0502020204030204" pitchFamily="34" charset="0"/>
                <a:cs typeface="Calibri" panose="020F0502020204030204" pitchFamily="34" charset="0"/>
                <a:sym typeface="Arial"/>
              </a:rPr>
              <a:t>nytt osäkerhetskomplex</a:t>
            </a:r>
          </a:p>
        </p:txBody>
      </p:sp>
      <p:sp>
        <p:nvSpPr>
          <p:cNvPr id="11" name="Rundad rektangulär pratbubbla 10">
            <a:extLst>
              <a:ext uri="{FF2B5EF4-FFF2-40B4-BE49-F238E27FC236}">
                <a16:creationId xmlns:a16="http://schemas.microsoft.com/office/drawing/2014/main" id="{117CD37D-4347-9B50-3161-5ABC1F1AA13A}"/>
              </a:ext>
            </a:extLst>
          </p:cNvPr>
          <p:cNvSpPr/>
          <p:nvPr/>
        </p:nvSpPr>
        <p:spPr>
          <a:xfrm>
            <a:off x="238491" y="1915580"/>
            <a:ext cx="1777607" cy="477055"/>
          </a:xfrm>
          <a:prstGeom prst="wedgeRoundRectCallout">
            <a:avLst>
              <a:gd name="adj1" fmla="val 64888"/>
              <a:gd name="adj2" fmla="val -25031"/>
              <a:gd name="adj3" fmla="val 16667"/>
            </a:avLst>
          </a:prstGeom>
          <a:noFill/>
          <a:ln w="12700">
            <a:solidFill>
              <a:srgbClr val="6AA0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buClr>
                <a:srgbClr val="000000"/>
              </a:buClr>
              <a:defRPr/>
            </a:pPr>
            <a:r>
              <a:rPr lang="sv-SE" sz="800" kern="0">
                <a:solidFill>
                  <a:srgbClr val="929292"/>
                </a:solidFill>
                <a:latin typeface="Arial"/>
                <a:sym typeface="Arial"/>
              </a:rPr>
              <a:t>Livet har alltid innehållit osäkerhet om t.ex. framtid, sjukdom, möjligheter och utmaningar</a:t>
            </a:r>
          </a:p>
        </p:txBody>
      </p:sp>
      <p:sp>
        <p:nvSpPr>
          <p:cNvPr id="14" name="Rundad rektangulär pratbubbla 13">
            <a:extLst>
              <a:ext uri="{FF2B5EF4-FFF2-40B4-BE49-F238E27FC236}">
                <a16:creationId xmlns:a16="http://schemas.microsoft.com/office/drawing/2014/main" id="{E8A6D0B8-35C5-0FAC-9EF2-86D8FC009278}"/>
              </a:ext>
            </a:extLst>
          </p:cNvPr>
          <p:cNvSpPr/>
          <p:nvPr/>
        </p:nvSpPr>
        <p:spPr>
          <a:xfrm>
            <a:off x="238489" y="5652899"/>
            <a:ext cx="1886875" cy="477055"/>
          </a:xfrm>
          <a:prstGeom prst="wedgeRoundRectCallout">
            <a:avLst>
              <a:gd name="adj1" fmla="val -673"/>
              <a:gd name="adj2" fmla="val -79470"/>
              <a:gd name="adj3" fmla="val 16667"/>
            </a:avLst>
          </a:prstGeom>
          <a:noFill/>
          <a:ln w="12700">
            <a:solidFill>
              <a:srgbClr val="2B72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buClr>
                <a:srgbClr val="000000"/>
              </a:buClr>
              <a:defRPr/>
            </a:pPr>
            <a:r>
              <a:rPr lang="sv-SE" sz="800" kern="0">
                <a:solidFill>
                  <a:srgbClr val="929292"/>
                </a:solidFill>
                <a:latin typeface="Arial"/>
                <a:sym typeface="Arial"/>
              </a:rPr>
              <a:t>Klimatkris, global uppvärmning och andra tecken på systemkollaps börjar bli synliga och tydliga</a:t>
            </a:r>
          </a:p>
        </p:txBody>
      </p:sp>
      <p:sp>
        <p:nvSpPr>
          <p:cNvPr id="15" name="Rundad rektangulär pratbubbla 14">
            <a:extLst>
              <a:ext uri="{FF2B5EF4-FFF2-40B4-BE49-F238E27FC236}">
                <a16:creationId xmlns:a16="http://schemas.microsoft.com/office/drawing/2014/main" id="{24814E92-DC9C-D30F-DA08-411DC4F12C43}"/>
              </a:ext>
            </a:extLst>
          </p:cNvPr>
          <p:cNvSpPr/>
          <p:nvPr/>
        </p:nvSpPr>
        <p:spPr>
          <a:xfrm>
            <a:off x="9646025" y="2770750"/>
            <a:ext cx="2265891" cy="604675"/>
          </a:xfrm>
          <a:prstGeom prst="wedgeRoundRectCallout">
            <a:avLst>
              <a:gd name="adj1" fmla="val -60306"/>
              <a:gd name="adj2" fmla="val -79699"/>
              <a:gd name="adj3" fmla="val 16667"/>
            </a:avLst>
          </a:prstGeom>
          <a:noFill/>
          <a:ln w="12700">
            <a:solidFill>
              <a:srgbClr val="2B72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buClr>
                <a:srgbClr val="000000"/>
              </a:buClr>
              <a:defRPr/>
            </a:pPr>
            <a:r>
              <a:rPr lang="sv-SE" sz="800" kern="0">
                <a:solidFill>
                  <a:srgbClr val="929292"/>
                </a:solidFill>
                <a:latin typeface="Arial"/>
                <a:sym typeface="Arial"/>
              </a:rPr>
              <a:t>Vi inser att vi behöver göra stora samhälleliga omställningar, men det är inte tydligt hur detta ska gå till eller vad det kommer att innebära för  mig som individ. </a:t>
            </a:r>
          </a:p>
        </p:txBody>
      </p:sp>
      <p:sp>
        <p:nvSpPr>
          <p:cNvPr id="16" name="Rundad rektangulär pratbubbla 15">
            <a:extLst>
              <a:ext uri="{FF2B5EF4-FFF2-40B4-BE49-F238E27FC236}">
                <a16:creationId xmlns:a16="http://schemas.microsoft.com/office/drawing/2014/main" id="{6C08F2EE-AA70-9D96-0458-C516259CFBB1}"/>
              </a:ext>
            </a:extLst>
          </p:cNvPr>
          <p:cNvSpPr/>
          <p:nvPr/>
        </p:nvSpPr>
        <p:spPr>
          <a:xfrm>
            <a:off x="9722227" y="6065274"/>
            <a:ext cx="2092285" cy="604675"/>
          </a:xfrm>
          <a:prstGeom prst="wedgeRoundRectCallout">
            <a:avLst>
              <a:gd name="adj1" fmla="val -67580"/>
              <a:gd name="adj2" fmla="val -31773"/>
              <a:gd name="adj3" fmla="val 16667"/>
            </a:avLst>
          </a:prstGeom>
          <a:noFill/>
          <a:ln w="12700">
            <a:solidFill>
              <a:srgbClr val="2B72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buClr>
                <a:srgbClr val="000000"/>
              </a:buClr>
              <a:defRPr/>
            </a:pPr>
            <a:r>
              <a:rPr lang="sv-SE" sz="800" kern="0">
                <a:solidFill>
                  <a:srgbClr val="929292"/>
                </a:solidFill>
                <a:latin typeface="Arial"/>
                <a:sym typeface="Arial"/>
              </a:rPr>
              <a:t>För att hantera osäkerhet och komplexitet börjar vi förenkla världen, se svart-vitt och polarisera mot varandra.  </a:t>
            </a:r>
          </a:p>
        </p:txBody>
      </p:sp>
    </p:spTree>
    <p:extLst>
      <p:ext uri="{BB962C8B-B14F-4D97-AF65-F5344CB8AC3E}">
        <p14:creationId xmlns:p14="http://schemas.microsoft.com/office/powerpoint/2010/main" val="360109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rgbClr val="F9F8F4"/>
        </a:solidFill>
        <a:effectLst/>
      </p:bgPr>
    </p:bg>
    <p:spTree>
      <p:nvGrpSpPr>
        <p:cNvPr id="1" name="Shape 1807">
          <a:extLst>
            <a:ext uri="{FF2B5EF4-FFF2-40B4-BE49-F238E27FC236}">
              <a16:creationId xmlns:a16="http://schemas.microsoft.com/office/drawing/2014/main" id="{83E244AC-AC75-0390-F006-0D1EE7B2B646}"/>
            </a:ext>
          </a:extLst>
        </p:cNvPr>
        <p:cNvGrpSpPr/>
        <p:nvPr/>
      </p:nvGrpSpPr>
      <p:grpSpPr>
        <a:xfrm>
          <a:off x="0" y="0"/>
          <a:ext cx="0" cy="0"/>
          <a:chOff x="0" y="0"/>
          <a:chExt cx="0" cy="0"/>
        </a:xfrm>
      </p:grpSpPr>
      <p:pic>
        <p:nvPicPr>
          <p:cNvPr id="1808" name="Google Shape;1808;p377">
            <a:extLst>
              <a:ext uri="{FF2B5EF4-FFF2-40B4-BE49-F238E27FC236}">
                <a16:creationId xmlns:a16="http://schemas.microsoft.com/office/drawing/2014/main" id="{CD7094D6-AD0A-5CA4-4854-8BD35DAC99F5}"/>
              </a:ext>
            </a:extLst>
          </p:cNvPr>
          <p:cNvPicPr preferRelativeResize="0"/>
          <p:nvPr/>
        </p:nvPicPr>
        <p:blipFill>
          <a:blip r:embed="rId3">
            <a:alphaModFix/>
          </a:blip>
          <a:stretch>
            <a:fillRect/>
          </a:stretch>
        </p:blipFill>
        <p:spPr>
          <a:xfrm>
            <a:off x="372000" y="101601"/>
            <a:ext cx="11315862" cy="6810367"/>
          </a:xfrm>
          <a:prstGeom prst="rect">
            <a:avLst/>
          </a:prstGeom>
          <a:noFill/>
          <a:ln>
            <a:noFill/>
          </a:ln>
        </p:spPr>
      </p:pic>
    </p:spTree>
    <p:extLst>
      <p:ext uri="{BB962C8B-B14F-4D97-AF65-F5344CB8AC3E}">
        <p14:creationId xmlns:p14="http://schemas.microsoft.com/office/powerpoint/2010/main" val="2512984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40C57-9F6C-F934-7BF7-EF70F4F6AE7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15D49DF-315E-48F5-FF7D-C4E36AF560AB}"/>
              </a:ext>
            </a:extLst>
          </p:cNvPr>
          <p:cNvSpPr>
            <a:spLocks noGrp="1"/>
          </p:cNvSpPr>
          <p:nvPr>
            <p:ph type="title"/>
          </p:nvPr>
        </p:nvSpPr>
        <p:spPr/>
        <p:txBody>
          <a:bodyPr/>
          <a:lstStyle/>
          <a:p>
            <a:r>
              <a:rPr lang="en-GB" err="1"/>
              <a:t>Vad</a:t>
            </a:r>
            <a:r>
              <a:rPr lang="en-GB"/>
              <a:t> </a:t>
            </a:r>
            <a:r>
              <a:rPr lang="en-GB" err="1"/>
              <a:t>hindrar</a:t>
            </a:r>
            <a:r>
              <a:rPr lang="en-GB"/>
              <a:t> </a:t>
            </a:r>
            <a:r>
              <a:rPr lang="en-GB" err="1"/>
              <a:t>oss</a:t>
            </a:r>
            <a:r>
              <a:rPr lang="en-GB"/>
              <a:t> </a:t>
            </a:r>
            <a:r>
              <a:rPr lang="en-GB" err="1"/>
              <a:t>att</a:t>
            </a:r>
            <a:r>
              <a:rPr lang="en-GB"/>
              <a:t> </a:t>
            </a:r>
            <a:r>
              <a:rPr lang="en-GB" err="1"/>
              <a:t>ställa</a:t>
            </a:r>
            <a:r>
              <a:rPr lang="en-GB"/>
              <a:t> om?</a:t>
            </a:r>
          </a:p>
        </p:txBody>
      </p:sp>
      <p:pic>
        <p:nvPicPr>
          <p:cNvPr id="2050" name="Picture 2" descr="two ditches">
            <a:extLst>
              <a:ext uri="{FF2B5EF4-FFF2-40B4-BE49-F238E27FC236}">
                <a16:creationId xmlns:a16="http://schemas.microsoft.com/office/drawing/2014/main" id="{FFE55D68-9E4F-2394-B9B3-F1BA964B32A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5963"/>
            <a:ext cx="12183533" cy="6863963"/>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a:extLst>
              <a:ext uri="{FF2B5EF4-FFF2-40B4-BE49-F238E27FC236}">
                <a16:creationId xmlns:a16="http://schemas.microsoft.com/office/drawing/2014/main" id="{F037DC14-51E5-0488-13DB-7DB3BAFF43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326" y="2238732"/>
            <a:ext cx="3076513" cy="4802149"/>
          </a:xfrm>
          <a:prstGeom prst="rect">
            <a:avLst/>
          </a:prstGeom>
          <a:effectLst>
            <a:softEdge rad="161404"/>
          </a:effectLst>
        </p:spPr>
      </p:pic>
      <p:sp>
        <p:nvSpPr>
          <p:cNvPr id="12" name="Rundad rektangulär pratbubbla 11">
            <a:extLst>
              <a:ext uri="{FF2B5EF4-FFF2-40B4-BE49-F238E27FC236}">
                <a16:creationId xmlns:a16="http://schemas.microsoft.com/office/drawing/2014/main" id="{8B57D69F-5B5B-A66B-A59E-56764CC0C49B}"/>
              </a:ext>
            </a:extLst>
          </p:cNvPr>
          <p:cNvSpPr/>
          <p:nvPr/>
        </p:nvSpPr>
        <p:spPr>
          <a:xfrm>
            <a:off x="6656832" y="291975"/>
            <a:ext cx="5352288" cy="2068677"/>
          </a:xfrm>
          <a:prstGeom prst="wedgeRoundRectCallout">
            <a:avLst>
              <a:gd name="adj1" fmla="val -42279"/>
              <a:gd name="adj2" fmla="val 68224"/>
              <a:gd name="adj3" fmla="val 16667"/>
            </a:avLst>
          </a:prstGeom>
          <a:solidFill>
            <a:srgbClr val="2C3C32">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GB" sz="1600" kern="0">
                <a:solidFill>
                  <a:srgbClr val="FFFFFF"/>
                </a:solidFill>
                <a:latin typeface="Arial"/>
                <a:sym typeface="Arial"/>
              </a:rPr>
              <a:t>Jag ser </a:t>
            </a:r>
            <a:r>
              <a:rPr lang="en-GB" sz="1600" kern="0" err="1">
                <a:solidFill>
                  <a:srgbClr val="FFFFFF"/>
                </a:solidFill>
                <a:latin typeface="Arial"/>
                <a:sym typeface="Arial"/>
              </a:rPr>
              <a:t>vägen</a:t>
            </a:r>
            <a:r>
              <a:rPr lang="en-GB" sz="1600" kern="0">
                <a:solidFill>
                  <a:srgbClr val="FFFFFF"/>
                </a:solidFill>
                <a:latin typeface="Arial"/>
                <a:sym typeface="Arial"/>
              </a:rPr>
              <a:t> vi </a:t>
            </a:r>
            <a:r>
              <a:rPr lang="en-GB" sz="1600" kern="0" err="1">
                <a:solidFill>
                  <a:srgbClr val="FFFFFF"/>
                </a:solidFill>
                <a:latin typeface="Arial"/>
                <a:sym typeface="Arial"/>
              </a:rPr>
              <a:t>är</a:t>
            </a:r>
            <a:r>
              <a:rPr lang="en-GB" sz="1600" kern="0">
                <a:solidFill>
                  <a:srgbClr val="FFFFFF"/>
                </a:solidFill>
                <a:latin typeface="Arial"/>
                <a:sym typeface="Arial"/>
              </a:rPr>
              <a:t> </a:t>
            </a:r>
            <a:r>
              <a:rPr lang="en-GB" sz="1600" kern="0" err="1">
                <a:solidFill>
                  <a:srgbClr val="FFFFFF"/>
                </a:solidFill>
                <a:latin typeface="Arial"/>
                <a:sym typeface="Arial"/>
              </a:rPr>
              <a:t>på</a:t>
            </a:r>
            <a:r>
              <a:rPr lang="en-GB" sz="1600" kern="0">
                <a:solidFill>
                  <a:srgbClr val="FFFFFF"/>
                </a:solidFill>
                <a:latin typeface="Arial"/>
                <a:sym typeface="Arial"/>
              </a:rPr>
              <a:t> mot </a:t>
            </a:r>
            <a:r>
              <a:rPr lang="en-GB" sz="1600" kern="0" err="1">
                <a:solidFill>
                  <a:srgbClr val="FFFFFF"/>
                </a:solidFill>
                <a:latin typeface="Arial"/>
                <a:sym typeface="Arial"/>
              </a:rPr>
              <a:t>framtiden</a:t>
            </a:r>
            <a:r>
              <a:rPr lang="en-GB" sz="1600" kern="0">
                <a:solidFill>
                  <a:srgbClr val="FFFFFF"/>
                </a:solidFill>
                <a:latin typeface="Arial"/>
                <a:sym typeface="Arial"/>
              </a:rPr>
              <a:t> </a:t>
            </a:r>
            <a:r>
              <a:rPr lang="en-GB" sz="1600" kern="0" err="1">
                <a:solidFill>
                  <a:srgbClr val="FFFFFF"/>
                </a:solidFill>
                <a:latin typeface="Arial"/>
                <a:sym typeface="Arial"/>
              </a:rPr>
              <a:t>som</a:t>
            </a:r>
            <a:r>
              <a:rPr lang="en-GB" sz="1600" kern="0">
                <a:solidFill>
                  <a:srgbClr val="FFFFFF"/>
                </a:solidFill>
                <a:latin typeface="Arial"/>
                <a:sym typeface="Arial"/>
              </a:rPr>
              <a:t> </a:t>
            </a:r>
            <a:r>
              <a:rPr lang="en-GB" sz="1600" kern="0" err="1">
                <a:solidFill>
                  <a:srgbClr val="FFFFFF"/>
                </a:solidFill>
                <a:latin typeface="Arial"/>
                <a:sym typeface="Arial"/>
              </a:rPr>
              <a:t>att</a:t>
            </a:r>
            <a:r>
              <a:rPr lang="en-GB" sz="1600" kern="0">
                <a:solidFill>
                  <a:srgbClr val="FFFFFF"/>
                </a:solidFill>
                <a:latin typeface="Arial"/>
                <a:sym typeface="Arial"/>
              </a:rPr>
              <a:t> det </a:t>
            </a:r>
            <a:r>
              <a:rPr lang="en-GB" sz="1600" kern="0" err="1">
                <a:solidFill>
                  <a:srgbClr val="FFFFFF"/>
                </a:solidFill>
                <a:latin typeface="Arial"/>
                <a:sym typeface="Arial"/>
              </a:rPr>
              <a:t>finns</a:t>
            </a:r>
            <a:r>
              <a:rPr lang="en-GB" sz="1600" kern="0">
                <a:solidFill>
                  <a:srgbClr val="FFFFFF"/>
                </a:solidFill>
                <a:latin typeface="Arial"/>
                <a:sym typeface="Arial"/>
              </a:rPr>
              <a:t> </a:t>
            </a:r>
            <a:r>
              <a:rPr lang="en-GB" sz="1600" kern="0" err="1">
                <a:solidFill>
                  <a:srgbClr val="FFFFFF"/>
                </a:solidFill>
                <a:latin typeface="Arial"/>
                <a:sym typeface="Arial"/>
              </a:rPr>
              <a:t>ett</a:t>
            </a:r>
            <a:r>
              <a:rPr lang="en-GB" sz="1600" kern="0">
                <a:solidFill>
                  <a:srgbClr val="FFFFFF"/>
                </a:solidFill>
                <a:latin typeface="Arial"/>
                <a:sym typeface="Arial"/>
              </a:rPr>
              <a:t> dike </a:t>
            </a:r>
            <a:r>
              <a:rPr lang="en-GB" sz="1600" kern="0" err="1">
                <a:solidFill>
                  <a:srgbClr val="FFFFFF"/>
                </a:solidFill>
                <a:latin typeface="Arial"/>
                <a:sym typeface="Arial"/>
              </a:rPr>
              <a:t>på</a:t>
            </a:r>
            <a:r>
              <a:rPr lang="en-GB" sz="1600" kern="0">
                <a:solidFill>
                  <a:srgbClr val="FFFFFF"/>
                </a:solidFill>
                <a:latin typeface="Arial"/>
                <a:sym typeface="Arial"/>
              </a:rPr>
              <a:t> </a:t>
            </a:r>
            <a:r>
              <a:rPr lang="en-GB" sz="1600" kern="0" err="1">
                <a:solidFill>
                  <a:srgbClr val="FFFFFF"/>
                </a:solidFill>
                <a:latin typeface="Arial"/>
                <a:sym typeface="Arial"/>
              </a:rPr>
              <a:t>vardera</a:t>
            </a:r>
            <a:r>
              <a:rPr lang="en-GB" sz="1600" kern="0">
                <a:solidFill>
                  <a:srgbClr val="FFFFFF"/>
                </a:solidFill>
                <a:latin typeface="Arial"/>
                <a:sym typeface="Arial"/>
              </a:rPr>
              <a:t> </a:t>
            </a:r>
            <a:r>
              <a:rPr lang="en-GB" sz="1600" kern="0" err="1">
                <a:solidFill>
                  <a:srgbClr val="FFFFFF"/>
                </a:solidFill>
                <a:latin typeface="Arial"/>
                <a:sym typeface="Arial"/>
              </a:rPr>
              <a:t>sida</a:t>
            </a:r>
            <a:r>
              <a:rPr lang="en-GB" sz="1600" kern="0">
                <a:solidFill>
                  <a:srgbClr val="FFFFFF"/>
                </a:solidFill>
                <a:latin typeface="Arial"/>
                <a:sym typeface="Arial"/>
              </a:rPr>
              <a:t>. Vi </a:t>
            </a:r>
            <a:r>
              <a:rPr lang="en-GB" sz="1600" kern="0" err="1">
                <a:solidFill>
                  <a:srgbClr val="FFFFFF"/>
                </a:solidFill>
                <a:latin typeface="Arial"/>
                <a:sym typeface="Arial"/>
              </a:rPr>
              <a:t>måste</a:t>
            </a:r>
            <a:r>
              <a:rPr lang="en-GB" sz="1600" kern="0">
                <a:solidFill>
                  <a:srgbClr val="FFFFFF"/>
                </a:solidFill>
                <a:latin typeface="Arial"/>
                <a:sym typeface="Arial"/>
              </a:rPr>
              <a:t> </a:t>
            </a:r>
            <a:r>
              <a:rPr lang="en-GB" sz="1600" kern="0" err="1">
                <a:solidFill>
                  <a:srgbClr val="FFFFFF"/>
                </a:solidFill>
                <a:latin typeface="Arial"/>
                <a:sym typeface="Arial"/>
              </a:rPr>
              <a:t>hålla</a:t>
            </a:r>
            <a:r>
              <a:rPr lang="en-GB" sz="1600" kern="0">
                <a:solidFill>
                  <a:srgbClr val="FFFFFF"/>
                </a:solidFill>
                <a:latin typeface="Arial"/>
                <a:sym typeface="Arial"/>
              </a:rPr>
              <a:t> fast vid </a:t>
            </a:r>
            <a:r>
              <a:rPr lang="en-GB" sz="1600" kern="0" err="1">
                <a:solidFill>
                  <a:srgbClr val="FFFFFF"/>
                </a:solidFill>
                <a:latin typeface="Arial"/>
                <a:sym typeface="Arial"/>
              </a:rPr>
              <a:t>varandra</a:t>
            </a:r>
            <a:r>
              <a:rPr lang="en-GB" sz="1600" kern="0">
                <a:solidFill>
                  <a:srgbClr val="FFFFFF"/>
                </a:solidFill>
                <a:latin typeface="Arial"/>
                <a:sym typeface="Arial"/>
              </a:rPr>
              <a:t> för </a:t>
            </a:r>
            <a:r>
              <a:rPr lang="en-GB" sz="1600" kern="0" err="1">
                <a:solidFill>
                  <a:srgbClr val="FFFFFF"/>
                </a:solidFill>
                <a:latin typeface="Arial"/>
                <a:sym typeface="Arial"/>
              </a:rPr>
              <a:t>att</a:t>
            </a:r>
            <a:r>
              <a:rPr lang="en-GB" sz="1600" kern="0">
                <a:solidFill>
                  <a:srgbClr val="FFFFFF"/>
                </a:solidFill>
                <a:latin typeface="Arial"/>
                <a:sym typeface="Arial"/>
              </a:rPr>
              <a:t> </a:t>
            </a:r>
            <a:r>
              <a:rPr lang="en-GB" sz="1600" kern="0" err="1">
                <a:solidFill>
                  <a:srgbClr val="FFFFFF"/>
                </a:solidFill>
                <a:latin typeface="Arial"/>
                <a:sym typeface="Arial"/>
              </a:rPr>
              <a:t>inte</a:t>
            </a:r>
            <a:r>
              <a:rPr lang="en-GB" sz="1600" kern="0">
                <a:solidFill>
                  <a:srgbClr val="FFFFFF"/>
                </a:solidFill>
                <a:latin typeface="Arial"/>
                <a:sym typeface="Arial"/>
              </a:rPr>
              <a:t> </a:t>
            </a:r>
            <a:r>
              <a:rPr lang="en-GB" sz="1600" kern="0" err="1">
                <a:solidFill>
                  <a:srgbClr val="FFFFFF"/>
                </a:solidFill>
                <a:latin typeface="Arial"/>
                <a:sym typeface="Arial"/>
              </a:rPr>
              <a:t>falla</a:t>
            </a:r>
            <a:r>
              <a:rPr lang="en-GB" sz="1600" kern="0">
                <a:solidFill>
                  <a:srgbClr val="FFFFFF"/>
                </a:solidFill>
                <a:latin typeface="Arial"/>
                <a:sym typeface="Arial"/>
              </a:rPr>
              <a:t> </a:t>
            </a:r>
            <a:r>
              <a:rPr lang="en-GB" sz="1600" kern="0" err="1">
                <a:solidFill>
                  <a:srgbClr val="FFFFFF"/>
                </a:solidFill>
                <a:latin typeface="Arial"/>
                <a:sym typeface="Arial"/>
              </a:rPr>
              <a:t>ner</a:t>
            </a:r>
            <a:r>
              <a:rPr lang="en-GB" sz="1600" kern="0">
                <a:solidFill>
                  <a:srgbClr val="FFFFFF"/>
                </a:solidFill>
                <a:latin typeface="Arial"/>
                <a:sym typeface="Arial"/>
              </a:rPr>
              <a:t> </a:t>
            </a:r>
            <a:r>
              <a:rPr lang="en-GB" sz="1600" kern="0" err="1">
                <a:solidFill>
                  <a:srgbClr val="FFFFFF"/>
                </a:solidFill>
                <a:latin typeface="Arial"/>
                <a:sym typeface="Arial"/>
              </a:rPr>
              <a:t>i</a:t>
            </a:r>
            <a:r>
              <a:rPr lang="en-GB" sz="1600" kern="0">
                <a:solidFill>
                  <a:srgbClr val="FFFFFF"/>
                </a:solidFill>
                <a:latin typeface="Arial"/>
                <a:sym typeface="Arial"/>
              </a:rPr>
              <a:t> </a:t>
            </a:r>
            <a:r>
              <a:rPr lang="en-GB" sz="1600" kern="0" err="1">
                <a:solidFill>
                  <a:srgbClr val="FFFFFF"/>
                </a:solidFill>
                <a:latin typeface="Arial"/>
                <a:sym typeface="Arial"/>
              </a:rPr>
              <a:t>diket</a:t>
            </a:r>
            <a:r>
              <a:rPr lang="en-GB" sz="1600" kern="0">
                <a:solidFill>
                  <a:srgbClr val="FFFFFF"/>
                </a:solidFill>
                <a:latin typeface="Arial"/>
                <a:sym typeface="Arial"/>
              </a:rPr>
              <a:t> till </a:t>
            </a:r>
            <a:r>
              <a:rPr lang="en-GB" sz="1600" kern="0" err="1">
                <a:solidFill>
                  <a:srgbClr val="FFFFFF"/>
                </a:solidFill>
                <a:latin typeface="Arial"/>
                <a:sym typeface="Arial"/>
              </a:rPr>
              <a:t>höger</a:t>
            </a:r>
            <a:r>
              <a:rPr lang="en-GB" sz="1600" kern="0">
                <a:solidFill>
                  <a:srgbClr val="FFFFFF"/>
                </a:solidFill>
                <a:latin typeface="Arial"/>
                <a:sym typeface="Arial"/>
              </a:rPr>
              <a:t> </a:t>
            </a:r>
            <a:r>
              <a:rPr lang="en-GB" sz="1600" kern="0" err="1">
                <a:solidFill>
                  <a:srgbClr val="FFFFFF"/>
                </a:solidFill>
                <a:latin typeface="Arial"/>
                <a:sym typeface="Arial"/>
              </a:rPr>
              <a:t>eller</a:t>
            </a:r>
            <a:r>
              <a:rPr lang="en-GB" sz="1600" kern="0">
                <a:solidFill>
                  <a:srgbClr val="FFFFFF"/>
                </a:solidFill>
                <a:latin typeface="Arial"/>
                <a:sym typeface="Arial"/>
              </a:rPr>
              <a:t> </a:t>
            </a:r>
            <a:r>
              <a:rPr lang="en-GB" sz="1600" kern="0" err="1">
                <a:solidFill>
                  <a:srgbClr val="FFFFFF"/>
                </a:solidFill>
                <a:latin typeface="Arial"/>
                <a:sym typeface="Arial"/>
              </a:rPr>
              <a:t>vänster</a:t>
            </a:r>
            <a:r>
              <a:rPr lang="en-GB" sz="1600" kern="0">
                <a:solidFill>
                  <a:srgbClr val="FFFFFF"/>
                </a:solidFill>
                <a:latin typeface="Arial"/>
                <a:sym typeface="Arial"/>
              </a:rPr>
              <a:t>.</a:t>
            </a:r>
          </a:p>
          <a:p>
            <a:pPr algn="ctr" defTabSz="1219170">
              <a:buClr>
                <a:srgbClr val="000000"/>
              </a:buClr>
              <a:defRPr/>
            </a:pPr>
            <a:endParaRPr lang="en-GB" sz="1600" kern="0">
              <a:solidFill>
                <a:srgbClr val="FFFFFF"/>
              </a:solidFill>
              <a:latin typeface="Arial"/>
              <a:sym typeface="Arial"/>
            </a:endParaRPr>
          </a:p>
          <a:p>
            <a:pPr algn="ctr" defTabSz="1219170">
              <a:buClr>
                <a:srgbClr val="000000"/>
              </a:buClr>
              <a:defRPr/>
            </a:pPr>
            <a:r>
              <a:rPr lang="en-GB" sz="1600" kern="0">
                <a:solidFill>
                  <a:srgbClr val="FFFFFF"/>
                </a:solidFill>
                <a:latin typeface="Arial"/>
                <a:sym typeface="Arial"/>
              </a:rPr>
              <a:t>I det </a:t>
            </a:r>
            <a:r>
              <a:rPr lang="en-GB" sz="1600" kern="0" err="1">
                <a:solidFill>
                  <a:srgbClr val="FFFFFF"/>
                </a:solidFill>
                <a:latin typeface="Arial"/>
                <a:sym typeface="Arial"/>
              </a:rPr>
              <a:t>ena</a:t>
            </a:r>
            <a:r>
              <a:rPr lang="en-GB" sz="1600" kern="0">
                <a:solidFill>
                  <a:srgbClr val="FFFFFF"/>
                </a:solidFill>
                <a:latin typeface="Arial"/>
                <a:sym typeface="Arial"/>
              </a:rPr>
              <a:t> </a:t>
            </a:r>
            <a:r>
              <a:rPr lang="en-GB" sz="1600" kern="0" err="1">
                <a:solidFill>
                  <a:srgbClr val="FFFFFF"/>
                </a:solidFill>
                <a:latin typeface="Arial"/>
                <a:sym typeface="Arial"/>
              </a:rPr>
              <a:t>diket</a:t>
            </a:r>
            <a:r>
              <a:rPr lang="en-GB" sz="1600" kern="0">
                <a:solidFill>
                  <a:srgbClr val="FFFFFF"/>
                </a:solidFill>
                <a:latin typeface="Arial"/>
                <a:sym typeface="Arial"/>
              </a:rPr>
              <a:t> </a:t>
            </a:r>
            <a:r>
              <a:rPr lang="en-GB" sz="1600" kern="0" err="1">
                <a:solidFill>
                  <a:srgbClr val="FFFFFF"/>
                </a:solidFill>
                <a:latin typeface="Arial"/>
                <a:sym typeface="Arial"/>
              </a:rPr>
              <a:t>finns</a:t>
            </a:r>
            <a:r>
              <a:rPr lang="en-GB" sz="1600" kern="0">
                <a:solidFill>
                  <a:srgbClr val="FFFFFF"/>
                </a:solidFill>
                <a:latin typeface="Arial"/>
                <a:sym typeface="Arial"/>
              </a:rPr>
              <a:t> </a:t>
            </a:r>
            <a:r>
              <a:rPr lang="en-GB" sz="1600" kern="0" err="1">
                <a:solidFill>
                  <a:srgbClr val="FFFFFF"/>
                </a:solidFill>
                <a:latin typeface="Arial"/>
                <a:sym typeface="Arial"/>
              </a:rPr>
              <a:t>panik</a:t>
            </a:r>
            <a:r>
              <a:rPr lang="en-GB" sz="1600" kern="0">
                <a:solidFill>
                  <a:srgbClr val="FFFFFF"/>
                </a:solidFill>
                <a:latin typeface="Arial"/>
                <a:sym typeface="Arial"/>
              </a:rPr>
              <a:t> </a:t>
            </a:r>
            <a:r>
              <a:rPr lang="en-GB" sz="1600" kern="0" err="1">
                <a:solidFill>
                  <a:srgbClr val="FFFFFF"/>
                </a:solidFill>
                <a:latin typeface="Arial"/>
                <a:sym typeface="Arial"/>
              </a:rPr>
              <a:t>och</a:t>
            </a:r>
            <a:r>
              <a:rPr lang="en-GB" sz="1600" kern="0">
                <a:solidFill>
                  <a:srgbClr val="FFFFFF"/>
                </a:solidFill>
                <a:latin typeface="Arial"/>
                <a:sym typeface="Arial"/>
              </a:rPr>
              <a:t> </a:t>
            </a:r>
            <a:r>
              <a:rPr lang="en-GB" sz="1600" kern="0" err="1">
                <a:solidFill>
                  <a:srgbClr val="FFFFFF"/>
                </a:solidFill>
                <a:latin typeface="Arial"/>
                <a:sym typeface="Arial"/>
              </a:rPr>
              <a:t>hysteri</a:t>
            </a:r>
            <a:r>
              <a:rPr lang="en-GB" sz="1600" kern="0">
                <a:solidFill>
                  <a:srgbClr val="FFFFFF"/>
                </a:solidFill>
                <a:latin typeface="Arial"/>
                <a:sym typeface="Arial"/>
              </a:rPr>
              <a:t>,</a:t>
            </a:r>
          </a:p>
          <a:p>
            <a:pPr algn="ctr" defTabSz="1219170">
              <a:buClr>
                <a:srgbClr val="000000"/>
              </a:buClr>
              <a:defRPr/>
            </a:pPr>
            <a:r>
              <a:rPr lang="en-GB" sz="1600" kern="0">
                <a:solidFill>
                  <a:srgbClr val="FFFFFF"/>
                </a:solidFill>
                <a:latin typeface="Arial"/>
                <a:sym typeface="Arial"/>
              </a:rPr>
              <a:t>i det </a:t>
            </a:r>
            <a:r>
              <a:rPr lang="en-GB" sz="1600" kern="0" err="1">
                <a:solidFill>
                  <a:srgbClr val="FFFFFF"/>
                </a:solidFill>
                <a:latin typeface="Arial"/>
                <a:sym typeface="Arial"/>
              </a:rPr>
              <a:t>andra</a:t>
            </a:r>
            <a:r>
              <a:rPr lang="en-GB" sz="1600" kern="0">
                <a:solidFill>
                  <a:srgbClr val="FFFFFF"/>
                </a:solidFill>
                <a:latin typeface="Arial"/>
                <a:sym typeface="Arial"/>
              </a:rPr>
              <a:t>, </a:t>
            </a:r>
            <a:r>
              <a:rPr lang="en-GB" sz="1600" kern="0" err="1">
                <a:solidFill>
                  <a:srgbClr val="FFFFFF"/>
                </a:solidFill>
                <a:latin typeface="Arial"/>
                <a:sym typeface="Arial"/>
              </a:rPr>
              <a:t>förlamning</a:t>
            </a:r>
            <a:r>
              <a:rPr lang="en-GB" sz="1600" kern="0">
                <a:solidFill>
                  <a:srgbClr val="FFFFFF"/>
                </a:solidFill>
                <a:latin typeface="Arial"/>
                <a:sym typeface="Arial"/>
              </a:rPr>
              <a:t> </a:t>
            </a:r>
            <a:r>
              <a:rPr lang="en-GB" sz="1600" kern="0" err="1">
                <a:solidFill>
                  <a:srgbClr val="FFFFFF"/>
                </a:solidFill>
                <a:latin typeface="Arial"/>
                <a:sym typeface="Arial"/>
              </a:rPr>
              <a:t>och</a:t>
            </a:r>
            <a:r>
              <a:rPr lang="en-GB" sz="1600" kern="0">
                <a:solidFill>
                  <a:srgbClr val="FFFFFF"/>
                </a:solidFill>
                <a:latin typeface="Arial"/>
                <a:sym typeface="Arial"/>
              </a:rPr>
              <a:t> </a:t>
            </a:r>
            <a:r>
              <a:rPr lang="en-GB" sz="1600" kern="0" err="1">
                <a:solidFill>
                  <a:srgbClr val="FFFFFF"/>
                </a:solidFill>
                <a:latin typeface="Arial"/>
                <a:sym typeface="Arial"/>
              </a:rPr>
              <a:t>att</a:t>
            </a:r>
            <a:r>
              <a:rPr lang="en-GB" sz="1600" kern="0">
                <a:solidFill>
                  <a:srgbClr val="FFFFFF"/>
                </a:solidFill>
                <a:latin typeface="Arial"/>
                <a:sym typeface="Arial"/>
              </a:rPr>
              <a:t> vi </a:t>
            </a:r>
            <a:r>
              <a:rPr lang="en-GB" sz="1600" kern="0" err="1">
                <a:solidFill>
                  <a:srgbClr val="FFFFFF"/>
                </a:solidFill>
                <a:latin typeface="Arial"/>
                <a:sym typeface="Arial"/>
              </a:rPr>
              <a:t>stänger</a:t>
            </a:r>
            <a:r>
              <a:rPr lang="en-GB" sz="1600" kern="0">
                <a:solidFill>
                  <a:srgbClr val="FFFFFF"/>
                </a:solidFill>
                <a:latin typeface="Arial"/>
                <a:sym typeface="Arial"/>
              </a:rPr>
              <a:t> av. </a:t>
            </a:r>
            <a:br>
              <a:rPr lang="en-GB" sz="1600" kern="0">
                <a:solidFill>
                  <a:srgbClr val="FFFFFF"/>
                </a:solidFill>
                <a:latin typeface="Arial"/>
                <a:sym typeface="Arial"/>
              </a:rPr>
            </a:br>
            <a:r>
              <a:rPr lang="en-GB" sz="1600" kern="0">
                <a:solidFill>
                  <a:srgbClr val="FFFFFF"/>
                </a:solidFill>
                <a:latin typeface="Arial"/>
                <a:sym typeface="Arial"/>
              </a:rPr>
              <a:t>                                                           </a:t>
            </a:r>
            <a:r>
              <a:rPr lang="en-GB" sz="1600" i="1" kern="0">
                <a:solidFill>
                  <a:srgbClr val="FFFFFF"/>
                </a:solidFill>
                <a:latin typeface="Arial"/>
                <a:sym typeface="Arial"/>
              </a:rPr>
              <a:t>- Joanna Macy</a:t>
            </a:r>
          </a:p>
        </p:txBody>
      </p:sp>
    </p:spTree>
    <p:extLst>
      <p:ext uri="{BB962C8B-B14F-4D97-AF65-F5344CB8AC3E}">
        <p14:creationId xmlns:p14="http://schemas.microsoft.com/office/powerpoint/2010/main" val="140195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FB4E5E-9AA0-1AAB-ADCB-E6C9224A9C56}"/>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BA8A4BD9-74A5-B431-56E3-0B9DE3F44397}"/>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4FBF3FB3-BD5C-94D5-6B7E-7918237AE958}"/>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DA658DA2-7EFA-9508-B0CD-5822DA55EA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4942B76A-1B37-1040-0698-1C134142C324}"/>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04EE9301-DF09-206B-B2D6-F6902BF8A176}"/>
              </a:ext>
            </a:extLst>
          </p:cNvPr>
          <p:cNvSpPr txBox="1"/>
          <p:nvPr/>
        </p:nvSpPr>
        <p:spPr>
          <a:xfrm>
            <a:off x="641651" y="1756093"/>
            <a:ext cx="11195751"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Folkhälsomyndighetens forskning och rekommendationer. </a:t>
            </a:r>
            <a: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Räcker detta?</a:t>
            </a:r>
            <a:b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endPar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Hur du kan använda den själv eller med andra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3310514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1958B54C-4F2F-858D-E0F3-FC7D133E2B5A}"/>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1BCA6BDF-1A99-E03B-34A4-74B1E214EF46}"/>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E39C250E-A537-17E9-09AA-C3F0E4EE82D3}"/>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C877CC6D-A91C-020B-F361-9051449D1F24}"/>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34862376-5B1B-BDFA-91A8-A4CDC7609ECC}"/>
              </a:ext>
            </a:extLst>
          </p:cNvPr>
          <p:cNvSpPr txBox="1">
            <a:spLocks/>
          </p:cNvSpPr>
          <p:nvPr/>
        </p:nvSpPr>
        <p:spPr>
          <a:xfrm>
            <a:off x="692727" y="2103694"/>
            <a:ext cx="10293928"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sz="36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Möjliga rotorsaker till globala kriser?</a:t>
            </a:r>
          </a:p>
          <a:p>
            <a:pPr algn="ctr" defTabSz="228600">
              <a:defRPr/>
            </a:pPr>
            <a:r>
              <a:rPr lang="sv-SE" sz="36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 </a:t>
            </a:r>
          </a:p>
          <a:p>
            <a:pPr algn="ctr" defTabSz="228600">
              <a:defRPr/>
            </a:pPr>
            <a:r>
              <a:rPr lang="sv-SE" sz="36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Kan vi ställa om mot en hållbar och välmående värld? </a:t>
            </a:r>
          </a:p>
          <a:p>
            <a:pPr algn="ctr" defTabSz="228600">
              <a:defRPr/>
            </a:pPr>
            <a:endParaRPr lang="sv-SE" sz="40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654592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57">
          <a:extLst>
            <a:ext uri="{FF2B5EF4-FFF2-40B4-BE49-F238E27FC236}">
              <a16:creationId xmlns:a16="http://schemas.microsoft.com/office/drawing/2014/main" id="{AEFE788B-E890-2201-5B24-6E2ACE312AD9}"/>
            </a:ext>
          </a:extLst>
        </p:cNvPr>
        <p:cNvGrpSpPr/>
        <p:nvPr/>
      </p:nvGrpSpPr>
      <p:grpSpPr>
        <a:xfrm>
          <a:off x="0" y="0"/>
          <a:ext cx="0" cy="0"/>
          <a:chOff x="0" y="0"/>
          <a:chExt cx="0" cy="0"/>
        </a:xfrm>
      </p:grpSpPr>
      <p:pic>
        <p:nvPicPr>
          <p:cNvPr id="1658" name="Google Shape;1658;p363">
            <a:extLst>
              <a:ext uri="{FF2B5EF4-FFF2-40B4-BE49-F238E27FC236}">
                <a16:creationId xmlns:a16="http://schemas.microsoft.com/office/drawing/2014/main" id="{1A45CF7E-F322-6E28-5540-C6C6D7DA7DE6}"/>
              </a:ext>
            </a:extLst>
          </p:cNvPr>
          <p:cNvPicPr preferRelativeResize="0"/>
          <p:nvPr/>
        </p:nvPicPr>
        <p:blipFill rotWithShape="1">
          <a:blip r:embed="rId3">
            <a:alphaModFix/>
          </a:blip>
          <a:srcRect/>
          <a:stretch/>
        </p:blipFill>
        <p:spPr>
          <a:xfrm>
            <a:off x="3051683" y="384673"/>
            <a:ext cx="6088651" cy="6088651"/>
          </a:xfrm>
          <a:prstGeom prst="rect">
            <a:avLst/>
          </a:prstGeom>
          <a:noFill/>
          <a:ln>
            <a:noFill/>
          </a:ln>
        </p:spPr>
      </p:pic>
      <p:sp>
        <p:nvSpPr>
          <p:cNvPr id="1659" name="Google Shape;1659;p363">
            <a:extLst>
              <a:ext uri="{FF2B5EF4-FFF2-40B4-BE49-F238E27FC236}">
                <a16:creationId xmlns:a16="http://schemas.microsoft.com/office/drawing/2014/main" id="{EA2EB9A4-DDB7-8ADB-19B6-A540DC5E2E27}"/>
              </a:ext>
            </a:extLst>
          </p:cNvPr>
          <p:cNvSpPr txBox="1"/>
          <p:nvPr/>
        </p:nvSpPr>
        <p:spPr>
          <a:xfrm>
            <a:off x="11542835" y="123510"/>
            <a:ext cx="144800" cy="235962"/>
          </a:xfrm>
          <a:prstGeom prst="rect">
            <a:avLst/>
          </a:prstGeom>
          <a:noFill/>
          <a:ln>
            <a:noFill/>
          </a:ln>
        </p:spPr>
        <p:txBody>
          <a:bodyPr spcFirstLastPara="1" wrap="square" lIns="25400" tIns="25400" rIns="25400" bIns="25400" anchor="ctr" anchorCtr="0">
            <a:spAutoFit/>
          </a:bodyPr>
          <a:lstStyle/>
          <a:p>
            <a:pPr algn="ctr" defTabSz="1219170">
              <a:buClr>
                <a:srgbClr val="FFFFFF"/>
              </a:buClr>
              <a:buSzPts val="1800"/>
              <a:defRPr/>
            </a:pPr>
            <a:r>
              <a:rPr lang="en" sz="1200" kern="0">
                <a:solidFill>
                  <a:srgbClr val="FFFFFF"/>
                </a:solidFill>
                <a:latin typeface="Helvetica Neue"/>
                <a:ea typeface="Helvetica Neue"/>
                <a:cs typeface="Helvetica Neue"/>
                <a:sym typeface="Helvetica Neue"/>
              </a:rPr>
              <a:t>F</a:t>
            </a:r>
            <a:endParaRPr sz="667" kern="0">
              <a:solidFill>
                <a:srgbClr val="000000"/>
              </a:solidFill>
              <a:latin typeface="Arial"/>
              <a:cs typeface="Arial"/>
              <a:sym typeface="Arial"/>
            </a:endParaRPr>
          </a:p>
        </p:txBody>
      </p:sp>
      <p:sp>
        <p:nvSpPr>
          <p:cNvPr id="1660" name="Google Shape;1660;p363">
            <a:extLst>
              <a:ext uri="{FF2B5EF4-FFF2-40B4-BE49-F238E27FC236}">
                <a16:creationId xmlns:a16="http://schemas.microsoft.com/office/drawing/2014/main" id="{69986CFD-F84E-551D-0010-3EF570508EB4}"/>
              </a:ext>
            </a:extLst>
          </p:cNvPr>
          <p:cNvSpPr/>
          <p:nvPr/>
        </p:nvSpPr>
        <p:spPr>
          <a:xfrm>
            <a:off x="7175699" y="31204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conflict</a:t>
            </a:r>
            <a:endParaRPr sz="667" kern="0">
              <a:solidFill>
                <a:srgbClr val="000000"/>
              </a:solidFill>
              <a:latin typeface="Arial"/>
              <a:cs typeface="Arial"/>
              <a:sym typeface="Arial"/>
            </a:endParaRPr>
          </a:p>
        </p:txBody>
      </p:sp>
      <p:sp>
        <p:nvSpPr>
          <p:cNvPr id="1661" name="Google Shape;1661;p363">
            <a:extLst>
              <a:ext uri="{FF2B5EF4-FFF2-40B4-BE49-F238E27FC236}">
                <a16:creationId xmlns:a16="http://schemas.microsoft.com/office/drawing/2014/main" id="{D50E41F4-AE69-56BF-5F7C-50D4A297B17A}"/>
              </a:ext>
            </a:extLst>
          </p:cNvPr>
          <p:cNvSpPr/>
          <p:nvPr/>
        </p:nvSpPr>
        <p:spPr>
          <a:xfrm>
            <a:off x="6189300" y="6100273"/>
            <a:ext cx="1828800" cy="230800"/>
          </a:xfrm>
          <a:prstGeom prst="roundRect">
            <a:avLst>
              <a:gd name="adj" fmla="val 0"/>
            </a:avLst>
          </a:prstGeom>
          <a:solidFill>
            <a:srgbClr val="000000">
              <a:alpha val="0"/>
            </a:srgbClr>
          </a:solidFill>
          <a:ln>
            <a:noFill/>
          </a:ln>
        </p:spPr>
        <p:txBody>
          <a:bodyPr spcFirstLastPara="1" wrap="square" lIns="25400" tIns="25400" rIns="25400" bIns="25400" anchor="t" anchorCtr="0">
            <a:noAutofit/>
          </a:bodyPr>
          <a:lstStyle/>
          <a:p>
            <a:pPr algn="ctr" defTabSz="1219170">
              <a:buClr>
                <a:srgbClr val="FFFFFF"/>
              </a:buClr>
              <a:buSzPts val="1800"/>
              <a:defRPr/>
            </a:pPr>
            <a:r>
              <a:rPr lang="en" sz="1200" kern="0">
                <a:solidFill>
                  <a:srgbClr val="FFFFFF"/>
                </a:solidFill>
                <a:latin typeface="Helvetica Neue"/>
                <a:ea typeface="Helvetica Neue"/>
                <a:cs typeface="Helvetica Neue"/>
                <a:sym typeface="Helvetica Neue"/>
              </a:rPr>
              <a:t>Caption</a:t>
            </a:r>
            <a:endParaRPr sz="667" kern="0">
              <a:solidFill>
                <a:srgbClr val="000000"/>
              </a:solidFill>
              <a:latin typeface="Arial"/>
              <a:cs typeface="Arial"/>
              <a:sym typeface="Arial"/>
            </a:endParaRPr>
          </a:p>
        </p:txBody>
      </p:sp>
      <p:sp>
        <p:nvSpPr>
          <p:cNvPr id="1662" name="Google Shape;1662;p363">
            <a:extLst>
              <a:ext uri="{FF2B5EF4-FFF2-40B4-BE49-F238E27FC236}">
                <a16:creationId xmlns:a16="http://schemas.microsoft.com/office/drawing/2014/main" id="{4A2B15E8-47FD-BB94-D8F7-A82EC0641A51}"/>
              </a:ext>
            </a:extLst>
          </p:cNvPr>
          <p:cNvSpPr/>
          <p:nvPr/>
        </p:nvSpPr>
        <p:spPr>
          <a:xfrm>
            <a:off x="7299199"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political crisis</a:t>
            </a:r>
            <a:endParaRPr sz="667" kern="0">
              <a:solidFill>
                <a:srgbClr val="000000"/>
              </a:solidFill>
              <a:latin typeface="Arial"/>
              <a:cs typeface="Arial"/>
              <a:sym typeface="Arial"/>
            </a:endParaRPr>
          </a:p>
        </p:txBody>
      </p:sp>
      <p:sp>
        <p:nvSpPr>
          <p:cNvPr id="1663" name="Google Shape;1663;p363">
            <a:extLst>
              <a:ext uri="{FF2B5EF4-FFF2-40B4-BE49-F238E27FC236}">
                <a16:creationId xmlns:a16="http://schemas.microsoft.com/office/drawing/2014/main" id="{364E81B5-1FE3-6C32-7EC3-D47BEBAE67B7}"/>
              </a:ext>
            </a:extLst>
          </p:cNvPr>
          <p:cNvSpPr/>
          <p:nvPr/>
        </p:nvSpPr>
        <p:spPr>
          <a:xfrm>
            <a:off x="6922161" y="1560288"/>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polarization</a:t>
            </a:r>
            <a:endParaRPr sz="667" kern="0">
              <a:solidFill>
                <a:srgbClr val="000000"/>
              </a:solidFill>
              <a:latin typeface="Arial"/>
              <a:cs typeface="Arial"/>
              <a:sym typeface="Arial"/>
            </a:endParaRPr>
          </a:p>
        </p:txBody>
      </p:sp>
      <p:sp>
        <p:nvSpPr>
          <p:cNvPr id="1664" name="Google Shape;1664;p363">
            <a:extLst>
              <a:ext uri="{FF2B5EF4-FFF2-40B4-BE49-F238E27FC236}">
                <a16:creationId xmlns:a16="http://schemas.microsoft.com/office/drawing/2014/main" id="{69601926-BA40-20D4-2365-39D721953D63}"/>
              </a:ext>
            </a:extLst>
          </p:cNvPr>
          <p:cNvSpPr/>
          <p:nvPr/>
        </p:nvSpPr>
        <p:spPr>
          <a:xfrm>
            <a:off x="4074961" y="17423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dirty="0">
                <a:solidFill>
                  <a:srgbClr val="000000"/>
                </a:solidFill>
                <a:latin typeface="Arial"/>
                <a:cs typeface="Arial"/>
                <a:sym typeface="Arial"/>
              </a:rPr>
              <a:t>climate change</a:t>
            </a:r>
            <a:endParaRPr sz="667" kern="0" dirty="0">
              <a:solidFill>
                <a:srgbClr val="000000"/>
              </a:solidFill>
              <a:latin typeface="Arial"/>
              <a:cs typeface="Arial"/>
              <a:sym typeface="Arial"/>
            </a:endParaRPr>
          </a:p>
        </p:txBody>
      </p:sp>
      <p:sp>
        <p:nvSpPr>
          <p:cNvPr id="1665" name="Google Shape;1665;p363">
            <a:extLst>
              <a:ext uri="{FF2B5EF4-FFF2-40B4-BE49-F238E27FC236}">
                <a16:creationId xmlns:a16="http://schemas.microsoft.com/office/drawing/2014/main" id="{D70000B0-0CBA-03BF-1B9E-19F15D73DD46}"/>
              </a:ext>
            </a:extLst>
          </p:cNvPr>
          <p:cNvSpPr/>
          <p:nvPr/>
        </p:nvSpPr>
        <p:spPr>
          <a:xfrm>
            <a:off x="3308737" y="2944888"/>
            <a:ext cx="130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dirty="0">
                <a:solidFill>
                  <a:srgbClr val="000000"/>
                </a:solidFill>
                <a:latin typeface="Arial"/>
                <a:cs typeface="Arial"/>
                <a:sym typeface="Arial"/>
              </a:rPr>
              <a:t>species extinction</a:t>
            </a:r>
            <a:endParaRPr sz="667" kern="0" dirty="0">
              <a:solidFill>
                <a:srgbClr val="000000"/>
              </a:solidFill>
              <a:latin typeface="Arial"/>
              <a:cs typeface="Arial"/>
              <a:sym typeface="Arial"/>
            </a:endParaRPr>
          </a:p>
        </p:txBody>
      </p:sp>
      <p:sp>
        <p:nvSpPr>
          <p:cNvPr id="1666" name="Google Shape;1666;p363">
            <a:extLst>
              <a:ext uri="{FF2B5EF4-FFF2-40B4-BE49-F238E27FC236}">
                <a16:creationId xmlns:a16="http://schemas.microsoft.com/office/drawing/2014/main" id="{A7013DE4-B8C7-BA2A-EB7A-67360AFD3B99}"/>
              </a:ext>
            </a:extLst>
          </p:cNvPr>
          <p:cNvSpPr/>
          <p:nvPr/>
        </p:nvSpPr>
        <p:spPr>
          <a:xfrm>
            <a:off x="5707911"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war</a:t>
            </a:r>
            <a:endParaRPr sz="667" kern="0">
              <a:solidFill>
                <a:srgbClr val="000000"/>
              </a:solidFill>
              <a:latin typeface="Arial"/>
              <a:cs typeface="Arial"/>
              <a:sym typeface="Arial"/>
            </a:endParaRPr>
          </a:p>
        </p:txBody>
      </p:sp>
    </p:spTree>
    <p:extLst>
      <p:ext uri="{BB962C8B-B14F-4D97-AF65-F5344CB8AC3E}">
        <p14:creationId xmlns:p14="http://schemas.microsoft.com/office/powerpoint/2010/main" val="142573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70">
          <a:extLst>
            <a:ext uri="{FF2B5EF4-FFF2-40B4-BE49-F238E27FC236}">
              <a16:creationId xmlns:a16="http://schemas.microsoft.com/office/drawing/2014/main" id="{41EB8168-42BD-0E85-9A96-32609DA5874A}"/>
            </a:ext>
          </a:extLst>
        </p:cNvPr>
        <p:cNvGrpSpPr/>
        <p:nvPr/>
      </p:nvGrpSpPr>
      <p:grpSpPr>
        <a:xfrm>
          <a:off x="0" y="0"/>
          <a:ext cx="0" cy="0"/>
          <a:chOff x="0" y="0"/>
          <a:chExt cx="0" cy="0"/>
        </a:xfrm>
      </p:grpSpPr>
      <p:pic>
        <p:nvPicPr>
          <p:cNvPr id="1671" name="Google Shape;1671;p364">
            <a:extLst>
              <a:ext uri="{FF2B5EF4-FFF2-40B4-BE49-F238E27FC236}">
                <a16:creationId xmlns:a16="http://schemas.microsoft.com/office/drawing/2014/main" id="{46BAC132-27BA-1C15-342C-6FD201F0ED4A}"/>
              </a:ext>
            </a:extLst>
          </p:cNvPr>
          <p:cNvPicPr preferRelativeResize="0"/>
          <p:nvPr/>
        </p:nvPicPr>
        <p:blipFill rotWithShape="1">
          <a:blip r:embed="rId3">
            <a:alphaModFix/>
          </a:blip>
          <a:srcRect/>
          <a:stretch/>
        </p:blipFill>
        <p:spPr>
          <a:xfrm>
            <a:off x="3051683" y="384673"/>
            <a:ext cx="6088651" cy="6088651"/>
          </a:xfrm>
          <a:prstGeom prst="rect">
            <a:avLst/>
          </a:prstGeom>
          <a:noFill/>
          <a:ln>
            <a:noFill/>
          </a:ln>
        </p:spPr>
      </p:pic>
      <p:sp>
        <p:nvSpPr>
          <p:cNvPr id="1672" name="Google Shape;1672;p364">
            <a:extLst>
              <a:ext uri="{FF2B5EF4-FFF2-40B4-BE49-F238E27FC236}">
                <a16:creationId xmlns:a16="http://schemas.microsoft.com/office/drawing/2014/main" id="{57E87C78-B036-72C9-3352-F6CFAAB8F944}"/>
              </a:ext>
            </a:extLst>
          </p:cNvPr>
          <p:cNvSpPr txBox="1"/>
          <p:nvPr/>
        </p:nvSpPr>
        <p:spPr>
          <a:xfrm>
            <a:off x="11542835" y="123510"/>
            <a:ext cx="144800" cy="235962"/>
          </a:xfrm>
          <a:prstGeom prst="rect">
            <a:avLst/>
          </a:prstGeom>
          <a:noFill/>
          <a:ln>
            <a:noFill/>
          </a:ln>
        </p:spPr>
        <p:txBody>
          <a:bodyPr spcFirstLastPara="1" wrap="square" lIns="25400" tIns="25400" rIns="25400" bIns="25400" anchor="ctr" anchorCtr="0">
            <a:spAutoFit/>
          </a:bodyPr>
          <a:lstStyle/>
          <a:p>
            <a:pPr algn="ctr" defTabSz="1219170">
              <a:buClr>
                <a:srgbClr val="FFFFFF"/>
              </a:buClr>
              <a:buSzPts val="1800"/>
              <a:defRPr/>
            </a:pPr>
            <a:r>
              <a:rPr lang="en" sz="1200" kern="0">
                <a:solidFill>
                  <a:srgbClr val="FFFFFF"/>
                </a:solidFill>
                <a:latin typeface="Helvetica Neue"/>
                <a:ea typeface="Helvetica Neue"/>
                <a:cs typeface="Helvetica Neue"/>
                <a:sym typeface="Helvetica Neue"/>
              </a:rPr>
              <a:t>F</a:t>
            </a:r>
            <a:endParaRPr sz="667" kern="0">
              <a:solidFill>
                <a:srgbClr val="000000"/>
              </a:solidFill>
              <a:latin typeface="Arial"/>
              <a:cs typeface="Arial"/>
              <a:sym typeface="Arial"/>
            </a:endParaRPr>
          </a:p>
        </p:txBody>
      </p:sp>
      <p:sp>
        <p:nvSpPr>
          <p:cNvPr id="1673" name="Google Shape;1673;p364">
            <a:extLst>
              <a:ext uri="{FF2B5EF4-FFF2-40B4-BE49-F238E27FC236}">
                <a16:creationId xmlns:a16="http://schemas.microsoft.com/office/drawing/2014/main" id="{B463499C-4DE9-A971-78A4-3CC254F24A02}"/>
              </a:ext>
            </a:extLst>
          </p:cNvPr>
          <p:cNvSpPr/>
          <p:nvPr/>
        </p:nvSpPr>
        <p:spPr>
          <a:xfrm>
            <a:off x="7175699" y="31204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conflict</a:t>
            </a:r>
            <a:endParaRPr sz="667" kern="0">
              <a:solidFill>
                <a:srgbClr val="000000"/>
              </a:solidFill>
              <a:latin typeface="Arial"/>
              <a:cs typeface="Arial"/>
              <a:sym typeface="Arial"/>
            </a:endParaRPr>
          </a:p>
        </p:txBody>
      </p:sp>
      <p:sp>
        <p:nvSpPr>
          <p:cNvPr id="1674" name="Google Shape;1674;p364">
            <a:extLst>
              <a:ext uri="{FF2B5EF4-FFF2-40B4-BE49-F238E27FC236}">
                <a16:creationId xmlns:a16="http://schemas.microsoft.com/office/drawing/2014/main" id="{75E5C7D0-E33F-B54F-45DE-8DC0D97FF833}"/>
              </a:ext>
            </a:extLst>
          </p:cNvPr>
          <p:cNvSpPr/>
          <p:nvPr/>
        </p:nvSpPr>
        <p:spPr>
          <a:xfrm>
            <a:off x="5488879" y="5987911"/>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disconnect from</a:t>
            </a:r>
            <a:br>
              <a:rPr lang="en" sz="1067" kern="0">
                <a:solidFill>
                  <a:srgbClr val="000000"/>
                </a:solidFill>
                <a:latin typeface="Arial"/>
                <a:cs typeface="Arial"/>
                <a:sym typeface="Arial"/>
              </a:rPr>
            </a:br>
            <a:r>
              <a:rPr lang="en" sz="1067" kern="0">
                <a:solidFill>
                  <a:srgbClr val="000000"/>
                </a:solidFill>
                <a:latin typeface="Arial"/>
                <a:cs typeface="Arial"/>
                <a:sym typeface="Arial"/>
              </a:rPr>
              <a:t>PLANET</a:t>
            </a:r>
            <a:endParaRPr sz="667" kern="0">
              <a:solidFill>
                <a:srgbClr val="000000"/>
              </a:solidFill>
              <a:latin typeface="Arial"/>
              <a:cs typeface="Arial"/>
              <a:sym typeface="Arial"/>
            </a:endParaRPr>
          </a:p>
        </p:txBody>
      </p:sp>
      <p:sp>
        <p:nvSpPr>
          <p:cNvPr id="1675" name="Google Shape;1675;p364">
            <a:extLst>
              <a:ext uri="{FF2B5EF4-FFF2-40B4-BE49-F238E27FC236}">
                <a16:creationId xmlns:a16="http://schemas.microsoft.com/office/drawing/2014/main" id="{E2331422-12FE-B515-CDE0-8512C5EB6BC7}"/>
              </a:ext>
            </a:extLst>
          </p:cNvPr>
          <p:cNvSpPr/>
          <p:nvPr/>
        </p:nvSpPr>
        <p:spPr>
          <a:xfrm>
            <a:off x="6189300" y="6100272"/>
            <a:ext cx="1828800" cy="230800"/>
          </a:xfrm>
          <a:prstGeom prst="roundRect">
            <a:avLst>
              <a:gd name="adj" fmla="val 0"/>
            </a:avLst>
          </a:prstGeom>
          <a:solidFill>
            <a:srgbClr val="000000">
              <a:alpha val="0"/>
            </a:srgbClr>
          </a:solidFill>
          <a:ln>
            <a:noFill/>
          </a:ln>
        </p:spPr>
        <p:txBody>
          <a:bodyPr spcFirstLastPara="1" wrap="square" lIns="25400" tIns="25400" rIns="25400" bIns="25400" anchor="t" anchorCtr="0">
            <a:noAutofit/>
          </a:bodyPr>
          <a:lstStyle/>
          <a:p>
            <a:pPr algn="ctr" defTabSz="1219170">
              <a:buClr>
                <a:srgbClr val="FFFFFF"/>
              </a:buClr>
              <a:buSzPts val="1800"/>
              <a:defRPr/>
            </a:pPr>
            <a:r>
              <a:rPr lang="en" sz="1200" kern="0">
                <a:solidFill>
                  <a:srgbClr val="FFFFFF"/>
                </a:solidFill>
                <a:latin typeface="Helvetica Neue"/>
                <a:ea typeface="Helvetica Neue"/>
                <a:cs typeface="Helvetica Neue"/>
                <a:sym typeface="Helvetica Neue"/>
              </a:rPr>
              <a:t>Caption</a:t>
            </a:r>
            <a:endParaRPr sz="667" kern="0">
              <a:solidFill>
                <a:srgbClr val="000000"/>
              </a:solidFill>
              <a:latin typeface="Arial"/>
              <a:cs typeface="Arial"/>
              <a:sym typeface="Arial"/>
            </a:endParaRPr>
          </a:p>
        </p:txBody>
      </p:sp>
      <p:sp>
        <p:nvSpPr>
          <p:cNvPr id="1676" name="Google Shape;1676;p364">
            <a:extLst>
              <a:ext uri="{FF2B5EF4-FFF2-40B4-BE49-F238E27FC236}">
                <a16:creationId xmlns:a16="http://schemas.microsoft.com/office/drawing/2014/main" id="{AED84517-4012-685E-0BA2-B4CFE7E6E9DE}"/>
              </a:ext>
            </a:extLst>
          </p:cNvPr>
          <p:cNvSpPr/>
          <p:nvPr/>
        </p:nvSpPr>
        <p:spPr>
          <a:xfrm>
            <a:off x="7299199"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political crisis</a:t>
            </a:r>
            <a:endParaRPr sz="667" kern="0">
              <a:solidFill>
                <a:srgbClr val="000000"/>
              </a:solidFill>
              <a:latin typeface="Arial"/>
              <a:cs typeface="Arial"/>
              <a:sym typeface="Arial"/>
            </a:endParaRPr>
          </a:p>
        </p:txBody>
      </p:sp>
      <p:sp>
        <p:nvSpPr>
          <p:cNvPr id="1677" name="Google Shape;1677;p364">
            <a:extLst>
              <a:ext uri="{FF2B5EF4-FFF2-40B4-BE49-F238E27FC236}">
                <a16:creationId xmlns:a16="http://schemas.microsoft.com/office/drawing/2014/main" id="{56568CF9-24DA-01B8-E878-24124DDE016A}"/>
              </a:ext>
            </a:extLst>
          </p:cNvPr>
          <p:cNvSpPr/>
          <p:nvPr/>
        </p:nvSpPr>
        <p:spPr>
          <a:xfrm>
            <a:off x="6922161" y="1560288"/>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polarization</a:t>
            </a:r>
            <a:endParaRPr sz="667" kern="0">
              <a:solidFill>
                <a:srgbClr val="000000"/>
              </a:solidFill>
              <a:latin typeface="Arial"/>
              <a:cs typeface="Arial"/>
              <a:sym typeface="Arial"/>
            </a:endParaRPr>
          </a:p>
        </p:txBody>
      </p:sp>
      <p:sp>
        <p:nvSpPr>
          <p:cNvPr id="1678" name="Google Shape;1678;p364">
            <a:extLst>
              <a:ext uri="{FF2B5EF4-FFF2-40B4-BE49-F238E27FC236}">
                <a16:creationId xmlns:a16="http://schemas.microsoft.com/office/drawing/2014/main" id="{903C4973-3E48-3D44-38E6-519C929DC63E}"/>
              </a:ext>
            </a:extLst>
          </p:cNvPr>
          <p:cNvSpPr/>
          <p:nvPr/>
        </p:nvSpPr>
        <p:spPr>
          <a:xfrm>
            <a:off x="4074961" y="17423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climate change</a:t>
            </a:r>
            <a:endParaRPr sz="667" kern="0">
              <a:solidFill>
                <a:srgbClr val="000000"/>
              </a:solidFill>
              <a:latin typeface="Arial"/>
              <a:cs typeface="Arial"/>
              <a:sym typeface="Arial"/>
            </a:endParaRPr>
          </a:p>
        </p:txBody>
      </p:sp>
      <p:sp>
        <p:nvSpPr>
          <p:cNvPr id="1679" name="Google Shape;1679;p364">
            <a:extLst>
              <a:ext uri="{FF2B5EF4-FFF2-40B4-BE49-F238E27FC236}">
                <a16:creationId xmlns:a16="http://schemas.microsoft.com/office/drawing/2014/main" id="{ADDFA3A4-CD47-D9CB-5D1A-04A30339163B}"/>
              </a:ext>
            </a:extLst>
          </p:cNvPr>
          <p:cNvSpPr/>
          <p:nvPr/>
        </p:nvSpPr>
        <p:spPr>
          <a:xfrm>
            <a:off x="3308737" y="2944888"/>
            <a:ext cx="130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species extinction</a:t>
            </a:r>
            <a:endParaRPr sz="667" kern="0">
              <a:solidFill>
                <a:srgbClr val="000000"/>
              </a:solidFill>
              <a:latin typeface="Arial"/>
              <a:cs typeface="Arial"/>
              <a:sym typeface="Arial"/>
            </a:endParaRPr>
          </a:p>
        </p:txBody>
      </p:sp>
      <p:sp>
        <p:nvSpPr>
          <p:cNvPr id="1680" name="Google Shape;1680;p364">
            <a:extLst>
              <a:ext uri="{FF2B5EF4-FFF2-40B4-BE49-F238E27FC236}">
                <a16:creationId xmlns:a16="http://schemas.microsoft.com/office/drawing/2014/main" id="{22E72F2D-59E1-7AE4-0067-6CA572D16571}"/>
              </a:ext>
            </a:extLst>
          </p:cNvPr>
          <p:cNvSpPr/>
          <p:nvPr/>
        </p:nvSpPr>
        <p:spPr>
          <a:xfrm>
            <a:off x="3987265" y="5305360"/>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disconnect from</a:t>
            </a:r>
            <a:br>
              <a:rPr lang="en" sz="1067" kern="0">
                <a:solidFill>
                  <a:srgbClr val="000000"/>
                </a:solidFill>
                <a:latin typeface="Arial"/>
                <a:cs typeface="Arial"/>
                <a:sym typeface="Arial"/>
              </a:rPr>
            </a:br>
            <a:r>
              <a:rPr lang="en" sz="1067" kern="0">
                <a:solidFill>
                  <a:srgbClr val="000000"/>
                </a:solidFill>
                <a:latin typeface="Arial"/>
                <a:cs typeface="Arial"/>
                <a:sym typeface="Arial"/>
              </a:rPr>
              <a:t>SELF</a:t>
            </a:r>
            <a:endParaRPr sz="667" kern="0">
              <a:solidFill>
                <a:srgbClr val="000000"/>
              </a:solidFill>
              <a:latin typeface="Arial"/>
              <a:cs typeface="Arial"/>
              <a:sym typeface="Arial"/>
            </a:endParaRPr>
          </a:p>
        </p:txBody>
      </p:sp>
      <p:sp>
        <p:nvSpPr>
          <p:cNvPr id="1681" name="Google Shape;1681;p364">
            <a:extLst>
              <a:ext uri="{FF2B5EF4-FFF2-40B4-BE49-F238E27FC236}">
                <a16:creationId xmlns:a16="http://schemas.microsoft.com/office/drawing/2014/main" id="{9E3F20E6-CACD-F7EE-3F48-5C09640CB928}"/>
              </a:ext>
            </a:extLst>
          </p:cNvPr>
          <p:cNvSpPr/>
          <p:nvPr/>
        </p:nvSpPr>
        <p:spPr>
          <a:xfrm>
            <a:off x="6803853" y="5246848"/>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dirty="0">
                <a:solidFill>
                  <a:srgbClr val="000000"/>
                </a:solidFill>
                <a:latin typeface="Arial"/>
                <a:cs typeface="Arial"/>
                <a:sym typeface="Arial"/>
              </a:rPr>
              <a:t>disconnect from</a:t>
            </a:r>
            <a:br>
              <a:rPr lang="en" sz="1067" kern="0" dirty="0">
                <a:solidFill>
                  <a:srgbClr val="000000"/>
                </a:solidFill>
                <a:latin typeface="Arial"/>
                <a:cs typeface="Arial"/>
                <a:sym typeface="Arial"/>
              </a:rPr>
            </a:br>
            <a:r>
              <a:rPr lang="en" sz="1067" kern="0" dirty="0">
                <a:solidFill>
                  <a:srgbClr val="000000"/>
                </a:solidFill>
                <a:latin typeface="Arial"/>
                <a:cs typeface="Arial"/>
                <a:sym typeface="Arial"/>
              </a:rPr>
              <a:t>OTHERS</a:t>
            </a:r>
            <a:endParaRPr sz="667" kern="0" dirty="0">
              <a:solidFill>
                <a:srgbClr val="000000"/>
              </a:solidFill>
              <a:latin typeface="Arial"/>
              <a:cs typeface="Arial"/>
              <a:sym typeface="Arial"/>
            </a:endParaRPr>
          </a:p>
        </p:txBody>
      </p:sp>
      <p:sp>
        <p:nvSpPr>
          <p:cNvPr id="1682" name="Google Shape;1682;p364">
            <a:extLst>
              <a:ext uri="{FF2B5EF4-FFF2-40B4-BE49-F238E27FC236}">
                <a16:creationId xmlns:a16="http://schemas.microsoft.com/office/drawing/2014/main" id="{AE33B191-9868-F9A5-1C4F-161E9B9991CF}"/>
              </a:ext>
            </a:extLst>
          </p:cNvPr>
          <p:cNvSpPr/>
          <p:nvPr/>
        </p:nvSpPr>
        <p:spPr>
          <a:xfrm>
            <a:off x="5707911"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5438"/>
              </a:lnSpc>
              <a:buClr>
                <a:srgbClr val="000000"/>
              </a:buClr>
              <a:buSzPts val="1600"/>
              <a:defRPr/>
            </a:pPr>
            <a:r>
              <a:rPr lang="en" sz="1067" kern="0">
                <a:solidFill>
                  <a:srgbClr val="000000"/>
                </a:solidFill>
                <a:latin typeface="Arial"/>
                <a:cs typeface="Arial"/>
                <a:sym typeface="Arial"/>
              </a:rPr>
              <a:t>war</a:t>
            </a:r>
            <a:endParaRPr sz="667" kern="0">
              <a:solidFill>
                <a:srgbClr val="000000"/>
              </a:solidFill>
              <a:latin typeface="Arial"/>
              <a:cs typeface="Arial"/>
              <a:sym typeface="Arial"/>
            </a:endParaRPr>
          </a:p>
        </p:txBody>
      </p:sp>
      <p:sp>
        <p:nvSpPr>
          <p:cNvPr id="4" name="Google Shape;1681;p364">
            <a:extLst>
              <a:ext uri="{FF2B5EF4-FFF2-40B4-BE49-F238E27FC236}">
                <a16:creationId xmlns:a16="http://schemas.microsoft.com/office/drawing/2014/main" id="{874827C9-8CBE-6328-0C6C-ACA9DC27763F}"/>
              </a:ext>
            </a:extLst>
          </p:cNvPr>
          <p:cNvSpPr/>
          <p:nvPr/>
        </p:nvSpPr>
        <p:spPr>
          <a:xfrm>
            <a:off x="8486871" y="3276632"/>
            <a:ext cx="3587160" cy="3354694"/>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defTabSz="1219170">
              <a:lnSpc>
                <a:spcPct val="115000"/>
              </a:lnSpc>
              <a:buClr>
                <a:srgbClr val="000000"/>
              </a:buClr>
              <a:buSzPts val="1600"/>
              <a:defRPr/>
            </a:pPr>
            <a:r>
              <a:rPr lang="sv-SE" sz="1600" b="1" kern="0" dirty="0">
                <a:solidFill>
                  <a:srgbClr val="000000"/>
                </a:solidFill>
                <a:latin typeface="Arial"/>
                <a:cs typeface="Arial"/>
                <a:sym typeface="Arial"/>
              </a:rPr>
              <a:t>        En relationell kris</a:t>
            </a:r>
            <a:br>
              <a:rPr lang="sv-SE" sz="1600" b="1" kern="0" dirty="0">
                <a:solidFill>
                  <a:srgbClr val="000000"/>
                </a:solidFill>
                <a:latin typeface="Arial"/>
                <a:cs typeface="Arial"/>
                <a:sym typeface="Arial"/>
              </a:rPr>
            </a:br>
            <a:r>
              <a:rPr lang="sv-SE" sz="1400" kern="0" dirty="0">
                <a:solidFill>
                  <a:srgbClr val="000000"/>
                </a:solidFill>
                <a:latin typeface="Arial"/>
                <a:cs typeface="Arial"/>
                <a:sym typeface="Arial"/>
              </a:rPr>
              <a:t>Kriser, ohälsa och ohållbara planetära system uppkommer som effekter </a:t>
            </a:r>
            <a:r>
              <a:rPr lang="sv-SE" sz="1400" b="1" kern="0" dirty="0">
                <a:solidFill>
                  <a:srgbClr val="000000"/>
                </a:solidFill>
                <a:latin typeface="Arial"/>
                <a:cs typeface="Arial"/>
                <a:sym typeface="Arial"/>
              </a:rPr>
              <a:t>när vi inte är i:</a:t>
            </a:r>
            <a:endParaRPr lang="sv-SE" sz="1400" kern="0" dirty="0">
              <a:solidFill>
                <a:srgbClr val="000000"/>
              </a:solidFill>
              <a:latin typeface="Arial"/>
              <a:cs typeface="Arial"/>
              <a:sym typeface="Arial"/>
            </a:endParaRPr>
          </a:p>
          <a:p>
            <a:pPr defTabSz="1219170">
              <a:lnSpc>
                <a:spcPct val="115000"/>
              </a:lnSpc>
              <a:buClr>
                <a:srgbClr val="000000"/>
              </a:buClr>
              <a:buSzPts val="1600"/>
              <a:defRPr/>
            </a:pPr>
            <a:r>
              <a:rPr lang="sv-SE" sz="1400" kern="0" dirty="0">
                <a:solidFill>
                  <a:srgbClr val="000000"/>
                </a:solidFill>
                <a:latin typeface="Arial"/>
                <a:cs typeface="Arial"/>
                <a:sym typeface="Arial"/>
              </a:rPr>
              <a:t>- djup kontakt med oss själva</a:t>
            </a:r>
          </a:p>
          <a:p>
            <a:pPr defTabSz="1219170">
              <a:lnSpc>
                <a:spcPct val="115000"/>
              </a:lnSpc>
              <a:buClr>
                <a:srgbClr val="000000"/>
              </a:buClr>
              <a:buSzPts val="1600"/>
              <a:defRPr/>
            </a:pPr>
            <a:r>
              <a:rPr lang="sv-SE" sz="1400" kern="0" dirty="0">
                <a:solidFill>
                  <a:srgbClr val="000000"/>
                </a:solidFill>
                <a:latin typeface="Arial"/>
                <a:cs typeface="Arial"/>
                <a:sym typeface="Arial"/>
              </a:rPr>
              <a:t>- djup kontakt med varandra</a:t>
            </a:r>
          </a:p>
          <a:p>
            <a:pPr defTabSz="1219170">
              <a:lnSpc>
                <a:spcPct val="115000"/>
              </a:lnSpc>
              <a:buClr>
                <a:srgbClr val="000000"/>
              </a:buClr>
              <a:buSzPts val="1600"/>
              <a:defRPr/>
            </a:pPr>
            <a:r>
              <a:rPr lang="sv-SE" sz="1400" kern="0" dirty="0">
                <a:solidFill>
                  <a:srgbClr val="000000"/>
                </a:solidFill>
                <a:latin typeface="Arial"/>
                <a:cs typeface="Arial"/>
                <a:sym typeface="Arial"/>
              </a:rPr>
              <a:t>- djup kontakt med naturen</a:t>
            </a:r>
          </a:p>
          <a:p>
            <a:pPr defTabSz="1219170">
              <a:lnSpc>
                <a:spcPct val="115000"/>
              </a:lnSpc>
              <a:buClr>
                <a:srgbClr val="000000"/>
              </a:buClr>
              <a:buSzPts val="1600"/>
              <a:defRPr/>
            </a:pPr>
            <a:br>
              <a:rPr lang="sv-SE" sz="1400" kern="0" dirty="0">
                <a:solidFill>
                  <a:srgbClr val="000000"/>
                </a:solidFill>
                <a:latin typeface="Arial"/>
                <a:cs typeface="Arial"/>
                <a:sym typeface="Arial"/>
              </a:rPr>
            </a:br>
            <a:r>
              <a:rPr lang="sv-SE" sz="1200" kern="0" dirty="0">
                <a:solidFill>
                  <a:srgbClr val="000000"/>
                </a:solidFill>
                <a:latin typeface="Arial"/>
                <a:cs typeface="Arial"/>
                <a:sym typeface="Arial"/>
              </a:rPr>
              <a:t>(- samt bristande relation med föregående-, </a:t>
            </a:r>
            <a:br>
              <a:rPr lang="sv-SE" sz="1200" kern="0" dirty="0">
                <a:solidFill>
                  <a:srgbClr val="000000"/>
                </a:solidFill>
                <a:latin typeface="Arial"/>
                <a:cs typeface="Arial"/>
                <a:sym typeface="Arial"/>
              </a:rPr>
            </a:br>
            <a:r>
              <a:rPr lang="sv-SE" sz="1200" kern="0" dirty="0">
                <a:solidFill>
                  <a:srgbClr val="000000"/>
                </a:solidFill>
                <a:latin typeface="Arial"/>
                <a:cs typeface="Arial"/>
                <a:sym typeface="Arial"/>
              </a:rPr>
              <a:t>    och kommande generationer)</a:t>
            </a:r>
          </a:p>
          <a:p>
            <a:pPr defTabSz="1219170">
              <a:lnSpc>
                <a:spcPct val="115000"/>
              </a:lnSpc>
              <a:buClr>
                <a:srgbClr val="000000"/>
              </a:buClr>
              <a:buSzPts val="1600"/>
              <a:defRPr/>
            </a:pPr>
            <a:endParaRPr lang="sv-SE" sz="1200" kern="0" dirty="0">
              <a:solidFill>
                <a:srgbClr val="000000"/>
              </a:solidFill>
              <a:latin typeface="Arial"/>
              <a:cs typeface="Arial"/>
              <a:sym typeface="Arial"/>
            </a:endParaRPr>
          </a:p>
          <a:p>
            <a:pPr defTabSz="1219170">
              <a:lnSpc>
                <a:spcPct val="115000"/>
              </a:lnSpc>
              <a:buClr>
                <a:srgbClr val="000000"/>
              </a:buClr>
              <a:buSzPts val="1600"/>
              <a:defRPr/>
            </a:pPr>
            <a:r>
              <a:rPr lang="en" sz="1200" kern="0" dirty="0">
                <a:solidFill>
                  <a:srgbClr val="000000"/>
                </a:solidFill>
                <a:latin typeface="Arial"/>
                <a:cs typeface="Arial"/>
                <a:sym typeface="Arial"/>
              </a:rPr>
              <a:t>Ives, </a:t>
            </a:r>
            <a:r>
              <a:rPr lang="en" sz="1200" kern="0" dirty="0" err="1">
                <a:solidFill>
                  <a:srgbClr val="000000"/>
                </a:solidFill>
                <a:latin typeface="Arial"/>
                <a:cs typeface="Arial"/>
                <a:sym typeface="Arial"/>
              </a:rPr>
              <a:t>Wamsler</a:t>
            </a:r>
            <a:r>
              <a:rPr lang="en" sz="1200" kern="0" dirty="0">
                <a:solidFill>
                  <a:srgbClr val="000000"/>
                </a:solidFill>
                <a:latin typeface="Arial"/>
                <a:cs typeface="Arial"/>
                <a:sym typeface="Arial"/>
              </a:rPr>
              <a:t> et al 2023</a:t>
            </a:r>
            <a:endParaRPr sz="1200" kern="0" dirty="0">
              <a:solidFill>
                <a:srgbClr val="000000"/>
              </a:solidFill>
              <a:latin typeface="Arial"/>
              <a:cs typeface="Arial"/>
              <a:sym typeface="Arial"/>
            </a:endParaRPr>
          </a:p>
        </p:txBody>
      </p:sp>
    </p:spTree>
    <p:extLst>
      <p:ext uri="{BB962C8B-B14F-4D97-AF65-F5344CB8AC3E}">
        <p14:creationId xmlns:p14="http://schemas.microsoft.com/office/powerpoint/2010/main" val="410900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47">
          <a:extLst>
            <a:ext uri="{FF2B5EF4-FFF2-40B4-BE49-F238E27FC236}">
              <a16:creationId xmlns:a16="http://schemas.microsoft.com/office/drawing/2014/main" id="{2FBFF878-4E96-FFC5-5623-AC1D617E899D}"/>
            </a:ext>
          </a:extLst>
        </p:cNvPr>
        <p:cNvGrpSpPr/>
        <p:nvPr/>
      </p:nvGrpSpPr>
      <p:grpSpPr>
        <a:xfrm>
          <a:off x="0" y="0"/>
          <a:ext cx="0" cy="0"/>
          <a:chOff x="0" y="0"/>
          <a:chExt cx="0" cy="0"/>
        </a:xfrm>
      </p:grpSpPr>
      <p:sp>
        <p:nvSpPr>
          <p:cNvPr id="1748" name="Google Shape;1748;p371">
            <a:extLst>
              <a:ext uri="{FF2B5EF4-FFF2-40B4-BE49-F238E27FC236}">
                <a16:creationId xmlns:a16="http://schemas.microsoft.com/office/drawing/2014/main" id="{B4629E1A-A54E-E102-D9AA-EC5E4F095E82}"/>
              </a:ext>
            </a:extLst>
          </p:cNvPr>
          <p:cNvSpPr txBox="1">
            <a:spLocks noGrp="1"/>
          </p:cNvSpPr>
          <p:nvPr>
            <p:ph type="title"/>
          </p:nvPr>
        </p:nvSpPr>
        <p:spPr>
          <a:xfrm>
            <a:off x="719667" y="1054100"/>
            <a:ext cx="10363200" cy="1143200"/>
          </a:xfrm>
          <a:prstGeom prst="rect">
            <a:avLst/>
          </a:prstGeom>
        </p:spPr>
        <p:txBody>
          <a:bodyPr spcFirstLastPara="1" wrap="square" lIns="91434" tIns="45700" rIns="91434" bIns="45700" anchor="t" anchorCtr="0">
            <a:noAutofit/>
          </a:bodyPr>
          <a:lstStyle/>
          <a:p>
            <a:endParaRPr dirty="0"/>
          </a:p>
        </p:txBody>
      </p:sp>
      <p:sp>
        <p:nvSpPr>
          <p:cNvPr id="1749" name="Google Shape;1749;p371">
            <a:extLst>
              <a:ext uri="{FF2B5EF4-FFF2-40B4-BE49-F238E27FC236}">
                <a16:creationId xmlns:a16="http://schemas.microsoft.com/office/drawing/2014/main" id="{0A787FFA-ED61-D76F-C422-FF802E87A9E6}"/>
              </a:ext>
            </a:extLst>
          </p:cNvPr>
          <p:cNvSpPr txBox="1">
            <a:spLocks noGrp="1"/>
          </p:cNvSpPr>
          <p:nvPr>
            <p:ph type="body" idx="1"/>
          </p:nvPr>
        </p:nvSpPr>
        <p:spPr>
          <a:xfrm>
            <a:off x="719667" y="2120900"/>
            <a:ext cx="10363200" cy="4114800"/>
          </a:xfrm>
          <a:prstGeom prst="rect">
            <a:avLst/>
          </a:prstGeom>
        </p:spPr>
        <p:txBody>
          <a:bodyPr spcFirstLastPara="1" wrap="square" lIns="91434" tIns="45700" rIns="91434" bIns="45700" anchor="t" anchorCtr="0">
            <a:noAutofit/>
          </a:bodyPr>
          <a:lstStyle/>
          <a:p>
            <a:pPr marL="0" indent="0">
              <a:buNone/>
            </a:pPr>
            <a:endParaRPr dirty="0"/>
          </a:p>
        </p:txBody>
      </p:sp>
      <p:pic>
        <p:nvPicPr>
          <p:cNvPr id="1750" name="Google Shape;1750;p371">
            <a:extLst>
              <a:ext uri="{FF2B5EF4-FFF2-40B4-BE49-F238E27FC236}">
                <a16:creationId xmlns:a16="http://schemas.microsoft.com/office/drawing/2014/main" id="{3857DAF9-F981-192F-8C3D-BF69181D6312}"/>
              </a:ext>
            </a:extLst>
          </p:cNvPr>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751" name="Google Shape;1751;p371">
            <a:extLst>
              <a:ext uri="{FF2B5EF4-FFF2-40B4-BE49-F238E27FC236}">
                <a16:creationId xmlns:a16="http://schemas.microsoft.com/office/drawing/2014/main" id="{491C4FD8-7C19-F1EB-4323-F4761C0A1CE4}"/>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 y="691866"/>
            <a:ext cx="7080367" cy="5156067"/>
          </a:xfrm>
          <a:prstGeom prst="rect">
            <a:avLst/>
          </a:prstGeom>
          <a:noFill/>
          <a:ln>
            <a:noFill/>
          </a:ln>
        </p:spPr>
      </p:pic>
      <p:pic>
        <p:nvPicPr>
          <p:cNvPr id="1752" name="Google Shape;1752;p371">
            <a:extLst>
              <a:ext uri="{FF2B5EF4-FFF2-40B4-BE49-F238E27FC236}">
                <a16:creationId xmlns:a16="http://schemas.microsoft.com/office/drawing/2014/main" id="{FB0CE511-1BC3-92C7-7008-CE481949C07C}"/>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2949367" y="749268"/>
            <a:ext cx="2534800" cy="1549634"/>
          </a:xfrm>
          <a:prstGeom prst="rect">
            <a:avLst/>
          </a:prstGeom>
          <a:noFill/>
          <a:ln>
            <a:noFill/>
          </a:ln>
        </p:spPr>
      </p:pic>
      <p:pic>
        <p:nvPicPr>
          <p:cNvPr id="1753" name="Google Shape;1753;p371">
            <a:extLst>
              <a:ext uri="{FF2B5EF4-FFF2-40B4-BE49-F238E27FC236}">
                <a16:creationId xmlns:a16="http://schemas.microsoft.com/office/drawing/2014/main" id="{E523842C-795D-837B-E85A-9BF620E9EE2A}"/>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994468" y="1386301"/>
            <a:ext cx="4826966" cy="5156066"/>
          </a:xfrm>
          <a:prstGeom prst="rect">
            <a:avLst/>
          </a:prstGeom>
          <a:noFill/>
          <a:ln>
            <a:noFill/>
          </a:ln>
        </p:spPr>
      </p:pic>
    </p:spTree>
    <p:extLst>
      <p:ext uri="{BB962C8B-B14F-4D97-AF65-F5344CB8AC3E}">
        <p14:creationId xmlns:p14="http://schemas.microsoft.com/office/powerpoint/2010/main" val="164355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53"/>
                                        </p:tgtEl>
                                        <p:attrNameLst>
                                          <p:attrName>style.visibility</p:attrName>
                                        </p:attrNameLst>
                                      </p:cBhvr>
                                      <p:to>
                                        <p:strVal val="visible"/>
                                      </p:to>
                                    </p:set>
                                    <p:anim calcmode="lin" valueType="num">
                                      <p:cBhvr additive="base">
                                        <p:cTn id="7" dur="500" fill="hold"/>
                                        <p:tgtEl>
                                          <p:spTgt spid="1753"/>
                                        </p:tgtEl>
                                        <p:attrNameLst>
                                          <p:attrName>ppt_x</p:attrName>
                                        </p:attrNameLst>
                                      </p:cBhvr>
                                      <p:tavLst>
                                        <p:tav tm="0">
                                          <p:val>
                                            <p:strVal val="1+#ppt_w/2"/>
                                          </p:val>
                                        </p:tav>
                                        <p:tav tm="100000">
                                          <p:val>
                                            <p:strVal val="#ppt_x"/>
                                          </p:val>
                                        </p:tav>
                                      </p:tavLst>
                                    </p:anim>
                                    <p:anim calcmode="lin" valueType="num">
                                      <p:cBhvr additive="base">
                                        <p:cTn id="8" dur="500" fill="hold"/>
                                        <p:tgtEl>
                                          <p:spTgt spid="17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86">
          <a:extLst>
            <a:ext uri="{FF2B5EF4-FFF2-40B4-BE49-F238E27FC236}">
              <a16:creationId xmlns:a16="http://schemas.microsoft.com/office/drawing/2014/main" id="{8C566A2A-B36E-F51F-6FAA-F5B76EDBD211}"/>
            </a:ext>
          </a:extLst>
        </p:cNvPr>
        <p:cNvGrpSpPr/>
        <p:nvPr/>
      </p:nvGrpSpPr>
      <p:grpSpPr>
        <a:xfrm>
          <a:off x="0" y="0"/>
          <a:ext cx="0" cy="0"/>
          <a:chOff x="0" y="0"/>
          <a:chExt cx="0" cy="0"/>
        </a:xfrm>
      </p:grpSpPr>
      <p:pic>
        <p:nvPicPr>
          <p:cNvPr id="1687" name="Google Shape;1687;p365">
            <a:extLst>
              <a:ext uri="{FF2B5EF4-FFF2-40B4-BE49-F238E27FC236}">
                <a16:creationId xmlns:a16="http://schemas.microsoft.com/office/drawing/2014/main" id="{E927604E-65AB-ABC5-C653-5CE86D90458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 y="0"/>
            <a:ext cx="12191999" cy="6858000"/>
          </a:xfrm>
          <a:prstGeom prst="rect">
            <a:avLst/>
          </a:prstGeom>
          <a:noFill/>
          <a:ln>
            <a:noFill/>
          </a:ln>
        </p:spPr>
      </p:pic>
      <p:sp>
        <p:nvSpPr>
          <p:cNvPr id="1688" name="Google Shape;1688;p365">
            <a:extLst>
              <a:ext uri="{FF2B5EF4-FFF2-40B4-BE49-F238E27FC236}">
                <a16:creationId xmlns:a16="http://schemas.microsoft.com/office/drawing/2014/main" id="{9A212C72-01FA-E1E7-A494-6A0558259B72}"/>
              </a:ext>
            </a:extLst>
          </p:cNvPr>
          <p:cNvSpPr txBox="1"/>
          <p:nvPr/>
        </p:nvSpPr>
        <p:spPr>
          <a:xfrm>
            <a:off x="11542835" y="123510"/>
            <a:ext cx="144800" cy="235962"/>
          </a:xfrm>
          <a:prstGeom prst="rect">
            <a:avLst/>
          </a:prstGeom>
          <a:noFill/>
          <a:ln>
            <a:noFill/>
          </a:ln>
        </p:spPr>
        <p:txBody>
          <a:bodyPr spcFirstLastPara="1" wrap="square" lIns="25400" tIns="25400" rIns="25400" bIns="25400" anchor="ctr" anchorCtr="0">
            <a:spAutoFit/>
          </a:bodyPr>
          <a:lstStyle/>
          <a:p>
            <a:pPr algn="ctr" defTabSz="1219170">
              <a:buClr>
                <a:srgbClr val="FFFFFF"/>
              </a:buClr>
              <a:buSzPts val="1800"/>
              <a:defRPr/>
            </a:pPr>
            <a:r>
              <a:rPr lang="en" sz="1200" kern="0">
                <a:solidFill>
                  <a:srgbClr val="FFFFFF"/>
                </a:solidFill>
                <a:latin typeface="Helvetica Neue"/>
                <a:ea typeface="Helvetica Neue"/>
                <a:cs typeface="Helvetica Neue"/>
                <a:sym typeface="Helvetica Neue"/>
              </a:rPr>
              <a:t>F</a:t>
            </a:r>
            <a:endParaRPr sz="667" kern="0">
              <a:solidFill>
                <a:srgbClr val="000000"/>
              </a:solidFill>
              <a:latin typeface="Arial"/>
              <a:cs typeface="Arial"/>
              <a:sym typeface="Arial"/>
            </a:endParaRPr>
          </a:p>
        </p:txBody>
      </p:sp>
      <p:sp>
        <p:nvSpPr>
          <p:cNvPr id="1689" name="Google Shape;1689;p365">
            <a:extLst>
              <a:ext uri="{FF2B5EF4-FFF2-40B4-BE49-F238E27FC236}">
                <a16:creationId xmlns:a16="http://schemas.microsoft.com/office/drawing/2014/main" id="{1E550A3D-31A1-0AE2-E0DD-25691742BFC5}"/>
              </a:ext>
            </a:extLst>
          </p:cNvPr>
          <p:cNvSpPr/>
          <p:nvPr/>
        </p:nvSpPr>
        <p:spPr>
          <a:xfrm>
            <a:off x="5488881" y="5340211"/>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Connected to</a:t>
            </a:r>
            <a:br>
              <a:rPr lang="en" sz="1067" kern="0">
                <a:solidFill>
                  <a:srgbClr val="000000"/>
                </a:solidFill>
                <a:latin typeface="Arial"/>
                <a:cs typeface="Arial"/>
                <a:sym typeface="Arial"/>
              </a:rPr>
            </a:br>
            <a:r>
              <a:rPr lang="en" sz="1067" kern="0">
                <a:solidFill>
                  <a:srgbClr val="000000"/>
                </a:solidFill>
                <a:latin typeface="Arial"/>
                <a:cs typeface="Arial"/>
                <a:sym typeface="Arial"/>
              </a:rPr>
              <a:t>SELF</a:t>
            </a:r>
            <a:endParaRPr sz="667" kern="0">
              <a:solidFill>
                <a:srgbClr val="000000"/>
              </a:solidFill>
              <a:latin typeface="Arial"/>
              <a:cs typeface="Arial"/>
              <a:sym typeface="Arial"/>
            </a:endParaRPr>
          </a:p>
        </p:txBody>
      </p:sp>
      <p:sp>
        <p:nvSpPr>
          <p:cNvPr id="1690" name="Google Shape;1690;p365">
            <a:extLst>
              <a:ext uri="{FF2B5EF4-FFF2-40B4-BE49-F238E27FC236}">
                <a16:creationId xmlns:a16="http://schemas.microsoft.com/office/drawing/2014/main" id="{A23D1369-6C33-C607-2E2A-35E070902E81}"/>
              </a:ext>
            </a:extLst>
          </p:cNvPr>
          <p:cNvSpPr/>
          <p:nvPr/>
        </p:nvSpPr>
        <p:spPr>
          <a:xfrm>
            <a:off x="689296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Connected to</a:t>
            </a:r>
            <a:br>
              <a:rPr lang="en" sz="1067" kern="0">
                <a:solidFill>
                  <a:srgbClr val="000000"/>
                </a:solidFill>
                <a:latin typeface="Arial"/>
                <a:cs typeface="Arial"/>
                <a:sym typeface="Arial"/>
              </a:rPr>
            </a:br>
            <a:r>
              <a:rPr lang="en" sz="1067" kern="0">
                <a:solidFill>
                  <a:srgbClr val="000000"/>
                </a:solidFill>
                <a:latin typeface="Arial"/>
                <a:cs typeface="Arial"/>
                <a:sym typeface="Arial"/>
              </a:rPr>
              <a:t>OTHERS</a:t>
            </a:r>
            <a:endParaRPr sz="667" kern="0">
              <a:solidFill>
                <a:srgbClr val="000000"/>
              </a:solidFill>
              <a:latin typeface="Arial"/>
              <a:cs typeface="Arial"/>
              <a:sym typeface="Arial"/>
            </a:endParaRPr>
          </a:p>
        </p:txBody>
      </p:sp>
      <p:sp>
        <p:nvSpPr>
          <p:cNvPr id="1691" name="Google Shape;1691;p365">
            <a:extLst>
              <a:ext uri="{FF2B5EF4-FFF2-40B4-BE49-F238E27FC236}">
                <a16:creationId xmlns:a16="http://schemas.microsoft.com/office/drawing/2014/main" id="{EAB6CFC7-FE7B-F433-3067-6CF727E66668}"/>
              </a:ext>
            </a:extLst>
          </p:cNvPr>
          <p:cNvSpPr/>
          <p:nvPr/>
        </p:nvSpPr>
        <p:spPr>
          <a:xfrm>
            <a:off x="407637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Connected to</a:t>
            </a:r>
            <a:br>
              <a:rPr lang="en" sz="1067" kern="0">
                <a:solidFill>
                  <a:srgbClr val="000000"/>
                </a:solidFill>
                <a:latin typeface="Arial"/>
                <a:cs typeface="Arial"/>
                <a:sym typeface="Arial"/>
              </a:rPr>
            </a:br>
            <a:r>
              <a:rPr lang="en" sz="1067" kern="0">
                <a:solidFill>
                  <a:srgbClr val="000000"/>
                </a:solidFill>
                <a:latin typeface="Arial"/>
                <a:cs typeface="Arial"/>
                <a:sym typeface="Arial"/>
              </a:rPr>
              <a:t>PLANET</a:t>
            </a:r>
            <a:endParaRPr sz="667" kern="0">
              <a:solidFill>
                <a:srgbClr val="000000"/>
              </a:solidFill>
              <a:latin typeface="Arial"/>
              <a:cs typeface="Arial"/>
              <a:sym typeface="Arial"/>
            </a:endParaRPr>
          </a:p>
        </p:txBody>
      </p:sp>
    </p:spTree>
    <p:extLst>
      <p:ext uri="{BB962C8B-B14F-4D97-AF65-F5344CB8AC3E}">
        <p14:creationId xmlns:p14="http://schemas.microsoft.com/office/powerpoint/2010/main" val="3002130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95">
          <a:extLst>
            <a:ext uri="{FF2B5EF4-FFF2-40B4-BE49-F238E27FC236}">
              <a16:creationId xmlns:a16="http://schemas.microsoft.com/office/drawing/2014/main" id="{FC2DEC06-C2C5-C9AD-4F6B-C73E2FA71BD0}"/>
            </a:ext>
          </a:extLst>
        </p:cNvPr>
        <p:cNvGrpSpPr/>
        <p:nvPr/>
      </p:nvGrpSpPr>
      <p:grpSpPr>
        <a:xfrm>
          <a:off x="0" y="0"/>
          <a:ext cx="0" cy="0"/>
          <a:chOff x="0" y="0"/>
          <a:chExt cx="0" cy="0"/>
        </a:xfrm>
      </p:grpSpPr>
      <p:pic>
        <p:nvPicPr>
          <p:cNvPr id="1696" name="Google Shape;1696;p366">
            <a:extLst>
              <a:ext uri="{FF2B5EF4-FFF2-40B4-BE49-F238E27FC236}">
                <a16:creationId xmlns:a16="http://schemas.microsoft.com/office/drawing/2014/main" id="{04BE4EEE-B777-3628-9361-A5A6826256E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 y="0"/>
            <a:ext cx="12191999" cy="6858000"/>
          </a:xfrm>
          <a:prstGeom prst="rect">
            <a:avLst/>
          </a:prstGeom>
          <a:noFill/>
          <a:ln>
            <a:noFill/>
          </a:ln>
        </p:spPr>
      </p:pic>
      <p:sp>
        <p:nvSpPr>
          <p:cNvPr id="1697" name="Google Shape;1697;p366">
            <a:extLst>
              <a:ext uri="{FF2B5EF4-FFF2-40B4-BE49-F238E27FC236}">
                <a16:creationId xmlns:a16="http://schemas.microsoft.com/office/drawing/2014/main" id="{CDCDED0E-839A-198F-4240-7A3F6DCEEC7F}"/>
              </a:ext>
            </a:extLst>
          </p:cNvPr>
          <p:cNvSpPr/>
          <p:nvPr/>
        </p:nvSpPr>
        <p:spPr>
          <a:xfrm>
            <a:off x="4396340" y="2031765"/>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6190"/>
              </a:lnSpc>
              <a:buClr>
                <a:srgbClr val="000000"/>
              </a:buClr>
              <a:buSzPts val="1600"/>
              <a:defRPr/>
            </a:pPr>
            <a:r>
              <a:rPr lang="en" sz="1067" kern="0">
                <a:solidFill>
                  <a:srgbClr val="000000"/>
                </a:solidFill>
                <a:latin typeface="Arial"/>
                <a:cs typeface="Arial"/>
                <a:sym typeface="Arial"/>
              </a:rPr>
              <a:t>Unity</a:t>
            </a:r>
            <a:endParaRPr sz="667" kern="0">
              <a:solidFill>
                <a:srgbClr val="000000"/>
              </a:solidFill>
              <a:latin typeface="Arial"/>
              <a:cs typeface="Arial"/>
              <a:sym typeface="Arial"/>
            </a:endParaRPr>
          </a:p>
        </p:txBody>
      </p:sp>
      <p:sp>
        <p:nvSpPr>
          <p:cNvPr id="1698" name="Google Shape;1698;p366">
            <a:extLst>
              <a:ext uri="{FF2B5EF4-FFF2-40B4-BE49-F238E27FC236}">
                <a16:creationId xmlns:a16="http://schemas.microsoft.com/office/drawing/2014/main" id="{A389AEEA-F284-1FCD-92F5-A1087261640B}"/>
              </a:ext>
            </a:extLst>
          </p:cNvPr>
          <p:cNvSpPr/>
          <p:nvPr/>
        </p:nvSpPr>
        <p:spPr>
          <a:xfrm>
            <a:off x="5845537" y="1741703"/>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6190"/>
              </a:lnSpc>
              <a:buClr>
                <a:srgbClr val="000000"/>
              </a:buClr>
              <a:buSzPts val="1600"/>
              <a:defRPr/>
            </a:pPr>
            <a:r>
              <a:rPr lang="en" sz="1067" kern="0">
                <a:solidFill>
                  <a:srgbClr val="000000"/>
                </a:solidFill>
                <a:latin typeface="Arial"/>
                <a:cs typeface="Arial"/>
                <a:sym typeface="Arial"/>
              </a:rPr>
              <a:t>Kindness</a:t>
            </a:r>
            <a:endParaRPr sz="667" kern="0">
              <a:solidFill>
                <a:srgbClr val="000000"/>
              </a:solidFill>
              <a:latin typeface="Arial"/>
              <a:cs typeface="Arial"/>
              <a:sym typeface="Arial"/>
            </a:endParaRPr>
          </a:p>
        </p:txBody>
      </p:sp>
      <p:sp>
        <p:nvSpPr>
          <p:cNvPr id="1699" name="Google Shape;1699;p366">
            <a:extLst>
              <a:ext uri="{FF2B5EF4-FFF2-40B4-BE49-F238E27FC236}">
                <a16:creationId xmlns:a16="http://schemas.microsoft.com/office/drawing/2014/main" id="{6A9ADB82-51E0-F66A-31A5-7C838F09BDA9}"/>
              </a:ext>
            </a:extLst>
          </p:cNvPr>
          <p:cNvSpPr/>
          <p:nvPr/>
        </p:nvSpPr>
        <p:spPr>
          <a:xfrm>
            <a:off x="6899296" y="2321865"/>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6190"/>
              </a:lnSpc>
              <a:buClr>
                <a:srgbClr val="000000"/>
              </a:buClr>
              <a:buSzPts val="1600"/>
              <a:defRPr/>
            </a:pPr>
            <a:r>
              <a:rPr lang="en" sz="1067" kern="0">
                <a:solidFill>
                  <a:srgbClr val="000000"/>
                </a:solidFill>
                <a:latin typeface="Arial"/>
                <a:cs typeface="Arial"/>
                <a:sym typeface="Arial"/>
              </a:rPr>
              <a:t>Love</a:t>
            </a:r>
            <a:endParaRPr sz="667" kern="0">
              <a:solidFill>
                <a:srgbClr val="000000"/>
              </a:solidFill>
              <a:latin typeface="Arial"/>
              <a:cs typeface="Arial"/>
              <a:sym typeface="Arial"/>
            </a:endParaRPr>
          </a:p>
        </p:txBody>
      </p:sp>
      <p:sp>
        <p:nvSpPr>
          <p:cNvPr id="1700" name="Google Shape;1700;p366">
            <a:extLst>
              <a:ext uri="{FF2B5EF4-FFF2-40B4-BE49-F238E27FC236}">
                <a16:creationId xmlns:a16="http://schemas.microsoft.com/office/drawing/2014/main" id="{10B8C461-F3A7-CB7A-4603-6E59ACA918DA}"/>
              </a:ext>
            </a:extLst>
          </p:cNvPr>
          <p:cNvSpPr/>
          <p:nvPr/>
        </p:nvSpPr>
        <p:spPr>
          <a:xfrm>
            <a:off x="4233791" y="3065777"/>
            <a:ext cx="11312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6190"/>
              </a:lnSpc>
              <a:buClr>
                <a:srgbClr val="000000"/>
              </a:buClr>
              <a:buSzPts val="1600"/>
              <a:defRPr/>
            </a:pPr>
            <a:r>
              <a:rPr lang="en" sz="1067" kern="0">
                <a:solidFill>
                  <a:srgbClr val="000000"/>
                </a:solidFill>
                <a:latin typeface="Arial"/>
                <a:cs typeface="Arial"/>
                <a:sym typeface="Arial"/>
              </a:rPr>
              <a:t>Consideration</a:t>
            </a:r>
            <a:endParaRPr sz="667" kern="0">
              <a:solidFill>
                <a:srgbClr val="000000"/>
              </a:solidFill>
              <a:latin typeface="Arial"/>
              <a:cs typeface="Arial"/>
              <a:sym typeface="Arial"/>
            </a:endParaRPr>
          </a:p>
        </p:txBody>
      </p:sp>
      <p:sp>
        <p:nvSpPr>
          <p:cNvPr id="1701" name="Google Shape;1701;p366">
            <a:extLst>
              <a:ext uri="{FF2B5EF4-FFF2-40B4-BE49-F238E27FC236}">
                <a16:creationId xmlns:a16="http://schemas.microsoft.com/office/drawing/2014/main" id="{1E49EF60-6758-C149-5AE1-4F7648F3BB43}"/>
              </a:ext>
            </a:extLst>
          </p:cNvPr>
          <p:cNvSpPr/>
          <p:nvPr/>
        </p:nvSpPr>
        <p:spPr>
          <a:xfrm>
            <a:off x="5787035" y="2500220"/>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6190"/>
              </a:lnSpc>
              <a:buClr>
                <a:srgbClr val="000000"/>
              </a:buClr>
              <a:buSzPts val="1600"/>
              <a:defRPr/>
            </a:pPr>
            <a:r>
              <a:rPr lang="en" sz="1067" kern="0">
                <a:solidFill>
                  <a:srgbClr val="000000"/>
                </a:solidFill>
                <a:latin typeface="Arial"/>
                <a:cs typeface="Arial"/>
                <a:sym typeface="Arial"/>
              </a:rPr>
              <a:t>Care</a:t>
            </a:r>
            <a:endParaRPr sz="667" kern="0">
              <a:solidFill>
                <a:srgbClr val="000000"/>
              </a:solidFill>
              <a:latin typeface="Arial"/>
              <a:cs typeface="Arial"/>
              <a:sym typeface="Arial"/>
            </a:endParaRPr>
          </a:p>
        </p:txBody>
      </p:sp>
      <p:sp>
        <p:nvSpPr>
          <p:cNvPr id="1702" name="Google Shape;1702;p366">
            <a:extLst>
              <a:ext uri="{FF2B5EF4-FFF2-40B4-BE49-F238E27FC236}">
                <a16:creationId xmlns:a16="http://schemas.microsoft.com/office/drawing/2014/main" id="{096F3B70-FAC9-AE0D-8BA1-5C9176633F11}"/>
              </a:ext>
            </a:extLst>
          </p:cNvPr>
          <p:cNvSpPr/>
          <p:nvPr/>
        </p:nvSpPr>
        <p:spPr>
          <a:xfrm>
            <a:off x="7246527" y="3065759"/>
            <a:ext cx="924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76190"/>
              </a:lnSpc>
              <a:buClr>
                <a:srgbClr val="000000"/>
              </a:buClr>
              <a:buSzPts val="1600"/>
              <a:defRPr/>
            </a:pPr>
            <a:r>
              <a:rPr lang="en" sz="1067" kern="0">
                <a:solidFill>
                  <a:srgbClr val="000000"/>
                </a:solidFill>
                <a:latin typeface="Arial"/>
                <a:cs typeface="Arial"/>
                <a:sym typeface="Arial"/>
              </a:rPr>
              <a:t>Cooperation</a:t>
            </a:r>
            <a:endParaRPr sz="667" kern="0">
              <a:solidFill>
                <a:srgbClr val="000000"/>
              </a:solidFill>
              <a:latin typeface="Arial"/>
              <a:cs typeface="Arial"/>
              <a:sym typeface="Arial"/>
            </a:endParaRPr>
          </a:p>
        </p:txBody>
      </p:sp>
      <p:sp>
        <p:nvSpPr>
          <p:cNvPr id="1703" name="Google Shape;1703;p366">
            <a:extLst>
              <a:ext uri="{FF2B5EF4-FFF2-40B4-BE49-F238E27FC236}">
                <a16:creationId xmlns:a16="http://schemas.microsoft.com/office/drawing/2014/main" id="{3E810B50-8588-2452-294C-2AE874FEE324}"/>
              </a:ext>
            </a:extLst>
          </p:cNvPr>
          <p:cNvSpPr txBox="1"/>
          <p:nvPr/>
        </p:nvSpPr>
        <p:spPr>
          <a:xfrm>
            <a:off x="9060039" y="1038304"/>
            <a:ext cx="2051600" cy="277064"/>
          </a:xfrm>
          <a:prstGeom prst="rect">
            <a:avLst/>
          </a:prstGeom>
          <a:noFill/>
          <a:ln>
            <a:noFill/>
          </a:ln>
        </p:spPr>
        <p:txBody>
          <a:bodyPr spcFirstLastPara="1" wrap="square" lIns="25400" tIns="25400" rIns="25400" bIns="25400" anchor="ctr" anchorCtr="0">
            <a:spAutoFit/>
          </a:bodyPr>
          <a:lstStyle/>
          <a:p>
            <a:pPr defTabSz="1219170">
              <a:buClr>
                <a:srgbClr val="000000"/>
              </a:buClr>
              <a:buSzPts val="1100"/>
              <a:defRPr/>
            </a:pPr>
            <a:r>
              <a:rPr lang="en" sz="1467" b="1" kern="0">
                <a:solidFill>
                  <a:srgbClr val="FFFFFF"/>
                </a:solidFill>
                <a:latin typeface="Helvetica Neue"/>
                <a:ea typeface="Helvetica Neue"/>
                <a:cs typeface="Helvetica Neue"/>
                <a:sym typeface="Helvetica Neue"/>
              </a:rPr>
              <a:t>A flourishing world</a:t>
            </a:r>
            <a:endParaRPr sz="1467" b="1" kern="0">
              <a:solidFill>
                <a:srgbClr val="FFFFFF"/>
              </a:solidFill>
              <a:latin typeface="Helvetica Neue"/>
              <a:ea typeface="Helvetica Neue"/>
              <a:cs typeface="Helvetica Neue"/>
              <a:sym typeface="Helvetica Neue"/>
            </a:endParaRPr>
          </a:p>
        </p:txBody>
      </p:sp>
      <p:sp>
        <p:nvSpPr>
          <p:cNvPr id="1704" name="Google Shape;1704;p366">
            <a:extLst>
              <a:ext uri="{FF2B5EF4-FFF2-40B4-BE49-F238E27FC236}">
                <a16:creationId xmlns:a16="http://schemas.microsoft.com/office/drawing/2014/main" id="{C0A9C1F8-BF03-CAD8-17EA-B22CAC9B8555}"/>
              </a:ext>
            </a:extLst>
          </p:cNvPr>
          <p:cNvSpPr/>
          <p:nvPr/>
        </p:nvSpPr>
        <p:spPr>
          <a:xfrm>
            <a:off x="5488881" y="5340211"/>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Connected to</a:t>
            </a:r>
            <a:br>
              <a:rPr lang="en" sz="1067" kern="0">
                <a:solidFill>
                  <a:srgbClr val="000000"/>
                </a:solidFill>
                <a:latin typeface="Arial"/>
                <a:cs typeface="Arial"/>
                <a:sym typeface="Arial"/>
              </a:rPr>
            </a:br>
            <a:r>
              <a:rPr lang="en" sz="1067" kern="0">
                <a:solidFill>
                  <a:srgbClr val="000000"/>
                </a:solidFill>
                <a:latin typeface="Arial"/>
                <a:cs typeface="Arial"/>
                <a:sym typeface="Arial"/>
              </a:rPr>
              <a:t>SELF</a:t>
            </a:r>
            <a:endParaRPr sz="667" kern="0">
              <a:solidFill>
                <a:srgbClr val="000000"/>
              </a:solidFill>
              <a:latin typeface="Arial"/>
              <a:cs typeface="Arial"/>
              <a:sym typeface="Arial"/>
            </a:endParaRPr>
          </a:p>
        </p:txBody>
      </p:sp>
      <p:sp>
        <p:nvSpPr>
          <p:cNvPr id="1705" name="Google Shape;1705;p366">
            <a:extLst>
              <a:ext uri="{FF2B5EF4-FFF2-40B4-BE49-F238E27FC236}">
                <a16:creationId xmlns:a16="http://schemas.microsoft.com/office/drawing/2014/main" id="{B6FB708A-E8D3-70E2-7235-4F50471F101D}"/>
              </a:ext>
            </a:extLst>
          </p:cNvPr>
          <p:cNvSpPr/>
          <p:nvPr/>
        </p:nvSpPr>
        <p:spPr>
          <a:xfrm>
            <a:off x="689296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Connected to</a:t>
            </a:r>
            <a:br>
              <a:rPr lang="en" sz="1067" kern="0">
                <a:solidFill>
                  <a:srgbClr val="000000"/>
                </a:solidFill>
                <a:latin typeface="Arial"/>
                <a:cs typeface="Arial"/>
                <a:sym typeface="Arial"/>
              </a:rPr>
            </a:br>
            <a:r>
              <a:rPr lang="en" sz="1067" kern="0">
                <a:solidFill>
                  <a:srgbClr val="000000"/>
                </a:solidFill>
                <a:latin typeface="Arial"/>
                <a:cs typeface="Arial"/>
                <a:sym typeface="Arial"/>
              </a:rPr>
              <a:t>OTHERS</a:t>
            </a:r>
            <a:endParaRPr sz="667" kern="0">
              <a:solidFill>
                <a:srgbClr val="000000"/>
              </a:solidFill>
              <a:latin typeface="Arial"/>
              <a:cs typeface="Arial"/>
              <a:sym typeface="Arial"/>
            </a:endParaRPr>
          </a:p>
        </p:txBody>
      </p:sp>
      <p:sp>
        <p:nvSpPr>
          <p:cNvPr id="1706" name="Google Shape;1706;p366">
            <a:extLst>
              <a:ext uri="{FF2B5EF4-FFF2-40B4-BE49-F238E27FC236}">
                <a16:creationId xmlns:a16="http://schemas.microsoft.com/office/drawing/2014/main" id="{F098FF30-1609-FE73-1070-E7943516982A}"/>
              </a:ext>
            </a:extLst>
          </p:cNvPr>
          <p:cNvSpPr/>
          <p:nvPr/>
        </p:nvSpPr>
        <p:spPr>
          <a:xfrm>
            <a:off x="407637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algn="ctr" defTabSz="1219170">
              <a:lnSpc>
                <a:spcPct val="115000"/>
              </a:lnSpc>
              <a:buClr>
                <a:srgbClr val="000000"/>
              </a:buClr>
              <a:buSzPts val="1600"/>
              <a:defRPr/>
            </a:pPr>
            <a:r>
              <a:rPr lang="en" sz="1067" kern="0">
                <a:solidFill>
                  <a:srgbClr val="000000"/>
                </a:solidFill>
                <a:latin typeface="Arial"/>
                <a:cs typeface="Arial"/>
                <a:sym typeface="Arial"/>
              </a:rPr>
              <a:t>Connected to</a:t>
            </a:r>
            <a:br>
              <a:rPr lang="en" sz="1067" kern="0">
                <a:solidFill>
                  <a:srgbClr val="000000"/>
                </a:solidFill>
                <a:latin typeface="Arial"/>
                <a:cs typeface="Arial"/>
                <a:sym typeface="Arial"/>
              </a:rPr>
            </a:br>
            <a:r>
              <a:rPr lang="en" sz="1067" kern="0">
                <a:solidFill>
                  <a:srgbClr val="000000"/>
                </a:solidFill>
                <a:latin typeface="Arial"/>
                <a:cs typeface="Arial"/>
                <a:sym typeface="Arial"/>
              </a:rPr>
              <a:t>PLANET</a:t>
            </a:r>
            <a:endParaRPr sz="667" kern="0">
              <a:solidFill>
                <a:srgbClr val="000000"/>
              </a:solidFill>
              <a:latin typeface="Arial"/>
              <a:cs typeface="Arial"/>
              <a:sym typeface="Arial"/>
            </a:endParaRPr>
          </a:p>
        </p:txBody>
      </p:sp>
      <p:sp>
        <p:nvSpPr>
          <p:cNvPr id="1707" name="Google Shape;1707;p366">
            <a:extLst>
              <a:ext uri="{FF2B5EF4-FFF2-40B4-BE49-F238E27FC236}">
                <a16:creationId xmlns:a16="http://schemas.microsoft.com/office/drawing/2014/main" id="{FC6D6F8C-5D0F-7CCF-1B8C-719B80E2133D}"/>
              </a:ext>
            </a:extLst>
          </p:cNvPr>
          <p:cNvSpPr txBox="1"/>
          <p:nvPr/>
        </p:nvSpPr>
        <p:spPr>
          <a:xfrm>
            <a:off x="554213" y="1167459"/>
            <a:ext cx="3094000" cy="1631665"/>
          </a:xfrm>
          <a:prstGeom prst="rect">
            <a:avLst/>
          </a:prstGeom>
          <a:noFill/>
          <a:ln>
            <a:noFill/>
          </a:ln>
        </p:spPr>
        <p:txBody>
          <a:bodyPr spcFirstLastPara="1" wrap="square" lIns="25400" tIns="25400" rIns="25400" bIns="25400" anchor="ctr" anchorCtr="0">
            <a:spAutoFit/>
          </a:bodyPr>
          <a:lstStyle/>
          <a:p>
            <a:pPr defTabSz="1219170">
              <a:buClr>
                <a:srgbClr val="000000"/>
              </a:buClr>
              <a:buSzPts val="1100"/>
              <a:defRPr/>
            </a:pPr>
            <a:r>
              <a:rPr lang="en" sz="1467" b="1" kern="0">
                <a:solidFill>
                  <a:srgbClr val="FFFFFF"/>
                </a:solidFill>
                <a:latin typeface="Helvetica Neue"/>
                <a:ea typeface="Helvetica Neue"/>
                <a:cs typeface="Helvetica Neue"/>
                <a:sym typeface="Helvetica Neue"/>
              </a:rPr>
              <a:t>5 Ps at the heart of Agenda 2030</a:t>
            </a:r>
            <a:endParaRPr sz="1467" b="1" kern="0">
              <a:solidFill>
                <a:srgbClr val="FFFFFF"/>
              </a:solidFill>
              <a:latin typeface="Helvetica Neue"/>
              <a:ea typeface="Helvetica Neue"/>
              <a:cs typeface="Helvetica Neue"/>
              <a:sym typeface="Helvetica Neue"/>
            </a:endParaRPr>
          </a:p>
          <a:p>
            <a:pPr marL="237061" indent="-211661" defTabSz="1219170">
              <a:buClr>
                <a:srgbClr val="FFFFFF"/>
              </a:buClr>
              <a:buSzPts val="1100"/>
              <a:buFont typeface="Helvetica Neue"/>
              <a:buChar char="●"/>
              <a:defRPr/>
            </a:pPr>
            <a:r>
              <a:rPr lang="en" sz="1467" kern="0">
                <a:solidFill>
                  <a:srgbClr val="FFFFFF"/>
                </a:solidFill>
                <a:latin typeface="Helvetica Neue"/>
                <a:ea typeface="Helvetica Neue"/>
                <a:cs typeface="Helvetica Neue"/>
                <a:sym typeface="Helvetica Neue"/>
              </a:rPr>
              <a:t>people</a:t>
            </a:r>
            <a:endParaRPr sz="1467" kern="0">
              <a:solidFill>
                <a:srgbClr val="FFFFFF"/>
              </a:solidFill>
              <a:latin typeface="Helvetica Neue"/>
              <a:ea typeface="Helvetica Neue"/>
              <a:cs typeface="Helvetica Neue"/>
              <a:sym typeface="Helvetica Neue"/>
            </a:endParaRPr>
          </a:p>
          <a:p>
            <a:pPr marL="237061" indent="-211661" defTabSz="1219170">
              <a:buClr>
                <a:srgbClr val="FFFFFF"/>
              </a:buClr>
              <a:buSzPts val="1100"/>
              <a:buFont typeface="Helvetica Neue"/>
              <a:buChar char="●"/>
              <a:defRPr/>
            </a:pPr>
            <a:r>
              <a:rPr lang="en" sz="1467" kern="0">
                <a:solidFill>
                  <a:srgbClr val="FFFFFF"/>
                </a:solidFill>
                <a:latin typeface="Helvetica Neue"/>
                <a:ea typeface="Helvetica Neue"/>
                <a:cs typeface="Helvetica Neue"/>
                <a:sym typeface="Helvetica Neue"/>
              </a:rPr>
              <a:t>prosperity</a:t>
            </a:r>
            <a:endParaRPr sz="1467" kern="0">
              <a:solidFill>
                <a:srgbClr val="FFFFFF"/>
              </a:solidFill>
              <a:latin typeface="Helvetica Neue"/>
              <a:ea typeface="Helvetica Neue"/>
              <a:cs typeface="Helvetica Neue"/>
              <a:sym typeface="Helvetica Neue"/>
            </a:endParaRPr>
          </a:p>
          <a:p>
            <a:pPr marL="237061" indent="-211661" defTabSz="1219170">
              <a:buClr>
                <a:srgbClr val="FFFFFF"/>
              </a:buClr>
              <a:buSzPts val="1100"/>
              <a:buFont typeface="Helvetica Neue"/>
              <a:buChar char="●"/>
              <a:defRPr/>
            </a:pPr>
            <a:r>
              <a:rPr lang="en" sz="1467" kern="0">
                <a:solidFill>
                  <a:srgbClr val="FFFFFF"/>
                </a:solidFill>
                <a:latin typeface="Helvetica Neue"/>
                <a:ea typeface="Helvetica Neue"/>
                <a:cs typeface="Helvetica Neue"/>
                <a:sym typeface="Helvetica Neue"/>
              </a:rPr>
              <a:t>planet</a:t>
            </a:r>
            <a:endParaRPr sz="1467" kern="0">
              <a:solidFill>
                <a:srgbClr val="FFFFFF"/>
              </a:solidFill>
              <a:latin typeface="Helvetica Neue"/>
              <a:ea typeface="Helvetica Neue"/>
              <a:cs typeface="Helvetica Neue"/>
              <a:sym typeface="Helvetica Neue"/>
            </a:endParaRPr>
          </a:p>
          <a:p>
            <a:pPr marL="237061" indent="-211661" defTabSz="1219170">
              <a:buClr>
                <a:srgbClr val="FFFFFF"/>
              </a:buClr>
              <a:buSzPts val="1100"/>
              <a:buFont typeface="Helvetica Neue"/>
              <a:buChar char="●"/>
              <a:defRPr/>
            </a:pPr>
            <a:r>
              <a:rPr lang="en" sz="1467" kern="0">
                <a:solidFill>
                  <a:srgbClr val="FFFFFF"/>
                </a:solidFill>
                <a:latin typeface="Helvetica Neue"/>
                <a:ea typeface="Helvetica Neue"/>
                <a:cs typeface="Helvetica Neue"/>
                <a:sym typeface="Helvetica Neue"/>
              </a:rPr>
              <a:t>partnership and </a:t>
            </a:r>
            <a:endParaRPr sz="1467" kern="0">
              <a:solidFill>
                <a:srgbClr val="FFFFFF"/>
              </a:solidFill>
              <a:latin typeface="Helvetica Neue"/>
              <a:ea typeface="Helvetica Neue"/>
              <a:cs typeface="Helvetica Neue"/>
              <a:sym typeface="Helvetica Neue"/>
            </a:endParaRPr>
          </a:p>
          <a:p>
            <a:pPr marL="237061" indent="-211661" defTabSz="1219170">
              <a:buClr>
                <a:srgbClr val="FFFFFF"/>
              </a:buClr>
              <a:buSzPts val="1100"/>
              <a:buFont typeface="Helvetica Neue"/>
              <a:buChar char="●"/>
              <a:defRPr/>
            </a:pPr>
            <a:r>
              <a:rPr lang="en" sz="1467" kern="0">
                <a:solidFill>
                  <a:srgbClr val="FFFFFF"/>
                </a:solidFill>
                <a:latin typeface="Helvetica Neue"/>
                <a:ea typeface="Helvetica Neue"/>
                <a:cs typeface="Helvetica Neue"/>
                <a:sym typeface="Helvetica Neue"/>
              </a:rPr>
              <a:t>peace</a:t>
            </a:r>
            <a:endParaRPr sz="1467" kern="0">
              <a:solidFill>
                <a:srgbClr val="FFFFFF"/>
              </a:solidFill>
              <a:latin typeface="Helvetica Neue"/>
              <a:ea typeface="Helvetica Neue"/>
              <a:cs typeface="Helvetica Neue"/>
              <a:sym typeface="Helvetica Neue"/>
            </a:endParaRPr>
          </a:p>
          <a:p>
            <a:pPr marL="237061" defTabSz="1219170">
              <a:buClr>
                <a:srgbClr val="000000"/>
              </a:buClr>
              <a:buSzPts val="1100"/>
              <a:defRPr/>
            </a:pPr>
            <a:endParaRPr sz="1467" b="1" kern="0">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4067560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0542B9-C9E6-A7FA-72DD-93AD21089E22}"/>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C33EDA72-FF31-B444-F384-ADB342F978D2}"/>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CC10764E-4B82-6731-6099-4C52C2FD195D}"/>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DD5A056B-6DBE-2D3D-4AA8-13255C1FA0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CED6176F-4D99-892F-6D6D-D864254A71C6}"/>
              </a:ext>
            </a:extLst>
          </p:cNvPr>
          <p:cNvSpPr txBox="1"/>
          <p:nvPr/>
        </p:nvSpPr>
        <p:spPr>
          <a:xfrm>
            <a:off x="1168400" y="1575801"/>
            <a:ext cx="9956800"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 Förutom den övergripande relationella krisen…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sv-SE" sz="2800" dirty="0">
              <a:solidFill>
                <a:srgbClr val="2A667A"/>
              </a:solidFill>
              <a:latin typeface="Century Gothic" panose="020B0502020202020204" pitchFamily="34" charset="0"/>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sv-SE" sz="2800" dirty="0">
                <a:solidFill>
                  <a:srgbClr val="2A667A"/>
                </a:solidFill>
                <a:latin typeface="Century Gothic" panose="020B0502020202020204" pitchFamily="34" charset="0"/>
                <a:cs typeface="Arial"/>
                <a:sym typeface="Arial"/>
              </a:rPr>
              <a:t>… vad kan det möjligtvis finnas för faktorer som orsakar psykisk ohälsa hos unga och unga vuxna? </a:t>
            </a:r>
            <a:endParaRPr kumimoji="0" lang="sv-SE" sz="2800"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086525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AA98F-E024-40DA-E4C6-7D10301C3FA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8B8C573-5502-5EAA-3C4B-95C12CBE0B86}"/>
              </a:ext>
            </a:extLst>
          </p:cNvPr>
          <p:cNvSpPr>
            <a:spLocks noGrp="1"/>
          </p:cNvSpPr>
          <p:nvPr>
            <p:ph type="title"/>
          </p:nvPr>
        </p:nvSpPr>
        <p:spPr/>
        <p:txBody>
          <a:bodyPr/>
          <a:lstStyle/>
          <a:p>
            <a:endParaRPr lang="en-GB"/>
          </a:p>
        </p:txBody>
      </p:sp>
      <p:sp>
        <p:nvSpPr>
          <p:cNvPr id="3" name="Platshållare för text 2">
            <a:extLst>
              <a:ext uri="{FF2B5EF4-FFF2-40B4-BE49-F238E27FC236}">
                <a16:creationId xmlns:a16="http://schemas.microsoft.com/office/drawing/2014/main" id="{EE50787D-2CE6-1710-1B06-92D70EE48465}"/>
              </a:ext>
            </a:extLst>
          </p:cNvPr>
          <p:cNvSpPr>
            <a:spLocks noGrp="1"/>
          </p:cNvSpPr>
          <p:nvPr>
            <p:ph type="body" idx="1"/>
          </p:nvPr>
        </p:nvSpPr>
        <p:spPr/>
        <p:txBody>
          <a:bodyPr/>
          <a:lstStyle/>
          <a:p>
            <a:endParaRPr lang="en-GB"/>
          </a:p>
        </p:txBody>
      </p:sp>
      <p:pic>
        <p:nvPicPr>
          <p:cNvPr id="4" name="Bildobjekt 3" descr="En bild som visar text, skärmbild, meny, gräs&#10;&#10;Automatiskt genererad beskrivning">
            <a:extLst>
              <a:ext uri="{FF2B5EF4-FFF2-40B4-BE49-F238E27FC236}">
                <a16:creationId xmlns:a16="http://schemas.microsoft.com/office/drawing/2014/main" id="{044BE95A-8FB7-DAE0-67E2-37FB7F5F97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4" y="-86639"/>
            <a:ext cx="12192524" cy="7317751"/>
          </a:xfrm>
          <a:prstGeom prst="rect">
            <a:avLst/>
          </a:prstGeom>
        </p:spPr>
      </p:pic>
    </p:spTree>
    <p:extLst>
      <p:ext uri="{BB962C8B-B14F-4D97-AF65-F5344CB8AC3E}">
        <p14:creationId xmlns:p14="http://schemas.microsoft.com/office/powerpoint/2010/main" val="2743279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42209-B335-5CCA-2B86-17A078C6F3C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B278059-7430-C5AA-1A3D-1D26CACE73CF}"/>
              </a:ext>
            </a:extLst>
          </p:cNvPr>
          <p:cNvSpPr>
            <a:spLocks noGrp="1"/>
          </p:cNvSpPr>
          <p:nvPr>
            <p:ph type="title"/>
          </p:nvPr>
        </p:nvSpPr>
        <p:spPr>
          <a:xfrm>
            <a:off x="1819278" y="42863"/>
            <a:ext cx="8328025" cy="736600"/>
          </a:xfrm>
        </p:spPr>
        <p:txBody>
          <a:bodyPr/>
          <a:lstStyle/>
          <a:p>
            <a:pPr algn="ctr" eaLnBrk="1" hangingPunct="1">
              <a:defRPr/>
            </a:pPr>
            <a:r>
              <a:rPr lang="sv-SE" sz="200">
                <a:effectLst>
                  <a:outerShdw blurRad="38100" dist="38100" dir="2700000" algn="tl">
                    <a:srgbClr val="DDDDDD"/>
                  </a:outerShdw>
                </a:effectLst>
                <a:latin typeface="Arial" charset="0"/>
              </a:rPr>
              <a:t> </a:t>
            </a:r>
            <a:r>
              <a:rPr lang="sv-SE" sz="3300">
                <a:solidFill>
                  <a:schemeClr val="tx1">
                    <a:lumMod val="75000"/>
                    <a:lumOff val="25000"/>
                  </a:schemeClr>
                </a:solidFill>
                <a:effectLst>
                  <a:outerShdw blurRad="38100" dist="38100" dir="2700000" algn="tl">
                    <a:srgbClr val="DDDDDD"/>
                  </a:outerShdw>
                </a:effectLst>
                <a:latin typeface="Arial" charset="0"/>
              </a:rPr>
              <a:t>Apropå unga och hopp …</a:t>
            </a:r>
          </a:p>
        </p:txBody>
      </p:sp>
      <p:pic>
        <p:nvPicPr>
          <p:cNvPr id="12" name="Bildobjekt 11">
            <a:extLst>
              <a:ext uri="{FF2B5EF4-FFF2-40B4-BE49-F238E27FC236}">
                <a16:creationId xmlns:a16="http://schemas.microsoft.com/office/drawing/2014/main" id="{8056FB7B-C32C-3AFE-7F56-F58C9A2650E6}"/>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24113" y="747717"/>
            <a:ext cx="8055865" cy="622458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474160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rgbClr val="FEFEFE"/>
        </a:solidFill>
        <a:effectLst/>
      </p:bgPr>
    </p:bg>
    <p:spTree>
      <p:nvGrpSpPr>
        <p:cNvPr id="1" name="Shape 1201">
          <a:extLst>
            <a:ext uri="{FF2B5EF4-FFF2-40B4-BE49-F238E27FC236}">
              <a16:creationId xmlns:a16="http://schemas.microsoft.com/office/drawing/2014/main" id="{BA9F9FE1-DFBC-8491-BFD5-1F6EA721B2A3}"/>
            </a:ext>
          </a:extLst>
        </p:cNvPr>
        <p:cNvGrpSpPr/>
        <p:nvPr/>
      </p:nvGrpSpPr>
      <p:grpSpPr>
        <a:xfrm>
          <a:off x="0" y="0"/>
          <a:ext cx="0" cy="0"/>
          <a:chOff x="0" y="0"/>
          <a:chExt cx="0" cy="0"/>
        </a:xfrm>
      </p:grpSpPr>
      <p:pic>
        <p:nvPicPr>
          <p:cNvPr id="1202" name="Google Shape;1202;p210">
            <a:extLst>
              <a:ext uri="{FF2B5EF4-FFF2-40B4-BE49-F238E27FC236}">
                <a16:creationId xmlns:a16="http://schemas.microsoft.com/office/drawing/2014/main" id="{083D8338-B8F4-C63B-3197-1691AA00ADCB}"/>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143425" y="5995238"/>
            <a:ext cx="1873026" cy="657226"/>
          </a:xfrm>
          <a:prstGeom prst="rect">
            <a:avLst/>
          </a:prstGeom>
          <a:noFill/>
          <a:ln>
            <a:noFill/>
          </a:ln>
        </p:spPr>
      </p:pic>
      <p:pic>
        <p:nvPicPr>
          <p:cNvPr id="1203" name="Google Shape;1203;p210">
            <a:extLst>
              <a:ext uri="{FF2B5EF4-FFF2-40B4-BE49-F238E27FC236}">
                <a16:creationId xmlns:a16="http://schemas.microsoft.com/office/drawing/2014/main" id="{64F54A60-540D-D457-63FC-653FA9FE42B6}"/>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066138" y="5731089"/>
            <a:ext cx="2017827" cy="1020938"/>
          </a:xfrm>
          <a:prstGeom prst="rect">
            <a:avLst/>
          </a:prstGeom>
          <a:noFill/>
          <a:ln>
            <a:noFill/>
          </a:ln>
        </p:spPr>
      </p:pic>
      <p:pic>
        <p:nvPicPr>
          <p:cNvPr id="2" name="Bildobjekt 1">
            <a:extLst>
              <a:ext uri="{FF2B5EF4-FFF2-40B4-BE49-F238E27FC236}">
                <a16:creationId xmlns:a16="http://schemas.microsoft.com/office/drawing/2014/main" id="{B8208902-FF63-C10F-2AEF-F2C0DE101D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70959" y="205537"/>
            <a:ext cx="2345312" cy="1206483"/>
          </a:xfrm>
          <a:prstGeom prst="rect">
            <a:avLst/>
          </a:prstGeom>
        </p:spPr>
      </p:pic>
      <p:pic>
        <p:nvPicPr>
          <p:cNvPr id="3" name="Picture 2">
            <a:extLst>
              <a:ext uri="{FF2B5EF4-FFF2-40B4-BE49-F238E27FC236}">
                <a16:creationId xmlns:a16="http://schemas.microsoft.com/office/drawing/2014/main" id="{D241DCC9-FFD9-88D3-0073-85240E4522F8}"/>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82156" y="38829"/>
            <a:ext cx="9063815" cy="6819171"/>
          </a:xfrm>
          <a:prstGeom prst="rect">
            <a:avLst/>
          </a:prstGeom>
          <a:noFill/>
          <a:extLst>
            <a:ext uri="{909E8E84-426E-40DD-AFC4-6F175D3DCCD1}">
              <a14:hiddenFill xmlns:a14="http://schemas.microsoft.com/office/drawing/2010/main">
                <a:solidFill>
                  <a:srgbClr val="FFFFFF"/>
                </a:solidFill>
              </a14:hiddenFill>
            </a:ext>
          </a:extLst>
        </p:spPr>
      </p:pic>
      <p:sp>
        <p:nvSpPr>
          <p:cNvPr id="4" name="Ellips 3">
            <a:extLst>
              <a:ext uri="{FF2B5EF4-FFF2-40B4-BE49-F238E27FC236}">
                <a16:creationId xmlns:a16="http://schemas.microsoft.com/office/drawing/2014/main" id="{0A61E5B5-A108-0676-C4A5-6BBDDA10803C}"/>
              </a:ext>
            </a:extLst>
          </p:cNvPr>
          <p:cNvSpPr/>
          <p:nvPr/>
        </p:nvSpPr>
        <p:spPr>
          <a:xfrm>
            <a:off x="9984445" y="1484208"/>
            <a:ext cx="579282" cy="437461"/>
          </a:xfrm>
          <a:prstGeom prst="ellipse">
            <a:avLst/>
          </a:prstGeom>
          <a:noFill/>
          <a:ln w="1047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
                <a:srgbClr val="000000"/>
              </a:buClr>
              <a:defRPr/>
            </a:pPr>
            <a:endParaRPr lang="sv-SE" sz="700" kern="0">
              <a:solidFill>
                <a:srgbClr val="929292"/>
              </a:solidFill>
              <a:latin typeface="Arial"/>
              <a:sym typeface="Arial"/>
            </a:endParaRPr>
          </a:p>
        </p:txBody>
      </p:sp>
    </p:spTree>
    <p:extLst>
      <p:ext uri="{BB962C8B-B14F-4D97-AF65-F5344CB8AC3E}">
        <p14:creationId xmlns:p14="http://schemas.microsoft.com/office/powerpoint/2010/main" val="122702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F1297783-999D-7C7B-6BEC-33B54D7BEF7E}"/>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6B397355-438D-D78B-BA9D-2A325D2FCEAE}"/>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9C7E92FA-1C47-C277-BAF3-411453ADE5C9}"/>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65E67D1D-5DEF-2128-2B09-5D6E4906918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4C03EC3E-C360-CE1F-6708-3D8B95A1203A}"/>
              </a:ext>
            </a:extLst>
          </p:cNvPr>
          <p:cNvSpPr txBox="1">
            <a:spLocks/>
          </p:cNvSpPr>
          <p:nvPr/>
        </p:nvSpPr>
        <p:spPr>
          <a:xfrm>
            <a:off x="528320" y="39034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Några steg för att ställa om mot en hållbar och välmående värld?</a:t>
            </a:r>
          </a:p>
        </p:txBody>
      </p:sp>
      <p:sp>
        <p:nvSpPr>
          <p:cNvPr id="2" name="Google Shape;1669;p327">
            <a:extLst>
              <a:ext uri="{FF2B5EF4-FFF2-40B4-BE49-F238E27FC236}">
                <a16:creationId xmlns:a16="http://schemas.microsoft.com/office/drawing/2014/main" id="{84A4840F-C149-BE9F-4FD7-6F95F8E21D34}"/>
              </a:ext>
            </a:extLst>
          </p:cNvPr>
          <p:cNvSpPr txBox="1">
            <a:spLocks/>
          </p:cNvSpPr>
          <p:nvPr/>
        </p:nvSpPr>
        <p:spPr>
          <a:xfrm>
            <a:off x="528320" y="1401631"/>
            <a:ext cx="8998866" cy="387642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defRPr/>
            </a:pPr>
            <a:r>
              <a:rPr lang="sv-SE" sz="3200" b="1" kern="0" dirty="0">
                <a:solidFill>
                  <a:srgbClr val="212121"/>
                </a:solidFill>
                <a:latin typeface="Calibri"/>
                <a:ea typeface="Calibri"/>
                <a:cs typeface="Calibri"/>
                <a:sym typeface="Calibri"/>
              </a:rPr>
              <a:t>På individnivå</a:t>
            </a:r>
          </a:p>
          <a:p>
            <a:pPr marL="0" indent="0" algn="l">
              <a:defRPr/>
            </a:pPr>
            <a:endParaRPr lang="sv-SE" sz="2267" kern="0" dirty="0">
              <a:solidFill>
                <a:srgbClr val="212121"/>
              </a:solidFill>
              <a:latin typeface="Calibri"/>
              <a:ea typeface="Calibri"/>
              <a:cs typeface="Calibri"/>
              <a:sym typeface="Calibri"/>
            </a:endParaRP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Hjälpa unga och vuxna att</a:t>
            </a:r>
            <a:r>
              <a:rPr lang="sv-SE" sz="2100" b="1" kern="0" dirty="0">
                <a:solidFill>
                  <a:srgbClr val="212121"/>
                </a:solidFill>
                <a:latin typeface="Calibri"/>
                <a:ea typeface="Calibri"/>
                <a:cs typeface="Calibri"/>
                <a:sym typeface="Calibri"/>
              </a:rPr>
              <a:t> hantera existentiella </a:t>
            </a:r>
            <a:r>
              <a:rPr lang="sv-SE" sz="2100" kern="0" dirty="0">
                <a:solidFill>
                  <a:srgbClr val="212121"/>
                </a:solidFill>
                <a:latin typeface="Calibri"/>
                <a:ea typeface="Calibri"/>
                <a:cs typeface="Calibri"/>
                <a:sym typeface="Calibri"/>
              </a:rPr>
              <a:t>hot utan att överväldigas eller ”slå av”.</a:t>
            </a:r>
            <a:br>
              <a:rPr lang="sv-SE" sz="2100" kern="0" dirty="0">
                <a:solidFill>
                  <a:srgbClr val="212121"/>
                </a:solidFill>
                <a:latin typeface="Calibri"/>
                <a:ea typeface="Calibri"/>
                <a:cs typeface="Calibri"/>
                <a:sym typeface="Calibri"/>
              </a:rPr>
            </a:br>
            <a:endParaRPr lang="sv-SE" sz="2100" kern="0" dirty="0">
              <a:solidFill>
                <a:srgbClr val="212121"/>
              </a:solidFill>
              <a:latin typeface="Calibri"/>
              <a:ea typeface="Calibri"/>
              <a:cs typeface="Calibri"/>
              <a:sym typeface="Calibri"/>
            </a:endParaRP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Ge unga och vuxna verktyg att hantera en osäker värld, fantisera om vad vi vill ha och erbjuda vägar att ta små steg mot detta </a:t>
            </a:r>
            <a:r>
              <a:rPr lang="sv-SE" sz="2100" b="1" kern="0" dirty="0">
                <a:solidFill>
                  <a:srgbClr val="212121"/>
                </a:solidFill>
                <a:latin typeface="Calibri"/>
                <a:ea typeface="Calibri"/>
                <a:cs typeface="Calibri"/>
                <a:sym typeface="Calibri"/>
              </a:rPr>
              <a:t>tillsammans.</a:t>
            </a:r>
            <a:br>
              <a:rPr lang="sv-SE" sz="2100" b="1" kern="0" dirty="0">
                <a:solidFill>
                  <a:srgbClr val="212121"/>
                </a:solidFill>
                <a:latin typeface="Calibri"/>
                <a:ea typeface="Calibri"/>
                <a:cs typeface="Calibri"/>
                <a:sym typeface="Calibri"/>
              </a:rPr>
            </a:br>
            <a:br>
              <a:rPr lang="sv-SE" sz="2100" kern="0" dirty="0">
                <a:solidFill>
                  <a:srgbClr val="212121"/>
                </a:solidFill>
                <a:latin typeface="Calibri"/>
                <a:ea typeface="Calibri"/>
                <a:cs typeface="Calibri"/>
                <a:sym typeface="Calibri"/>
              </a:rPr>
            </a:br>
            <a:endParaRPr lang="sv-SE" sz="2100" kern="0" dirty="0">
              <a:solidFill>
                <a:srgbClr val="212121"/>
              </a:solidFill>
              <a:latin typeface="Calibri"/>
              <a:ea typeface="Calibri"/>
              <a:cs typeface="Calibri"/>
              <a:sym typeface="Calibri"/>
            </a:endParaRP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Hjälpa unga och vuxna att skapa </a:t>
            </a:r>
            <a:r>
              <a:rPr lang="sv-SE" sz="2100" b="1" kern="0" dirty="0">
                <a:solidFill>
                  <a:srgbClr val="212121"/>
                </a:solidFill>
                <a:latin typeface="Calibri"/>
                <a:ea typeface="Calibri"/>
                <a:cs typeface="Calibri"/>
                <a:sym typeface="Calibri"/>
              </a:rPr>
              <a:t>djup kontakt med sig själva, andra och naturen</a:t>
            </a:r>
            <a:endParaRPr lang="sv-SE" kern="0" dirty="0">
              <a:solidFill>
                <a:srgbClr val="212121"/>
              </a:solidFill>
              <a:latin typeface="Calibri"/>
              <a:ea typeface="Calibri"/>
              <a:cs typeface="Calibri"/>
              <a:sym typeface="Calibri"/>
            </a:endParaRPr>
          </a:p>
        </p:txBody>
      </p:sp>
    </p:spTree>
    <p:extLst>
      <p:ext uri="{BB962C8B-B14F-4D97-AF65-F5344CB8AC3E}">
        <p14:creationId xmlns:p14="http://schemas.microsoft.com/office/powerpoint/2010/main" val="143711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2CB6AABD-D0C7-1284-05E2-A0140A202882}"/>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83DD164C-CE40-EF49-042D-EE12EC3C8FEF}"/>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1D4DC391-4100-D2DD-34E0-2D17168E6E50}"/>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B7A2A330-9E12-1667-B303-1F25418A4FF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A81D1BD8-8D5C-88C5-606C-6C6C3D967214}"/>
              </a:ext>
            </a:extLst>
          </p:cNvPr>
          <p:cNvSpPr txBox="1">
            <a:spLocks/>
          </p:cNvSpPr>
          <p:nvPr/>
        </p:nvSpPr>
        <p:spPr>
          <a:xfrm>
            <a:off x="528320" y="39034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Några steg för att ställa om mot en hållbar och välmående värld?</a:t>
            </a:r>
          </a:p>
        </p:txBody>
      </p:sp>
      <p:sp>
        <p:nvSpPr>
          <p:cNvPr id="2" name="Google Shape;1669;p327">
            <a:extLst>
              <a:ext uri="{FF2B5EF4-FFF2-40B4-BE49-F238E27FC236}">
                <a16:creationId xmlns:a16="http://schemas.microsoft.com/office/drawing/2014/main" id="{0BA3F054-21F0-5B83-431A-3845A9D097D0}"/>
              </a:ext>
            </a:extLst>
          </p:cNvPr>
          <p:cNvSpPr txBox="1">
            <a:spLocks/>
          </p:cNvSpPr>
          <p:nvPr/>
        </p:nvSpPr>
        <p:spPr>
          <a:xfrm>
            <a:off x="528320" y="1077537"/>
            <a:ext cx="10932160" cy="387642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defRPr/>
            </a:pPr>
            <a:r>
              <a:rPr lang="sv-SE" sz="3200" b="1" kern="0" dirty="0">
                <a:solidFill>
                  <a:srgbClr val="212121"/>
                </a:solidFill>
                <a:latin typeface="Calibri"/>
                <a:ea typeface="Calibri"/>
                <a:cs typeface="Calibri"/>
                <a:sym typeface="Calibri"/>
              </a:rPr>
              <a:t>På samhällsnivå</a:t>
            </a:r>
            <a:br>
              <a:rPr lang="sv-SE" sz="3200" b="1" kern="0" dirty="0">
                <a:solidFill>
                  <a:srgbClr val="212121"/>
                </a:solidFill>
                <a:latin typeface="Calibri"/>
                <a:ea typeface="Calibri"/>
                <a:cs typeface="Calibri"/>
                <a:sym typeface="Calibri"/>
              </a:rPr>
            </a:br>
            <a:r>
              <a:rPr lang="sv-SE" sz="1400" b="1" kern="0" dirty="0">
                <a:solidFill>
                  <a:srgbClr val="212121"/>
                </a:solidFill>
                <a:latin typeface="Calibri"/>
                <a:ea typeface="Calibri"/>
                <a:cs typeface="Calibri"/>
                <a:sym typeface="Calibri"/>
              </a:rPr>
              <a:t>  </a:t>
            </a:r>
            <a:endParaRPr lang="sv-SE" sz="1400" kern="0" dirty="0">
              <a:solidFill>
                <a:srgbClr val="212121"/>
              </a:solidFill>
              <a:latin typeface="Calibri"/>
              <a:ea typeface="Calibri"/>
              <a:cs typeface="Calibri"/>
              <a:sym typeface="Calibri"/>
            </a:endParaRP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Skapa sammanhang (skolor, samhällen, länder) som är mer i linje med att </a:t>
            </a:r>
            <a:r>
              <a:rPr lang="sv-SE" sz="2100" b="1" kern="0" dirty="0">
                <a:solidFill>
                  <a:srgbClr val="212121"/>
                </a:solidFill>
                <a:latin typeface="Calibri"/>
                <a:ea typeface="Calibri"/>
                <a:cs typeface="Calibri"/>
                <a:sym typeface="Calibri"/>
              </a:rPr>
              <a:t>uppfylla de behov vi har som ett socialt flockdjur</a:t>
            </a:r>
            <a:r>
              <a:rPr lang="sv-SE" sz="2100" kern="0" dirty="0">
                <a:solidFill>
                  <a:srgbClr val="212121"/>
                </a:solidFill>
                <a:latin typeface="Calibri"/>
                <a:ea typeface="Calibri"/>
                <a:cs typeface="Calibri"/>
                <a:sym typeface="Calibri"/>
              </a:rPr>
              <a:t>. </a:t>
            </a:r>
          </a:p>
          <a:p>
            <a:pPr marL="0" indent="0" algn="l">
              <a:buClr>
                <a:srgbClr val="212121">
                  <a:lumMod val="90000"/>
                  <a:lumOff val="10000"/>
                </a:srgbClr>
              </a:buClr>
              <a:buSzPct val="100000"/>
              <a:defRPr/>
            </a:pPr>
            <a:r>
              <a:rPr lang="sv-SE" sz="1200" kern="0" dirty="0">
                <a:solidFill>
                  <a:srgbClr val="212121"/>
                </a:solidFill>
                <a:latin typeface="Calibri"/>
                <a:ea typeface="Calibri"/>
                <a:cs typeface="Calibri"/>
                <a:sym typeface="Calibri"/>
              </a:rPr>
              <a:t> </a:t>
            </a: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Skapa </a:t>
            </a:r>
            <a:r>
              <a:rPr lang="sv-SE" sz="2100" b="1" kern="0" dirty="0">
                <a:solidFill>
                  <a:srgbClr val="212121"/>
                </a:solidFill>
                <a:latin typeface="Calibri"/>
                <a:ea typeface="Calibri"/>
                <a:cs typeface="Calibri"/>
                <a:sym typeface="Calibri"/>
              </a:rPr>
              <a:t>ekonomiska system och lagstiftning </a:t>
            </a:r>
            <a:r>
              <a:rPr lang="sv-SE" sz="2100" kern="0" dirty="0">
                <a:solidFill>
                  <a:srgbClr val="212121"/>
                </a:solidFill>
                <a:latin typeface="Calibri"/>
                <a:ea typeface="Calibri"/>
                <a:cs typeface="Calibri"/>
                <a:sym typeface="Calibri"/>
              </a:rPr>
              <a:t>som styr oss in inom de planetära gränserna.</a:t>
            </a:r>
            <a:br>
              <a:rPr lang="sv-SE" sz="2100" kern="0" dirty="0">
                <a:solidFill>
                  <a:srgbClr val="212121"/>
                </a:solidFill>
                <a:latin typeface="Calibri"/>
                <a:ea typeface="Calibri"/>
                <a:cs typeface="Calibri"/>
                <a:sym typeface="Calibri"/>
              </a:rPr>
            </a:br>
            <a:r>
              <a:rPr lang="sv-SE" sz="1200" kern="0" dirty="0">
                <a:solidFill>
                  <a:srgbClr val="212121"/>
                </a:solidFill>
                <a:latin typeface="Calibri"/>
                <a:ea typeface="Calibri"/>
                <a:cs typeface="Calibri"/>
                <a:sym typeface="Calibri"/>
              </a:rPr>
              <a:t>  </a:t>
            </a: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De globala </a:t>
            </a:r>
            <a:r>
              <a:rPr lang="sv-SE" sz="2100" b="1" kern="0" dirty="0">
                <a:solidFill>
                  <a:srgbClr val="212121"/>
                </a:solidFill>
                <a:latin typeface="Calibri"/>
                <a:ea typeface="Calibri"/>
                <a:cs typeface="Calibri"/>
                <a:sym typeface="Calibri"/>
              </a:rPr>
              <a:t>utmaningarna är skapade av mänskligt beteende </a:t>
            </a:r>
            <a:r>
              <a:rPr lang="sv-SE" sz="2100" kern="0" dirty="0">
                <a:solidFill>
                  <a:srgbClr val="212121"/>
                </a:solidFill>
                <a:latin typeface="Calibri"/>
                <a:ea typeface="Calibri"/>
                <a:cs typeface="Calibri"/>
                <a:sym typeface="Calibri"/>
              </a:rPr>
              <a:t>(som vi har makten att påverka!).</a:t>
            </a:r>
            <a:br>
              <a:rPr lang="sv-SE" sz="2100" kern="0" dirty="0">
                <a:solidFill>
                  <a:srgbClr val="212121"/>
                </a:solidFill>
                <a:latin typeface="Calibri"/>
                <a:ea typeface="Calibri"/>
                <a:cs typeface="Calibri"/>
                <a:sym typeface="Calibri"/>
              </a:rPr>
            </a:br>
            <a:r>
              <a:rPr lang="sv-SE" sz="1200" kern="0" dirty="0">
                <a:solidFill>
                  <a:srgbClr val="212121"/>
                </a:solidFill>
                <a:latin typeface="Calibri"/>
                <a:ea typeface="Calibri"/>
                <a:cs typeface="Calibri"/>
                <a:sym typeface="Calibri"/>
              </a:rPr>
              <a:t>  </a:t>
            </a: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De globala utmaningarna är just globala och </a:t>
            </a:r>
            <a:br>
              <a:rPr lang="sv-SE" sz="2100" kern="0" dirty="0">
                <a:solidFill>
                  <a:srgbClr val="212121"/>
                </a:solidFill>
                <a:latin typeface="Calibri"/>
                <a:ea typeface="Calibri"/>
                <a:cs typeface="Calibri"/>
                <a:sym typeface="Calibri"/>
              </a:rPr>
            </a:br>
            <a:r>
              <a:rPr lang="sv-SE" sz="2100" b="1" kern="0" dirty="0">
                <a:solidFill>
                  <a:srgbClr val="212121"/>
                </a:solidFill>
                <a:latin typeface="Calibri"/>
                <a:ea typeface="Calibri"/>
                <a:cs typeface="Calibri"/>
                <a:sym typeface="Calibri"/>
              </a:rPr>
              <a:t>vi behöver ta oss an dem som en global familj</a:t>
            </a:r>
            <a:br>
              <a:rPr lang="sv-SE" sz="2100" b="1" kern="0" dirty="0">
                <a:solidFill>
                  <a:srgbClr val="212121"/>
                </a:solidFill>
                <a:latin typeface="Calibri"/>
                <a:ea typeface="Calibri"/>
                <a:cs typeface="Calibri"/>
                <a:sym typeface="Calibri"/>
              </a:rPr>
            </a:br>
            <a:r>
              <a:rPr lang="sv-SE" sz="1200" b="1" kern="0" dirty="0">
                <a:solidFill>
                  <a:srgbClr val="212121"/>
                </a:solidFill>
                <a:latin typeface="Calibri"/>
                <a:ea typeface="Calibri"/>
                <a:cs typeface="Calibri"/>
                <a:sym typeface="Calibri"/>
              </a:rPr>
              <a:t>  </a:t>
            </a:r>
          </a:p>
          <a:p>
            <a:pPr marL="342900" indent="-342900" algn="l">
              <a:buClr>
                <a:srgbClr val="212121">
                  <a:lumMod val="90000"/>
                  <a:lumOff val="10000"/>
                </a:srgbClr>
              </a:buClr>
              <a:buSzPct val="100000"/>
              <a:buFont typeface="Arial" panose="020B0604020202020204" pitchFamily="34" charset="0"/>
              <a:buChar char="•"/>
              <a:defRPr/>
            </a:pPr>
            <a:r>
              <a:rPr lang="sv-SE" sz="2100" kern="0" dirty="0">
                <a:solidFill>
                  <a:srgbClr val="212121"/>
                </a:solidFill>
                <a:latin typeface="Calibri"/>
                <a:ea typeface="Calibri"/>
                <a:cs typeface="Calibri"/>
                <a:sym typeface="Calibri"/>
              </a:rPr>
              <a:t>Vi vet vad som behöver göras, men gör det inte. Låt oss</a:t>
            </a:r>
            <a:br>
              <a:rPr lang="sv-SE" sz="2100" kern="0" dirty="0">
                <a:solidFill>
                  <a:srgbClr val="212121"/>
                </a:solidFill>
                <a:latin typeface="Calibri"/>
                <a:ea typeface="Calibri"/>
                <a:cs typeface="Calibri"/>
                <a:sym typeface="Calibri"/>
              </a:rPr>
            </a:br>
            <a:r>
              <a:rPr lang="sv-SE" sz="2100" kern="0" dirty="0">
                <a:solidFill>
                  <a:srgbClr val="212121"/>
                </a:solidFill>
                <a:latin typeface="Calibri"/>
                <a:ea typeface="Calibri"/>
                <a:cs typeface="Calibri"/>
                <a:sym typeface="Calibri"/>
              </a:rPr>
              <a:t>hjälpas åt att </a:t>
            </a:r>
            <a:r>
              <a:rPr lang="sv-SE" sz="2100" b="1" kern="0" dirty="0">
                <a:solidFill>
                  <a:srgbClr val="212121"/>
                </a:solidFill>
                <a:latin typeface="Calibri"/>
                <a:ea typeface="Calibri"/>
                <a:cs typeface="Calibri"/>
                <a:sym typeface="Calibri"/>
              </a:rPr>
              <a:t>växa de psykologiska förmågor vi behöver </a:t>
            </a:r>
            <a:r>
              <a:rPr lang="sv-SE" sz="2100" kern="0" dirty="0">
                <a:solidFill>
                  <a:srgbClr val="212121"/>
                </a:solidFill>
                <a:latin typeface="Calibri"/>
                <a:ea typeface="Calibri"/>
                <a:cs typeface="Calibri"/>
                <a:sym typeface="Calibri"/>
              </a:rPr>
              <a:t>för </a:t>
            </a:r>
            <a:br>
              <a:rPr lang="sv-SE" sz="2100" kern="0" dirty="0">
                <a:solidFill>
                  <a:srgbClr val="212121"/>
                </a:solidFill>
                <a:latin typeface="Calibri"/>
                <a:ea typeface="Calibri"/>
                <a:cs typeface="Calibri"/>
                <a:sym typeface="Calibri"/>
              </a:rPr>
            </a:br>
            <a:r>
              <a:rPr lang="sv-SE" sz="2100" kern="0" dirty="0">
                <a:solidFill>
                  <a:srgbClr val="212121"/>
                </a:solidFill>
                <a:latin typeface="Calibri"/>
                <a:ea typeface="Calibri"/>
                <a:cs typeface="Calibri"/>
                <a:sym typeface="Calibri"/>
              </a:rPr>
              <a:t>att navigera klokt genom dessa utmaningar</a:t>
            </a:r>
            <a:br>
              <a:rPr lang="sv-SE" sz="2100" kern="0" dirty="0">
                <a:solidFill>
                  <a:srgbClr val="212121"/>
                </a:solidFill>
                <a:latin typeface="Calibri"/>
                <a:ea typeface="Calibri"/>
                <a:cs typeface="Calibri"/>
                <a:sym typeface="Calibri"/>
              </a:rPr>
            </a:br>
            <a:endParaRPr lang="sv-SE" kern="0" dirty="0">
              <a:solidFill>
                <a:srgbClr val="212121"/>
              </a:solidFill>
              <a:latin typeface="Calibri"/>
              <a:ea typeface="Calibri"/>
              <a:cs typeface="Calibri"/>
              <a:sym typeface="Calibri"/>
            </a:endParaRPr>
          </a:p>
        </p:txBody>
      </p:sp>
      <p:pic>
        <p:nvPicPr>
          <p:cNvPr id="4" name="Bildobjekt 3">
            <a:extLst>
              <a:ext uri="{FF2B5EF4-FFF2-40B4-BE49-F238E27FC236}">
                <a16:creationId xmlns:a16="http://schemas.microsoft.com/office/drawing/2014/main" id="{83CB7300-3864-3CDA-6517-4F95A042C7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01069" y="4069611"/>
            <a:ext cx="4341493" cy="2448347"/>
          </a:xfrm>
          <a:prstGeom prst="rect">
            <a:avLst/>
          </a:prstGeom>
        </p:spPr>
      </p:pic>
    </p:spTree>
    <p:extLst>
      <p:ext uri="{BB962C8B-B14F-4D97-AF65-F5344CB8AC3E}">
        <p14:creationId xmlns:p14="http://schemas.microsoft.com/office/powerpoint/2010/main" val="233299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35">
          <a:extLst>
            <a:ext uri="{FF2B5EF4-FFF2-40B4-BE49-F238E27FC236}">
              <a16:creationId xmlns:a16="http://schemas.microsoft.com/office/drawing/2014/main" id="{27001B10-E163-646D-8C59-303BC23AE8EE}"/>
            </a:ext>
          </a:extLst>
        </p:cNvPr>
        <p:cNvGrpSpPr/>
        <p:nvPr/>
      </p:nvGrpSpPr>
      <p:grpSpPr>
        <a:xfrm>
          <a:off x="0" y="0"/>
          <a:ext cx="0" cy="0"/>
          <a:chOff x="0" y="0"/>
          <a:chExt cx="0" cy="0"/>
        </a:xfrm>
      </p:grpSpPr>
      <p:pic>
        <p:nvPicPr>
          <p:cNvPr id="5136" name="Google Shape;5136;p902">
            <a:hlinkClick r:id="rId3"/>
            <a:extLst>
              <a:ext uri="{FF2B5EF4-FFF2-40B4-BE49-F238E27FC236}">
                <a16:creationId xmlns:a16="http://schemas.microsoft.com/office/drawing/2014/main" id="{20D9E5E5-355D-16BD-6144-DC7A37BEFD4A}"/>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294850" y="1325384"/>
            <a:ext cx="5602331" cy="3216968"/>
          </a:xfrm>
          <a:prstGeom prst="rect">
            <a:avLst/>
          </a:prstGeom>
          <a:noFill/>
          <a:ln>
            <a:noFill/>
          </a:ln>
        </p:spPr>
      </p:pic>
      <p:pic>
        <p:nvPicPr>
          <p:cNvPr id="5137" name="Google Shape;5137;p902">
            <a:extLst>
              <a:ext uri="{FF2B5EF4-FFF2-40B4-BE49-F238E27FC236}">
                <a16:creationId xmlns:a16="http://schemas.microsoft.com/office/drawing/2014/main" id="{A61ECDCB-FEAA-832E-97B7-60E05FD7625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234488" y="4751684"/>
            <a:ext cx="3777303" cy="780933"/>
          </a:xfrm>
          <a:prstGeom prst="rect">
            <a:avLst/>
          </a:prstGeom>
          <a:noFill/>
          <a:ln>
            <a:noFill/>
          </a:ln>
        </p:spPr>
      </p:pic>
    </p:spTree>
    <p:extLst>
      <p:ext uri="{BB962C8B-B14F-4D97-AF65-F5344CB8AC3E}">
        <p14:creationId xmlns:p14="http://schemas.microsoft.com/office/powerpoint/2010/main" val="2578685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A74B6-DDFC-DAA4-EDD1-DDC388501F1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D02A5AE-EA14-88E6-3970-B3B27A20AB09}"/>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0C448DF1-DE1B-3F57-F82B-B77D5D8D220C}"/>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ED14687E-8767-D083-046E-768F1BED6A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8467"/>
            <a:ext cx="12206393" cy="6839533"/>
          </a:xfrm>
          <a:prstGeom prst="rect">
            <a:avLst/>
          </a:prstGeom>
        </p:spPr>
      </p:pic>
    </p:spTree>
    <p:extLst>
      <p:ext uri="{BB962C8B-B14F-4D97-AF65-F5344CB8AC3E}">
        <p14:creationId xmlns:p14="http://schemas.microsoft.com/office/powerpoint/2010/main" val="3720567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9A0E94-A1D6-6F65-96A7-27D64F31A8D9}"/>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5074DE11-7EF4-201B-6D5C-B1CA5346B2C6}"/>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AE757289-8DE8-2E37-5E9C-689C4C5337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9238" cy="6858000"/>
          </a:xfrm>
          <a:prstGeom prst="rect">
            <a:avLst/>
          </a:prstGeom>
        </p:spPr>
      </p:pic>
    </p:spTree>
    <p:extLst>
      <p:ext uri="{BB962C8B-B14F-4D97-AF65-F5344CB8AC3E}">
        <p14:creationId xmlns:p14="http://schemas.microsoft.com/office/powerpoint/2010/main" val="21113865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16144-9436-FB20-D8EC-5CA8FD27001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966EA7C-85F1-2383-6EDE-390665CA9F62}"/>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5FB9153A-A058-7D7D-4C53-84B7DB60AD6F}"/>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5F41BEA5-12DC-4BBB-E03C-04F30ECCDB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39351" cy="6858000"/>
          </a:xfrm>
          <a:prstGeom prst="rect">
            <a:avLst/>
          </a:prstGeom>
        </p:spPr>
      </p:pic>
    </p:spTree>
    <p:extLst>
      <p:ext uri="{BB962C8B-B14F-4D97-AF65-F5344CB8AC3E}">
        <p14:creationId xmlns:p14="http://schemas.microsoft.com/office/powerpoint/2010/main" val="14914710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B10BB-FA4A-2F9B-B2F0-4D4880E7552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9180857-E528-6525-97F0-09153481D9E4}"/>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5DCA88D4-FA2C-ADEB-9C5A-4D37BC7AE34D}"/>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74A7B06D-2256-8A9F-0C44-993A7AA148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39351" cy="6858000"/>
          </a:xfrm>
          <a:prstGeom prst="rect">
            <a:avLst/>
          </a:prstGeom>
        </p:spPr>
      </p:pic>
    </p:spTree>
    <p:extLst>
      <p:ext uri="{BB962C8B-B14F-4D97-AF65-F5344CB8AC3E}">
        <p14:creationId xmlns:p14="http://schemas.microsoft.com/office/powerpoint/2010/main" val="3498124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E46D0E-4A3C-D688-1F1D-3EE890E6D34C}"/>
              </a:ext>
            </a:extLst>
          </p:cNvPr>
          <p:cNvSpPr>
            <a:spLocks noGrp="1"/>
          </p:cNvSpPr>
          <p:nvPr>
            <p:ph type="ctrTitle"/>
          </p:nvPr>
        </p:nvSpPr>
        <p:spPr>
          <a:xfrm>
            <a:off x="831200" y="687853"/>
            <a:ext cx="11360800" cy="1056801"/>
          </a:xfrm>
        </p:spPr>
        <p:txBody>
          <a:bodyPr>
            <a:normAutofit/>
          </a:bodyPr>
          <a:lstStyle/>
          <a:p>
            <a:pPr algn="l"/>
            <a:r>
              <a:rPr lang="sv-SE" sz="3300" dirty="0"/>
              <a:t>Frågan vi ställde:</a:t>
            </a:r>
          </a:p>
        </p:txBody>
      </p:sp>
      <p:sp>
        <p:nvSpPr>
          <p:cNvPr id="3" name="Underrubrik 2">
            <a:extLst>
              <a:ext uri="{FF2B5EF4-FFF2-40B4-BE49-F238E27FC236}">
                <a16:creationId xmlns:a16="http://schemas.microsoft.com/office/drawing/2014/main" id="{503E275B-3623-D80E-EDB8-85AF7EF5DE1A}"/>
              </a:ext>
            </a:extLst>
          </p:cNvPr>
          <p:cNvSpPr>
            <a:spLocks noGrp="1"/>
          </p:cNvSpPr>
          <p:nvPr>
            <p:ph type="subTitle" idx="1"/>
          </p:nvPr>
        </p:nvSpPr>
        <p:spPr>
          <a:xfrm>
            <a:off x="831200" y="2161909"/>
            <a:ext cx="9902283" cy="3491760"/>
          </a:xfrm>
        </p:spPr>
        <p:txBody>
          <a:bodyPr>
            <a:noAutofit/>
          </a:bodyPr>
          <a:lstStyle/>
          <a:p>
            <a:pPr algn="l"/>
            <a:r>
              <a:rPr lang="sv-SE" sz="2400" dirty="0"/>
              <a:t>Vilka förmågor, egenskaper eller färdigheter anser du är avgörande att</a:t>
            </a:r>
          </a:p>
          <a:p>
            <a:pPr algn="l"/>
            <a:r>
              <a:rPr lang="sv-SE" sz="2400" dirty="0"/>
              <a:t>utveckla, både individuellt och kollektivt, för att vi ska kunna </a:t>
            </a:r>
          </a:p>
          <a:p>
            <a:pPr algn="l"/>
            <a:r>
              <a:rPr lang="sv-SE" sz="2400" b="1" u="sng" dirty="0"/>
              <a:t>k</a:t>
            </a:r>
            <a:r>
              <a:rPr lang="sv-SE" sz="2400" b="1" u="sng" dirty="0" err="1"/>
              <a:t>omma</a:t>
            </a:r>
            <a:r>
              <a:rPr lang="sv-SE" sz="2400" b="1" u="sng" dirty="0"/>
              <a:t> betydligt närmare att uppfylla FNs 17 g</a:t>
            </a:r>
            <a:r>
              <a:rPr lang="sv-SE" sz="2400" b="1" u="sng" dirty="0" err="1"/>
              <a:t>lobala</a:t>
            </a:r>
            <a:r>
              <a:rPr lang="sv-SE" sz="2400" b="1" u="sng" dirty="0"/>
              <a:t> mål?</a:t>
            </a:r>
          </a:p>
          <a:p>
            <a:pPr algn="l"/>
            <a:endParaRPr lang="sv-SE" sz="2400" dirty="0"/>
          </a:p>
          <a:p>
            <a:pPr algn="l"/>
            <a:r>
              <a:rPr lang="sv-SE" sz="2400" dirty="0"/>
              <a:t>Vänligen lista upp till 7 viktiga punkter och lägg till, om du vill, en kort</a:t>
            </a:r>
          </a:p>
          <a:p>
            <a:pPr algn="l"/>
            <a:r>
              <a:rPr lang="sv-SE" sz="2400" dirty="0"/>
              <a:t>kommentar om varför du anser att dessa färdigheter (eller egenskaper)</a:t>
            </a:r>
          </a:p>
          <a:p>
            <a:pPr algn="l"/>
            <a:r>
              <a:rPr lang="sv-SE" sz="2400" dirty="0"/>
              <a:t>är nödvändiga.</a:t>
            </a:r>
          </a:p>
        </p:txBody>
      </p:sp>
      <p:pic>
        <p:nvPicPr>
          <p:cNvPr id="1026" name="Picture 2">
            <a:extLst>
              <a:ext uri="{FF2B5EF4-FFF2-40B4-BE49-F238E27FC236}">
                <a16:creationId xmlns:a16="http://schemas.microsoft.com/office/drawing/2014/main" id="{6E7BA7F1-43CA-BFA2-80A2-F4C243558E8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01561" y="5400791"/>
            <a:ext cx="2490439" cy="1361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007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08">
          <a:extLst>
            <a:ext uri="{FF2B5EF4-FFF2-40B4-BE49-F238E27FC236}">
              <a16:creationId xmlns:a16="http://schemas.microsoft.com/office/drawing/2014/main" id="{34444533-8EB5-97EF-D322-30E66B18F477}"/>
            </a:ext>
          </a:extLst>
        </p:cNvPr>
        <p:cNvGrpSpPr/>
        <p:nvPr/>
      </p:nvGrpSpPr>
      <p:grpSpPr>
        <a:xfrm>
          <a:off x="0" y="0"/>
          <a:ext cx="0" cy="0"/>
          <a:chOff x="0" y="0"/>
          <a:chExt cx="0" cy="0"/>
        </a:xfrm>
      </p:grpSpPr>
      <p:sp useBgFill="1">
        <p:nvSpPr>
          <p:cNvPr id="1915" name="Rectangle 1914">
            <a:extLst>
              <a:ext uri="{FF2B5EF4-FFF2-40B4-BE49-F238E27FC236}">
                <a16:creationId xmlns:a16="http://schemas.microsoft.com/office/drawing/2014/main" id="{52A8423F-F61A-9A46-0C57-C43DCA3E8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Calibri" panose="020F0502020204030204"/>
              <a:sym typeface="Arial"/>
            </a:endParaRPr>
          </a:p>
        </p:txBody>
      </p:sp>
      <p:pic>
        <p:nvPicPr>
          <p:cNvPr id="1910" name="Google Shape;1910;p392">
            <a:extLst>
              <a:ext uri="{FF2B5EF4-FFF2-40B4-BE49-F238E27FC236}">
                <a16:creationId xmlns:a16="http://schemas.microsoft.com/office/drawing/2014/main" id="{57CB269C-BC51-ECA1-CAD2-19E92C373154}"/>
              </a:ext>
            </a:extLst>
          </p:cNvPr>
          <p:cNvPicPr preferRelativeResize="0"/>
          <p:nvPr/>
        </p:nvPicPr>
        <p:blipFill rotWithShape="1">
          <a:blip r:embed="rId3" cstate="email">
            <a:extLst>
              <a:ext uri="{28A0092B-C50C-407E-A947-70E740481C1C}">
                <a14:useLocalDpi xmlns:a14="http://schemas.microsoft.com/office/drawing/2010/main"/>
              </a:ext>
            </a:extLst>
          </a:blip>
          <a:srcRect r="1" b="7"/>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a:noFill/>
        </p:spPr>
      </p:pic>
      <p:sp>
        <p:nvSpPr>
          <p:cNvPr id="1909" name="Google Shape;1909;p392">
            <a:extLst>
              <a:ext uri="{FF2B5EF4-FFF2-40B4-BE49-F238E27FC236}">
                <a16:creationId xmlns:a16="http://schemas.microsoft.com/office/drawing/2014/main" id="{73771733-3680-BBD9-A870-E97AECA4E41A}"/>
              </a:ext>
            </a:extLst>
          </p:cNvPr>
          <p:cNvSpPr/>
          <p:nvPr/>
        </p:nvSpPr>
        <p:spPr>
          <a:xfrm>
            <a:off x="1524" y="0"/>
            <a:ext cx="12189200" cy="6858000"/>
          </a:xfrm>
          <a:prstGeom prst="rect">
            <a:avLst/>
          </a:prstGeom>
          <a:noFill/>
          <a:ln>
            <a:noFill/>
          </a:ln>
        </p:spPr>
        <p:txBody>
          <a:bodyPr spcFirstLastPara="1" wrap="square" lIns="91433" tIns="45700" rIns="91433" bIns="45700" anchor="ctr" anchorCtr="0">
            <a:noAutofit/>
          </a:bodyPr>
          <a:lstStyle/>
          <a:p>
            <a:pPr algn="ctr" defTabSz="1219170">
              <a:buClr>
                <a:srgbClr val="000000"/>
              </a:buClr>
              <a:defRPr/>
            </a:pPr>
            <a:endParaRPr sz="933" kern="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2521554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05"/>
        <p:cNvGrpSpPr/>
        <p:nvPr/>
      </p:nvGrpSpPr>
      <p:grpSpPr>
        <a:xfrm>
          <a:off x="0" y="0"/>
          <a:ext cx="0" cy="0"/>
          <a:chOff x="0" y="0"/>
          <a:chExt cx="0" cy="0"/>
        </a:xfrm>
      </p:grpSpPr>
      <p:pic>
        <p:nvPicPr>
          <p:cNvPr id="1906" name="Google Shape;1906;p35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9100" y="76201"/>
            <a:ext cx="4744448" cy="6705601"/>
          </a:xfrm>
          <a:prstGeom prst="rect">
            <a:avLst/>
          </a:prstGeom>
          <a:noFill/>
          <a:ln>
            <a:noFill/>
          </a:ln>
        </p:spPr>
      </p:pic>
      <p:pic>
        <p:nvPicPr>
          <p:cNvPr id="1907" name="Google Shape;1907;p35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828575" y="76200"/>
            <a:ext cx="5875037" cy="4420539"/>
          </a:xfrm>
          <a:prstGeom prst="rect">
            <a:avLst/>
          </a:prstGeom>
          <a:noFill/>
          <a:ln>
            <a:noFill/>
          </a:ln>
        </p:spPr>
      </p:pic>
      <p:pic>
        <p:nvPicPr>
          <p:cNvPr id="1908" name="Google Shape;1908;p35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847251" y="4122663"/>
            <a:ext cx="5795613" cy="335975"/>
          </a:xfrm>
          <a:prstGeom prst="rect">
            <a:avLst/>
          </a:prstGeom>
          <a:noFill/>
          <a:ln>
            <a:noFill/>
          </a:ln>
        </p:spPr>
      </p:pic>
      <p:pic>
        <p:nvPicPr>
          <p:cNvPr id="1909" name="Google Shape;1909;p350"/>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828576" y="4572939"/>
            <a:ext cx="5875041" cy="220886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919BAAFA-7449-9199-3F2B-D247EFF67890}"/>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01D1990C-D65F-C35F-8626-9A102C7739E8}"/>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D806D8CB-7FED-E57A-9167-34FC53767CFC}"/>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B21EFA47-9D04-1271-4C4A-8D27BB4A4E6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6107C90E-15F2-E0DE-5BB7-7AD9774728D6}"/>
              </a:ext>
            </a:extLst>
          </p:cNvPr>
          <p:cNvSpPr txBox="1">
            <a:spLocks/>
          </p:cNvSpPr>
          <p:nvPr/>
        </p:nvSpPr>
        <p:spPr>
          <a:xfrm>
            <a:off x="528320" y="164051"/>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Två olika världsbilder som ger olika resultat</a:t>
            </a:r>
            <a:endParaRPr kumimoji="0" lang="sv-SE" sz="32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Google Shape;420;p76">
            <a:extLst>
              <a:ext uri="{FF2B5EF4-FFF2-40B4-BE49-F238E27FC236}">
                <a16:creationId xmlns:a16="http://schemas.microsoft.com/office/drawing/2014/main" id="{C28E7A6F-B74A-4E79-4326-6285635D7243}"/>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13120" y="777324"/>
            <a:ext cx="6207317" cy="6015235"/>
          </a:xfrm>
          <a:prstGeom prst="rect">
            <a:avLst/>
          </a:prstGeom>
          <a:noFill/>
          <a:ln>
            <a:noFill/>
          </a:ln>
        </p:spPr>
      </p:pic>
      <p:pic>
        <p:nvPicPr>
          <p:cNvPr id="4" name="Google Shape;421;p76">
            <a:extLst>
              <a:ext uri="{FF2B5EF4-FFF2-40B4-BE49-F238E27FC236}">
                <a16:creationId xmlns:a16="http://schemas.microsoft.com/office/drawing/2014/main" id="{516C4FB2-0A92-9228-3686-68217A87F8DD}"/>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164376" y="774607"/>
            <a:ext cx="5994914" cy="6015235"/>
          </a:xfrm>
          <a:prstGeom prst="rect">
            <a:avLst/>
          </a:prstGeom>
          <a:noFill/>
          <a:ln>
            <a:noFill/>
          </a:ln>
        </p:spPr>
      </p:pic>
      <p:sp>
        <p:nvSpPr>
          <p:cNvPr id="5" name="textruta 4">
            <a:extLst>
              <a:ext uri="{FF2B5EF4-FFF2-40B4-BE49-F238E27FC236}">
                <a16:creationId xmlns:a16="http://schemas.microsoft.com/office/drawing/2014/main" id="{EB2D3570-50AF-567A-D81D-A379C68E4C70}"/>
              </a:ext>
            </a:extLst>
          </p:cNvPr>
          <p:cNvSpPr txBox="1"/>
          <p:nvPr/>
        </p:nvSpPr>
        <p:spPr>
          <a:xfrm>
            <a:off x="6835785" y="5719064"/>
            <a:ext cx="4277360" cy="430887"/>
          </a:xfrm>
          <a:prstGeom prst="rect">
            <a:avLst/>
          </a:prstGeom>
          <a:solidFill>
            <a:srgbClr val="F4D9D9"/>
          </a:solidFill>
        </p:spPr>
        <p:txBody>
          <a:bodyPr wrap="square" rtlCol="0">
            <a:spAutoFit/>
          </a:bodyPr>
          <a:lstStyle/>
          <a:p>
            <a:pPr algn="ctr"/>
            <a:r>
              <a:rPr lang="sv-SE" sz="2200" dirty="0">
                <a:solidFill>
                  <a:schemeClr val="accent2">
                    <a:lumMod val="10000"/>
                  </a:schemeClr>
                </a:solidFill>
              </a:rPr>
              <a:t>MÄNNISKO-CENTRERAD</a:t>
            </a:r>
          </a:p>
        </p:txBody>
      </p:sp>
      <p:sp>
        <p:nvSpPr>
          <p:cNvPr id="7" name="textruta 6">
            <a:extLst>
              <a:ext uri="{FF2B5EF4-FFF2-40B4-BE49-F238E27FC236}">
                <a16:creationId xmlns:a16="http://schemas.microsoft.com/office/drawing/2014/main" id="{2B769173-2C8D-AB1B-01C9-533AA4155118}"/>
              </a:ext>
            </a:extLst>
          </p:cNvPr>
          <p:cNvSpPr txBox="1"/>
          <p:nvPr/>
        </p:nvSpPr>
        <p:spPr>
          <a:xfrm>
            <a:off x="1199729" y="5719064"/>
            <a:ext cx="4277360" cy="430887"/>
          </a:xfrm>
          <a:prstGeom prst="rect">
            <a:avLst/>
          </a:prstGeom>
          <a:solidFill>
            <a:srgbClr val="F4D9D9"/>
          </a:solidFill>
        </p:spPr>
        <p:txBody>
          <a:bodyPr wrap="square" rtlCol="0">
            <a:spAutoFit/>
          </a:bodyPr>
          <a:lstStyle/>
          <a:p>
            <a:pPr algn="ctr"/>
            <a:r>
              <a:rPr lang="sv-SE" sz="2200" dirty="0">
                <a:solidFill>
                  <a:schemeClr val="accent2">
                    <a:lumMod val="10000"/>
                  </a:schemeClr>
                </a:solidFill>
              </a:rPr>
              <a:t>NATUR-CENTRERAD</a:t>
            </a:r>
          </a:p>
        </p:txBody>
      </p:sp>
      <p:sp>
        <p:nvSpPr>
          <p:cNvPr id="8" name="textruta 7">
            <a:extLst>
              <a:ext uri="{FF2B5EF4-FFF2-40B4-BE49-F238E27FC236}">
                <a16:creationId xmlns:a16="http://schemas.microsoft.com/office/drawing/2014/main" id="{C8177E14-C559-30F7-B5F2-4A20D3CA2DB2}"/>
              </a:ext>
            </a:extLst>
          </p:cNvPr>
          <p:cNvSpPr txBox="1"/>
          <p:nvPr/>
        </p:nvSpPr>
        <p:spPr>
          <a:xfrm>
            <a:off x="7026703" y="6398977"/>
            <a:ext cx="4577610" cy="276999"/>
          </a:xfrm>
          <a:prstGeom prst="rect">
            <a:avLst/>
          </a:prstGeom>
          <a:solidFill>
            <a:srgbClr val="F4D9D9"/>
          </a:solidFill>
        </p:spPr>
        <p:txBody>
          <a:bodyPr wrap="square" rtlCol="0">
            <a:spAutoFit/>
          </a:bodyPr>
          <a:lstStyle/>
          <a:p>
            <a:pPr algn="ctr"/>
            <a:r>
              <a:rPr lang="sv-SE" sz="1200" dirty="0">
                <a:solidFill>
                  <a:schemeClr val="accent2">
                    <a:lumMod val="10000"/>
                  </a:schemeClr>
                </a:solidFill>
              </a:rPr>
              <a:t>United Nations Permanent Forum on </a:t>
            </a:r>
            <a:r>
              <a:rPr lang="sv-SE" sz="1200" dirty="0" err="1">
                <a:solidFill>
                  <a:schemeClr val="accent2">
                    <a:lumMod val="10000"/>
                  </a:schemeClr>
                </a:solidFill>
              </a:rPr>
              <a:t>Indigenous</a:t>
            </a:r>
            <a:r>
              <a:rPr lang="sv-SE" sz="1200" dirty="0">
                <a:solidFill>
                  <a:schemeClr val="accent2">
                    <a:lumMod val="10000"/>
                  </a:schemeClr>
                </a:solidFill>
              </a:rPr>
              <a:t> </a:t>
            </a:r>
            <a:r>
              <a:rPr lang="sv-SE" sz="1200" dirty="0" err="1">
                <a:solidFill>
                  <a:schemeClr val="accent2">
                    <a:lumMod val="10000"/>
                  </a:schemeClr>
                </a:solidFill>
              </a:rPr>
              <a:t>Issues</a:t>
            </a:r>
            <a:r>
              <a:rPr lang="sv-SE" sz="1200" dirty="0">
                <a:solidFill>
                  <a:schemeClr val="accent2">
                    <a:lumMod val="10000"/>
                  </a:schemeClr>
                </a:solidFill>
              </a:rPr>
              <a:t>. (2021) </a:t>
            </a:r>
          </a:p>
        </p:txBody>
      </p:sp>
      <p:sp>
        <p:nvSpPr>
          <p:cNvPr id="9" name="Rundad rektangulär pratbubbla 8">
            <a:extLst>
              <a:ext uri="{FF2B5EF4-FFF2-40B4-BE49-F238E27FC236}">
                <a16:creationId xmlns:a16="http://schemas.microsoft.com/office/drawing/2014/main" id="{E317208C-FD96-581B-EC57-39A0DC2D58D5}"/>
              </a:ext>
            </a:extLst>
          </p:cNvPr>
          <p:cNvSpPr/>
          <p:nvPr/>
        </p:nvSpPr>
        <p:spPr>
          <a:xfrm>
            <a:off x="5346124" y="897235"/>
            <a:ext cx="2664356" cy="1489984"/>
          </a:xfrm>
          <a:prstGeom prst="wedgeRoundRectCallout">
            <a:avLst>
              <a:gd name="adj1" fmla="val -61608"/>
              <a:gd name="adj2" fmla="val 34777"/>
              <a:gd name="adj3" fmla="val 16667"/>
            </a:avLst>
          </a:prstGeom>
          <a:solidFill>
            <a:srgbClr val="D8C2C3"/>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t>5% </a:t>
            </a:r>
            <a:r>
              <a:rPr lang="sv-SE" sz="1400" dirty="0"/>
              <a:t>av världens befolkning är ursprungsbefolkningar. </a:t>
            </a:r>
            <a:br>
              <a:rPr lang="sv-SE" sz="1400" dirty="0"/>
            </a:br>
            <a:endParaRPr lang="sv-SE" sz="1400" dirty="0"/>
          </a:p>
          <a:p>
            <a:pPr algn="ctr"/>
            <a:r>
              <a:rPr lang="sv-SE" b="1" dirty="0"/>
              <a:t>80% </a:t>
            </a:r>
            <a:r>
              <a:rPr lang="sv-SE" sz="1400" dirty="0"/>
              <a:t>av världens biologiska mångfald skyddas av dessa ursprungsbefolkningar</a:t>
            </a:r>
          </a:p>
        </p:txBody>
      </p:sp>
      <p:pic>
        <p:nvPicPr>
          <p:cNvPr id="11" name="Google Shape;1731;p369">
            <a:extLst>
              <a:ext uri="{FF2B5EF4-FFF2-40B4-BE49-F238E27FC236}">
                <a16:creationId xmlns:a16="http://schemas.microsoft.com/office/drawing/2014/main" id="{D9FA1078-CB94-5D73-D931-C85BD7855B2A}"/>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9913264" y="897235"/>
            <a:ext cx="2124399" cy="1416267"/>
          </a:xfrm>
          <a:prstGeom prst="rect">
            <a:avLst/>
          </a:prstGeom>
          <a:noFill/>
          <a:ln>
            <a:noFill/>
          </a:ln>
        </p:spPr>
      </p:pic>
    </p:spTree>
    <p:extLst>
      <p:ext uri="{BB962C8B-B14F-4D97-AF65-F5344CB8AC3E}">
        <p14:creationId xmlns:p14="http://schemas.microsoft.com/office/powerpoint/2010/main" val="406836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699E292D-D47B-4EAA-E991-934B817F1643}"/>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E435A9C6-7BA3-D0E5-6ABE-FEDAC0F549D9}"/>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1ED9C8DF-34DB-1909-FEBC-5B1B18DF10BD}"/>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FEDEFDCD-4DDA-1368-DC2A-0E301BE0FDCF}"/>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4E38C932-0C62-591E-BE8B-69A5B35522CD}"/>
              </a:ext>
            </a:extLst>
          </p:cNvPr>
          <p:cNvSpPr txBox="1">
            <a:spLocks/>
          </p:cNvSpPr>
          <p:nvPr/>
        </p:nvSpPr>
        <p:spPr>
          <a:xfrm>
            <a:off x="528320" y="92882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Sammanfattning</a:t>
            </a:r>
            <a:endParaRPr lang="sv-SE" b="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endParaRPr>
          </a:p>
        </p:txBody>
      </p:sp>
      <p:sp>
        <p:nvSpPr>
          <p:cNvPr id="2" name="Google Shape;1669;p327">
            <a:extLst>
              <a:ext uri="{FF2B5EF4-FFF2-40B4-BE49-F238E27FC236}">
                <a16:creationId xmlns:a16="http://schemas.microsoft.com/office/drawing/2014/main" id="{5717DCB0-03E5-934D-9F62-32B0B4F27D7B}"/>
              </a:ext>
            </a:extLst>
          </p:cNvPr>
          <p:cNvSpPr txBox="1">
            <a:spLocks/>
          </p:cNvSpPr>
          <p:nvPr/>
        </p:nvSpPr>
        <p:spPr>
          <a:xfrm>
            <a:off x="304800" y="2933328"/>
            <a:ext cx="11612880" cy="22685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defRPr/>
            </a:pPr>
            <a:r>
              <a:rPr lang="sv-SE" sz="2200" i="1" kern="0" dirty="0">
                <a:solidFill>
                  <a:srgbClr val="212121"/>
                </a:solidFill>
                <a:latin typeface="Calibri"/>
                <a:ea typeface="Calibri"/>
                <a:cs typeface="Calibri"/>
                <a:sym typeface="Calibri"/>
              </a:rPr>
              <a:t>Vi behöver ställa om till en hållbar och välmående värld som ger oss förutsättningar att må bra… </a:t>
            </a:r>
          </a:p>
          <a:p>
            <a:pPr marL="0" indent="0" algn="l">
              <a:defRPr/>
            </a:pPr>
            <a:endParaRPr lang="sv-SE" sz="2200" i="1" kern="0" dirty="0">
              <a:solidFill>
                <a:srgbClr val="212121"/>
              </a:solidFill>
              <a:latin typeface="Calibri"/>
              <a:ea typeface="Calibri"/>
              <a:cs typeface="Calibri"/>
              <a:sym typeface="Calibri"/>
            </a:endParaRPr>
          </a:p>
          <a:p>
            <a:pPr marL="0" indent="0" algn="l">
              <a:defRPr/>
            </a:pPr>
            <a:r>
              <a:rPr lang="sv-SE" sz="2200" i="1" kern="0" dirty="0">
                <a:solidFill>
                  <a:srgbClr val="212121"/>
                </a:solidFill>
                <a:latin typeface="Calibri"/>
                <a:ea typeface="Calibri"/>
                <a:cs typeface="Calibri"/>
                <a:sym typeface="Calibri"/>
              </a:rPr>
              <a:t> … och som kan ge unga och vuxna en anledning till att ha ett realistiskt hopp om en ljus  framtid. </a:t>
            </a:r>
          </a:p>
          <a:p>
            <a:pPr marL="0" indent="0" algn="l">
              <a:defRPr/>
            </a:pPr>
            <a:endParaRPr lang="sv-SE" sz="2200" i="1" kern="0" dirty="0">
              <a:solidFill>
                <a:srgbClr val="212121"/>
              </a:solidFill>
              <a:latin typeface="Calibri"/>
              <a:ea typeface="Calibri"/>
              <a:cs typeface="Calibri"/>
              <a:sym typeface="Calibri"/>
            </a:endParaRPr>
          </a:p>
          <a:p>
            <a:pPr marL="0" indent="0" algn="l">
              <a:defRPr/>
            </a:pPr>
            <a:endParaRPr lang="sv-SE" sz="2200" i="1" kern="0" dirty="0">
              <a:solidFill>
                <a:srgbClr val="212121"/>
              </a:solidFill>
              <a:latin typeface="Calibri"/>
              <a:ea typeface="Calibri"/>
              <a:cs typeface="Calibri"/>
              <a:sym typeface="Calibri"/>
            </a:endParaRPr>
          </a:p>
          <a:p>
            <a:pPr marL="0" indent="0" algn="l">
              <a:defRPr/>
            </a:pPr>
            <a:r>
              <a:rPr lang="sv-SE" sz="2200" i="1" kern="0" dirty="0">
                <a:solidFill>
                  <a:srgbClr val="212121"/>
                </a:solidFill>
                <a:latin typeface="Calibri"/>
                <a:ea typeface="Calibri"/>
                <a:cs typeface="Calibri"/>
                <a:sym typeface="Calibri"/>
              </a:rPr>
              <a:t>									</a:t>
            </a:r>
            <a:r>
              <a:rPr lang="sv-SE" sz="1800" i="1" kern="0" dirty="0">
                <a:solidFill>
                  <a:srgbClr val="212121"/>
                </a:solidFill>
                <a:latin typeface="Calibri"/>
                <a:ea typeface="Calibri"/>
                <a:cs typeface="Calibri"/>
                <a:sym typeface="Calibri"/>
              </a:rPr>
              <a:t>- Fredrik Livheim</a:t>
            </a:r>
          </a:p>
          <a:p>
            <a:pPr marL="0" indent="0" algn="l">
              <a:defRPr/>
            </a:pPr>
            <a:endParaRPr lang="sv-SE" sz="2267" kern="0" dirty="0">
              <a:solidFill>
                <a:srgbClr val="212121"/>
              </a:solidFill>
              <a:latin typeface="Calibri"/>
              <a:ea typeface="Calibri"/>
              <a:cs typeface="Calibri"/>
              <a:sym typeface="Calibri"/>
            </a:endParaRPr>
          </a:p>
          <a:p>
            <a:pPr marL="0" indent="0" algn="l">
              <a:defRPr/>
            </a:pPr>
            <a:endParaRPr lang="sv-SE" sz="2267" kern="0" dirty="0">
              <a:solidFill>
                <a:srgbClr val="212121"/>
              </a:solidFill>
              <a:latin typeface="Calibri"/>
              <a:ea typeface="Calibri"/>
              <a:cs typeface="Calibri"/>
              <a:sym typeface="Calibri"/>
            </a:endParaRPr>
          </a:p>
          <a:p>
            <a:pPr marL="0" indent="0" algn="l">
              <a:defRPr/>
            </a:pPr>
            <a:endParaRPr lang="sv-SE" sz="2267" kern="0" dirty="0">
              <a:solidFill>
                <a:srgbClr val="212121"/>
              </a:solidFill>
              <a:latin typeface="Calibri"/>
              <a:ea typeface="Calibri"/>
              <a:cs typeface="Calibri"/>
              <a:sym typeface="Calibri"/>
            </a:endParaRPr>
          </a:p>
          <a:p>
            <a:pPr marL="457189" indent="0" algn="l">
              <a:defRPr/>
            </a:pPr>
            <a:r>
              <a:rPr lang="sv-SE" sz="1733" kern="0" dirty="0">
                <a:solidFill>
                  <a:srgbClr val="212121"/>
                </a:solidFill>
                <a:latin typeface="Calibri"/>
                <a:ea typeface="Calibri"/>
                <a:cs typeface="Calibri"/>
                <a:sym typeface="Calibri"/>
              </a:rPr>
              <a:t> </a:t>
            </a:r>
            <a:endParaRPr lang="sv-SE" kern="0" dirty="0">
              <a:solidFill>
                <a:srgbClr val="212121"/>
              </a:solidFill>
              <a:latin typeface="Calibri"/>
              <a:ea typeface="Calibri"/>
              <a:cs typeface="Calibri"/>
              <a:sym typeface="Calibri"/>
            </a:endParaRPr>
          </a:p>
        </p:txBody>
      </p:sp>
    </p:spTree>
    <p:extLst>
      <p:ext uri="{BB962C8B-B14F-4D97-AF65-F5344CB8AC3E}">
        <p14:creationId xmlns:p14="http://schemas.microsoft.com/office/powerpoint/2010/main" val="2570636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EB069F-C0FE-A3B4-678E-68B3A93BE7B6}"/>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3377B6D4-AD9B-698D-F9D8-88FD587E8A8D}"/>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C3968842-EB0C-7116-242D-AAC7780389DB}"/>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C5561B6B-3B55-4D28-7D2E-7BFB342A88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DF85B871-CB85-2E25-E136-36B371368069}"/>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7DD84688-FB32-0C56-2EC6-787E1397DFBD}"/>
              </a:ext>
            </a:extLst>
          </p:cNvPr>
          <p:cNvSpPr txBox="1"/>
          <p:nvPr/>
        </p:nvSpPr>
        <p:spPr>
          <a:xfrm>
            <a:off x="641651" y="1756093"/>
            <a:ext cx="11195751"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Folkhälsomyndighetens forskning och rekommendationer. Räcker detta?</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endPar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Hur du kan använda den själv eller med andra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24573946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6EA55-7E8F-CAAF-679D-596069BB4AF0}"/>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98BA7C24-9AE3-BE53-1F61-4126095700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14E65FCA-1157-5DBB-54EE-77C4BF74AA65}"/>
              </a:ext>
            </a:extLst>
          </p:cNvPr>
          <p:cNvSpPr txBox="1">
            <a:spLocks/>
          </p:cNvSpPr>
          <p:nvPr/>
        </p:nvSpPr>
        <p:spPr>
          <a:xfrm>
            <a:off x="540097" y="1552813"/>
            <a:ext cx="8635612"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400" kern="0">
                <a:solidFill>
                  <a:srgbClr val="212121">
                    <a:lumMod val="90000"/>
                    <a:lumOff val="10000"/>
                  </a:srgbClr>
                </a:solidFill>
                <a:latin typeface="Calibri" panose="020F0502020204030204"/>
              </a:rPr>
              <a:t>Tack för en fantastisk och genomarbetad sammanställning! </a:t>
            </a:r>
            <a:br>
              <a:rPr lang="sv-SE" sz="2400" kern="0">
                <a:solidFill>
                  <a:srgbClr val="212121">
                    <a:lumMod val="90000"/>
                    <a:lumOff val="10000"/>
                  </a:srgbClr>
                </a:solidFill>
                <a:latin typeface="Calibri" panose="020F0502020204030204"/>
              </a:rPr>
            </a:br>
            <a:endParaRPr lang="sv-SE" sz="2400" kern="0">
              <a:solidFill>
                <a:srgbClr val="212121">
                  <a:lumMod val="90000"/>
                  <a:lumOff val="10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400" kern="0">
                <a:solidFill>
                  <a:srgbClr val="212121">
                    <a:lumMod val="90000"/>
                    <a:lumOff val="10000"/>
                  </a:srgbClr>
                </a:solidFill>
                <a:latin typeface="Calibri" panose="020F0502020204030204"/>
              </a:rPr>
              <a:t>Några av </a:t>
            </a:r>
            <a:r>
              <a:rPr lang="sv-SE" sz="2400" b="1" u="sng" kern="0">
                <a:solidFill>
                  <a:srgbClr val="212121">
                    <a:lumMod val="90000"/>
                    <a:lumOff val="10000"/>
                  </a:srgbClr>
                </a:solidFill>
                <a:latin typeface="Calibri" panose="020F0502020204030204"/>
              </a:rPr>
              <a:t>styrkorna</a:t>
            </a:r>
            <a:r>
              <a:rPr lang="sv-SE" sz="2400" kern="0">
                <a:solidFill>
                  <a:srgbClr val="212121">
                    <a:lumMod val="90000"/>
                    <a:lumOff val="10000"/>
                  </a:srgbClr>
                </a:solidFill>
                <a:latin typeface="Calibri" panose="020F0502020204030204"/>
              </a:rPr>
              <a:t> som jag särskilt vill lyfta inkluderar: </a:t>
            </a:r>
            <a:br>
              <a:rPr lang="sv-SE" sz="2400" kern="0">
                <a:solidFill>
                  <a:srgbClr val="212121">
                    <a:lumMod val="90000"/>
                    <a:lumOff val="10000"/>
                  </a:srgbClr>
                </a:solidFill>
                <a:latin typeface="Calibri" panose="020F0502020204030204"/>
              </a:rPr>
            </a:br>
            <a:endParaRPr lang="sv-SE" sz="2400" kern="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a:solidFill>
                  <a:srgbClr val="212121">
                    <a:lumMod val="90000"/>
                    <a:lumOff val="10000"/>
                  </a:srgbClr>
                </a:solidFill>
                <a:latin typeface="Calibri" panose="020F0502020204030204"/>
              </a:rPr>
              <a:t>Den grundliga sammanställningen av forskningsläget</a:t>
            </a:r>
            <a:br>
              <a:rPr lang="sv-SE" sz="2000" kern="0">
                <a:solidFill>
                  <a:srgbClr val="212121">
                    <a:lumMod val="90000"/>
                    <a:lumOff val="10000"/>
                  </a:srgbClr>
                </a:solidFill>
                <a:latin typeface="Calibri" panose="020F0502020204030204"/>
              </a:rPr>
            </a:br>
            <a:endParaRPr lang="sv-SE" sz="2000" kern="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a:solidFill>
                  <a:srgbClr val="212121">
                    <a:lumMod val="90000"/>
                    <a:lumOff val="10000"/>
                  </a:srgbClr>
                </a:solidFill>
                <a:latin typeface="Calibri" panose="020F0502020204030204"/>
              </a:rPr>
              <a:t>Flera källor i form av forskning, expertpanel, enkätundersökningar, dialoger med barn och unga, föräldrar och ungdomsorganisationer. </a:t>
            </a:r>
            <a:br>
              <a:rPr lang="sv-SE" sz="2000" kern="0">
                <a:solidFill>
                  <a:srgbClr val="212121">
                    <a:lumMod val="90000"/>
                    <a:lumOff val="10000"/>
                  </a:srgbClr>
                </a:solidFill>
                <a:latin typeface="Calibri" panose="020F0502020204030204"/>
              </a:rPr>
            </a:br>
            <a:endParaRPr lang="sv-SE" sz="2000" kern="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a:solidFill>
                  <a:srgbClr val="212121">
                    <a:lumMod val="90000"/>
                    <a:lumOff val="10000"/>
                  </a:srgbClr>
                </a:solidFill>
                <a:latin typeface="Calibri" panose="020F0502020204030204"/>
              </a:rPr>
              <a:t>Samarbetet med norska ”Folkhälsomyndigheten” med flera</a:t>
            </a:r>
            <a:br>
              <a:rPr lang="sv-SE" sz="2000" kern="0">
                <a:solidFill>
                  <a:srgbClr val="212121">
                    <a:lumMod val="90000"/>
                    <a:lumOff val="10000"/>
                  </a:srgbClr>
                </a:solidFill>
                <a:latin typeface="Calibri" panose="020F0502020204030204"/>
              </a:rPr>
            </a:br>
            <a:endParaRPr lang="sv-SE" sz="2000" kern="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a:solidFill>
                  <a:srgbClr val="212121">
                    <a:lumMod val="90000"/>
                    <a:lumOff val="10000"/>
                  </a:srgbClr>
                </a:solidFill>
                <a:latin typeface="Calibri" panose="020F0502020204030204"/>
              </a:rPr>
              <a:t>Tydliga slutsatser </a:t>
            </a:r>
            <a:r>
              <a:rPr lang="sv-SE" sz="1600" kern="0">
                <a:solidFill>
                  <a:srgbClr val="212121">
                    <a:lumMod val="90000"/>
                    <a:lumOff val="10000"/>
                  </a:srgbClr>
                </a:solidFill>
                <a:latin typeface="Calibri" panose="020F0502020204030204"/>
              </a:rPr>
              <a:t>(om än lite svåra att få snabb överblick över)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br>
              <a:rPr lang="sv-SE" sz="2000" kern="0">
                <a:solidFill>
                  <a:srgbClr val="212121">
                    <a:lumMod val="90000"/>
                    <a:lumOff val="10000"/>
                  </a:srgbClr>
                </a:solidFill>
                <a:latin typeface="Calibri" panose="020F0502020204030204"/>
              </a:rPr>
            </a:br>
            <a:endParaRPr kumimoji="0" lang="sv-SE" sz="2000" b="0" i="0" u="none" strike="noStrike" kern="0" cap="none" spc="0" normalizeH="0" baseline="0" noProof="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2000" b="0" i="0" u="none" strike="noStrike" kern="0" cap="none" spc="0" normalizeH="0" baseline="0" noProof="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1C3CEE57-52F4-4A35-D179-E8750D10299C}"/>
              </a:ext>
            </a:extLst>
          </p:cNvPr>
          <p:cNvSpPr txBox="1">
            <a:spLocks/>
          </p:cNvSpPr>
          <p:nvPr/>
        </p:nvSpPr>
        <p:spPr>
          <a:xfrm>
            <a:off x="540097" y="471624"/>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&amp; Mediemyndighetens kunskapssammanställning</a:t>
            </a:r>
            <a:endParaRPr kumimoji="0" lang="sv-SE" sz="2800" b="0"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6073B0EF-7343-EF9A-6006-6EA2780747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35971" y="1552813"/>
            <a:ext cx="2961516" cy="4007555"/>
          </a:xfrm>
          <a:prstGeom prst="rect">
            <a:avLst/>
          </a:prstGeom>
        </p:spPr>
      </p:pic>
    </p:spTree>
    <p:extLst>
      <p:ext uri="{BB962C8B-B14F-4D97-AF65-F5344CB8AC3E}">
        <p14:creationId xmlns:p14="http://schemas.microsoft.com/office/powerpoint/2010/main" val="2730315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3862C-8C9D-0FA2-36CC-B3A2CB3B824D}"/>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E7E0C4C9-1494-2D99-A504-141DCAE81E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142B6E03-7E63-9FEE-EC0A-A90E5D46A430}"/>
              </a:ext>
            </a:extLst>
          </p:cNvPr>
          <p:cNvSpPr txBox="1">
            <a:spLocks/>
          </p:cNvSpPr>
          <p:nvPr/>
        </p:nvSpPr>
        <p:spPr>
          <a:xfrm>
            <a:off x="540097" y="1349613"/>
            <a:ext cx="8635612"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Några </a:t>
            </a:r>
            <a:r>
              <a:rPr lang="sv-SE" sz="2400" b="1" u="sng" kern="0" dirty="0">
                <a:solidFill>
                  <a:srgbClr val="212121">
                    <a:lumMod val="90000"/>
                    <a:lumOff val="10000"/>
                  </a:srgbClr>
                </a:solidFill>
                <a:latin typeface="Calibri" panose="020F0502020204030204"/>
              </a:rPr>
              <a:t>utmaningar eller frågetecken</a:t>
            </a:r>
            <a: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som väcks hos mig är:</a:t>
            </a:r>
            <a:b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Undanträngningseffekter</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a:t>
            </a:r>
            <a: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(socialt, träning, sömn) </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av 6,5 timmar digitala medier per dag för 13-18 åringar, lyfts det tillräckligt?  </a:t>
            </a:r>
            <a: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(skola &amp; TV ej inkluderat)</a:t>
            </a:r>
            <a:b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H</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ar man </a:t>
            </a:r>
            <a:r>
              <a:rPr kumimoji="0" lang="sv-SE" sz="2000" b="1"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sållat forskning för hårt </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så att man missat viktig information? </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Detta är ett nytt forskningsfält. Rätt att använda SBU, GRADE, AMSTAR 2? Till exempel används 10 av 1 441 funna studier för att studier på samband mellan “Digitala medier och psykisk hälsa”  (mindre än 1% )</a:t>
            </a:r>
            <a:b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b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Att </a:t>
            </a:r>
            <a:r>
              <a:rPr lang="sv-SE" sz="2000" b="1" kern="0" dirty="0">
                <a:solidFill>
                  <a:srgbClr val="212121">
                    <a:lumMod val="90000"/>
                    <a:lumOff val="10000"/>
                  </a:srgbClr>
                </a:solidFill>
                <a:latin typeface="Calibri" panose="020F0502020204030204"/>
              </a:rPr>
              <a:t>o</a:t>
            </a:r>
            <a:r>
              <a:rPr kumimoji="0" lang="sv-SE" sz="2000" b="1" i="0" u="none" strike="noStrike" kern="0" cap="none" spc="0" normalizeH="0" baseline="0" noProof="0" dirty="0" err="1">
                <a:ln>
                  <a:noFill/>
                </a:ln>
                <a:solidFill>
                  <a:srgbClr val="212121">
                    <a:lumMod val="90000"/>
                    <a:lumOff val="10000"/>
                  </a:srgbClr>
                </a:solidFill>
                <a:effectLst/>
                <a:uLnTx/>
                <a:uFillTx/>
                <a:latin typeface="Calibri" panose="020F0502020204030204"/>
                <a:sym typeface="Avenir"/>
              </a:rPr>
              <a:t>rsakssambandet</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ofta inte går att fastställa, är det verkligen ett giltigt skäl till att undvika dra slutsatser i den grad  man gör?</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Borde inte WHOs försiktighetsprincip gälla här?   </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t>
            </a:r>
            <a:r>
              <a:rPr lang="sv-SE" sz="1400" kern="0" dirty="0">
                <a:solidFill>
                  <a:srgbClr val="212121">
                    <a:lumMod val="90000"/>
                    <a:lumOff val="10000"/>
                  </a:srgbClr>
                </a:solidFill>
                <a:latin typeface="Calibri" panose="020F0502020204030204"/>
              </a:rPr>
              <a:t>ibland behöver vi ta vuxenansvar, barn vet inte alltid sitt eget bästa, tänk lördagsgodis eller </a:t>
            </a:r>
            <a:br>
              <a:rPr lang="sv-SE" sz="1400" kern="0" dirty="0">
                <a:solidFill>
                  <a:srgbClr val="212121">
                    <a:lumMod val="90000"/>
                    <a:lumOff val="10000"/>
                  </a:srgbClr>
                </a:solidFill>
                <a:latin typeface="Calibri" panose="020F0502020204030204"/>
              </a:rPr>
            </a:br>
            <a: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jämför med rökning, till slut kom en  åldersgräns på 18 år 1997)</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310098A9-692F-5DE6-446A-D757AC269FC7}"/>
              </a:ext>
            </a:extLst>
          </p:cNvPr>
          <p:cNvSpPr txBox="1">
            <a:spLocks/>
          </p:cNvSpPr>
          <p:nvPr/>
        </p:nvSpPr>
        <p:spPr>
          <a:xfrm>
            <a:off x="540097" y="471624"/>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&amp; Mediemyndighetens kunskapssammanställning</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80762287-076B-20A4-FD96-83E30812E8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83880" y="2300406"/>
            <a:ext cx="1668023" cy="2257187"/>
          </a:xfrm>
          <a:prstGeom prst="rect">
            <a:avLst/>
          </a:prstGeom>
        </p:spPr>
      </p:pic>
    </p:spTree>
    <p:extLst>
      <p:ext uri="{BB962C8B-B14F-4D97-AF65-F5344CB8AC3E}">
        <p14:creationId xmlns:p14="http://schemas.microsoft.com/office/powerpoint/2010/main" val="303851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0C55A-1DE1-E3ED-56AA-3D15B0B80BF0}"/>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818C8B1C-6E18-61C1-4955-314A16CAB2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0F09AA20-8792-3447-1F50-3832187D12B2}"/>
              </a:ext>
            </a:extLst>
          </p:cNvPr>
          <p:cNvSpPr txBox="1">
            <a:spLocks/>
          </p:cNvSpPr>
          <p:nvPr/>
        </p:nvSpPr>
        <p:spPr>
          <a:xfrm>
            <a:off x="539024" y="1481774"/>
            <a:ext cx="9010090"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400" kern="0" dirty="0">
                <a:solidFill>
                  <a:srgbClr val="212121">
                    <a:lumMod val="90000"/>
                    <a:lumOff val="10000"/>
                  </a:srgbClr>
                </a:solidFill>
                <a:latin typeface="Calibri" panose="020F0502020204030204"/>
              </a:rPr>
              <a:t>Den </a:t>
            </a:r>
            <a: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visar till exempel samband hög användning kan leda till:</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sämre sömn</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depressiva symtom </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missnöje med den egna kroppen</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200" kern="0" dirty="0">
                <a:solidFill>
                  <a:srgbClr val="212121">
                    <a:lumMod val="90000"/>
                    <a:lumOff val="10000"/>
                  </a:srgbClr>
                </a:solidFill>
                <a:latin typeface="Calibri" panose="020F0502020204030204"/>
              </a:rPr>
              <a:t>(samt spelberoende, traumatiserande innehåll, </a:t>
            </a:r>
            <a:r>
              <a:rPr lang="sv-SE" sz="2200" kern="0" dirty="0" err="1">
                <a:solidFill>
                  <a:srgbClr val="212121">
                    <a:lumMod val="90000"/>
                    <a:lumOff val="10000"/>
                  </a:srgbClr>
                </a:solidFill>
                <a:latin typeface="Calibri" panose="020F0502020204030204"/>
              </a:rPr>
              <a:t>sexting</a:t>
            </a:r>
            <a:r>
              <a:rPr lang="sv-SE" sz="2200" kern="0" dirty="0">
                <a:solidFill>
                  <a:srgbClr val="212121">
                    <a:lumMod val="90000"/>
                    <a:lumOff val="10000"/>
                  </a:srgbClr>
                </a:solidFill>
                <a:latin typeface="Calibri" panose="020F0502020204030204"/>
              </a:rPr>
              <a:t> &amp; </a:t>
            </a:r>
            <a:r>
              <a:rPr lang="sv-SE" sz="2200" kern="0" dirty="0" err="1">
                <a:solidFill>
                  <a:srgbClr val="212121">
                    <a:lumMod val="90000"/>
                    <a:lumOff val="10000"/>
                  </a:srgbClr>
                </a:solidFill>
                <a:latin typeface="Calibri" panose="020F0502020204030204"/>
              </a:rPr>
              <a:t>grooming</a:t>
            </a:r>
            <a:r>
              <a:rPr lang="sv-SE" sz="2200" kern="0" dirty="0">
                <a:solidFill>
                  <a:srgbClr val="212121">
                    <a:lumMod val="90000"/>
                    <a:lumOff val="10000"/>
                  </a:srgbClr>
                </a:solidFill>
                <a:latin typeface="Calibri" panose="020F0502020204030204"/>
              </a:rPr>
              <a:t>, nätmobbning, porr, polarisering)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endParaRPr lang="sv-SE" sz="2400" kern="0" dirty="0">
              <a:solidFill>
                <a:srgbClr val="212121">
                  <a:lumMod val="90000"/>
                  <a:lumOff val="10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2400" kern="0" dirty="0">
                <a:solidFill>
                  <a:srgbClr val="212121">
                    <a:lumMod val="90000"/>
                    <a:lumOff val="10000"/>
                  </a:srgbClr>
                </a:solidFill>
                <a:latin typeface="Calibri" panose="020F0502020204030204"/>
              </a:rPr>
              <a:t>Och att det </a:t>
            </a:r>
            <a:r>
              <a:rPr lang="sv-SE" sz="1600" kern="0" dirty="0">
                <a:solidFill>
                  <a:srgbClr val="212121">
                    <a:lumMod val="90000"/>
                    <a:lumOff val="10000"/>
                  </a:srgbClr>
                </a:solidFill>
                <a:latin typeface="Calibri" panose="020F0502020204030204"/>
              </a:rPr>
              <a:t>(enligt unga själva) </a:t>
            </a:r>
            <a:r>
              <a:rPr lang="sv-SE" sz="2400" kern="0" dirty="0">
                <a:solidFill>
                  <a:srgbClr val="212121">
                    <a:lumMod val="90000"/>
                    <a:lumOff val="10000"/>
                  </a:srgbClr>
                </a:solidFill>
                <a:latin typeface="Calibri" panose="020F0502020204030204"/>
              </a:rPr>
              <a:t>är  lätt att fastna på bekostnad av:</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200" kern="0" dirty="0">
                <a:solidFill>
                  <a:srgbClr val="212121">
                    <a:lumMod val="90000"/>
                    <a:lumOff val="10000"/>
                  </a:srgbClr>
                </a:solidFill>
                <a:latin typeface="Calibri" panose="020F0502020204030204"/>
              </a:rPr>
              <a:t>sömn</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200" kern="0" dirty="0">
                <a:solidFill>
                  <a:srgbClr val="212121">
                    <a:lumMod val="90000"/>
                    <a:lumOff val="10000"/>
                  </a:srgbClr>
                </a:solidFill>
                <a:latin typeface="Calibri" panose="020F0502020204030204"/>
              </a:rPr>
              <a:t>relationer </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200" kern="0" dirty="0">
                <a:solidFill>
                  <a:srgbClr val="212121">
                    <a:lumMod val="90000"/>
                    <a:lumOff val="10000"/>
                  </a:srgbClr>
                </a:solidFill>
                <a:latin typeface="Calibri" panose="020F0502020204030204"/>
              </a:rPr>
              <a:t>fysisk aktivitet. </a:t>
            </a:r>
            <a:endParaRPr kumimoji="0" lang="sv-SE" sz="2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200" kern="0" dirty="0">
                <a:solidFill>
                  <a:srgbClr val="212121">
                    <a:lumMod val="90000"/>
                    <a:lumOff val="10000"/>
                  </a:srgbClr>
                </a:solidFill>
                <a:latin typeface="Calibri" panose="020F0502020204030204"/>
              </a:rPr>
              <a:t> </a:t>
            </a:r>
            <a:b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A9665FB9-2284-F1B2-BD0C-4B7C755C8EDB}"/>
              </a:ext>
            </a:extLst>
          </p:cNvPr>
          <p:cNvSpPr txBox="1">
            <a:spLocks/>
          </p:cNvSpPr>
          <p:nvPr/>
        </p:nvSpPr>
        <p:spPr>
          <a:xfrm>
            <a:off x="539024" y="476235"/>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Vad säger Folkhälsomyndighetens kunskapssammanställning?</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FE167470-3E28-B174-2AE4-F27418A3D9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81057" y="1605925"/>
            <a:ext cx="2757117" cy="3730961"/>
          </a:xfrm>
          <a:prstGeom prst="rect">
            <a:avLst/>
          </a:prstGeom>
        </p:spPr>
      </p:pic>
    </p:spTree>
    <p:extLst>
      <p:ext uri="{BB962C8B-B14F-4D97-AF65-F5344CB8AC3E}">
        <p14:creationId xmlns:p14="http://schemas.microsoft.com/office/powerpoint/2010/main" val="400727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additive="base">
                                        <p:cTn id="3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 calcmode="lin" valueType="num">
                                      <p:cBhvr additive="base">
                                        <p:cTn id="3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 calcmode="lin" valueType="num">
                                      <p:cBhvr additive="base">
                                        <p:cTn id="4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E2B0-E7F0-A6D6-AC08-BAB87892DA08}"/>
              </a:ext>
            </a:extLst>
          </p:cNvPr>
          <p:cNvSpPr>
            <a:spLocks noGrp="1"/>
          </p:cNvSpPr>
          <p:nvPr>
            <p:ph type="title"/>
          </p:nvPr>
        </p:nvSpPr>
        <p:spPr/>
        <p:txBody>
          <a:bodyPr/>
          <a:lstStyle/>
          <a:p>
            <a:endParaRPr lang="sv-SE"/>
          </a:p>
        </p:txBody>
      </p:sp>
      <p:pic>
        <p:nvPicPr>
          <p:cNvPr id="5" name="Picture 4" descr="A person with blonde hair&#10;&#10;Description automatically generated">
            <a:extLst>
              <a:ext uri="{FF2B5EF4-FFF2-40B4-BE49-F238E27FC236}">
                <a16:creationId xmlns:a16="http://schemas.microsoft.com/office/drawing/2014/main" id="{4EF27C4C-F4C4-E402-7BB8-F6BFD86DFC6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3"/>
            <a:ext cx="5566191" cy="4876799"/>
          </a:xfrm>
          <a:prstGeom prst="rect">
            <a:avLst/>
          </a:prstGeom>
        </p:spPr>
      </p:pic>
      <p:pic>
        <p:nvPicPr>
          <p:cNvPr id="7" name="Picture 6" descr="A person in a black shirt&#10;&#10;Description automatically generated">
            <a:extLst>
              <a:ext uri="{FF2B5EF4-FFF2-40B4-BE49-F238E27FC236}">
                <a16:creationId xmlns:a16="http://schemas.microsoft.com/office/drawing/2014/main" id="{31D86AB3-2299-6A6D-2C41-4D63B159FEF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66191" y="1"/>
            <a:ext cx="5063644" cy="3128819"/>
          </a:xfrm>
          <a:prstGeom prst="rect">
            <a:avLst/>
          </a:prstGeom>
        </p:spPr>
      </p:pic>
      <p:pic>
        <p:nvPicPr>
          <p:cNvPr id="9" name="Picture 8" descr="A white background with black and white text&#10;&#10;Description automatically generated">
            <a:extLst>
              <a:ext uri="{FF2B5EF4-FFF2-40B4-BE49-F238E27FC236}">
                <a16:creationId xmlns:a16="http://schemas.microsoft.com/office/drawing/2014/main" id="{30850DE3-A4C5-2F99-40E3-C2C8C61D13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01161" y="3429000"/>
            <a:ext cx="3444705" cy="3429000"/>
          </a:xfrm>
          <a:prstGeom prst="rect">
            <a:avLst/>
          </a:prstGeom>
          <a:effectLst>
            <a:innerShdw blurRad="114300">
              <a:prstClr val="black"/>
            </a:innerShdw>
          </a:effectLst>
        </p:spPr>
      </p:pic>
      <p:sp>
        <p:nvSpPr>
          <p:cNvPr id="10" name="TextBox 9">
            <a:extLst>
              <a:ext uri="{FF2B5EF4-FFF2-40B4-BE49-F238E27FC236}">
                <a16:creationId xmlns:a16="http://schemas.microsoft.com/office/drawing/2014/main" id="{CBF23224-A6C9-301B-E6EA-70D5B66888CB}"/>
              </a:ext>
            </a:extLst>
          </p:cNvPr>
          <p:cNvSpPr txBox="1"/>
          <p:nvPr/>
        </p:nvSpPr>
        <p:spPr>
          <a:xfrm>
            <a:off x="9185940" y="5464345"/>
            <a:ext cx="2887791" cy="748795"/>
          </a:xfrm>
          <a:prstGeom prst="rect">
            <a:avLst/>
          </a:prstGeom>
          <a:noFill/>
        </p:spPr>
        <p:txBody>
          <a:bodyPr wrap="square" rtlCol="0">
            <a:spAutoFit/>
          </a:bodyPr>
          <a:lstStyle/>
          <a:p>
            <a:pPr>
              <a:defRPr/>
            </a:pPr>
            <a:endParaRPr lang="sv-SE" sz="2133" b="1" dirty="0">
              <a:solidFill>
                <a:srgbClr val="A7D2D2"/>
              </a:solidFill>
              <a:latin typeface="Arial"/>
              <a:cs typeface="Arial"/>
              <a:sym typeface="Arial"/>
              <a:hlinkClick r:id="" action="ppaction://noaction">
                <a:extLst>
                  <a:ext uri="{A12FA001-AC4F-418D-AE19-62706E023703}">
                    <ahyp:hlinkClr xmlns:ahyp="http://schemas.microsoft.com/office/drawing/2018/hyperlinkcolor" val="tx"/>
                  </a:ext>
                </a:extLst>
              </a:hlinkClick>
            </a:endParaRPr>
          </a:p>
          <a:p>
            <a:pPr>
              <a:defRPr/>
            </a:pPr>
            <a:r>
              <a:rPr lang="sv-SE" sz="2133" b="1" dirty="0">
                <a:solidFill>
                  <a:srgbClr val="A7D2D2"/>
                </a:solidFill>
                <a:latin typeface="Arial"/>
                <a:cs typeface="Arial"/>
                <a:sym typeface="Arial"/>
                <a:hlinkClick r:id="" action="ppaction://noaction">
                  <a:extLst>
                    <a:ext uri="{A12FA001-AC4F-418D-AE19-62706E023703}">
                      <ahyp:hlinkClr xmlns:ahyp="http://schemas.microsoft.com/office/drawing/2018/hyperlinkcolor" val="tx"/>
                    </a:ext>
                  </a:extLst>
                </a:hlinkClick>
              </a:rPr>
              <a:t>www.detsynsinte.se</a:t>
            </a:r>
            <a:r>
              <a:rPr lang="sv-SE" sz="2133" b="1" dirty="0">
                <a:solidFill>
                  <a:srgbClr val="A7D2D2"/>
                </a:solidFill>
                <a:latin typeface="Arial"/>
                <a:cs typeface="Arial"/>
                <a:sym typeface="Arial"/>
              </a:rPr>
              <a:t> </a:t>
            </a:r>
            <a:r>
              <a:rPr lang="sv-SE" sz="2133" b="1" dirty="0">
                <a:solidFill>
                  <a:srgbClr val="FFFFFF"/>
                </a:solidFill>
                <a:latin typeface="Arial"/>
                <a:cs typeface="Arial"/>
                <a:sym typeface="Arial"/>
              </a:rPr>
              <a:t>  </a:t>
            </a:r>
          </a:p>
        </p:txBody>
      </p:sp>
      <p:sp>
        <p:nvSpPr>
          <p:cNvPr id="11" name="TextBox 10">
            <a:extLst>
              <a:ext uri="{FF2B5EF4-FFF2-40B4-BE49-F238E27FC236}">
                <a16:creationId xmlns:a16="http://schemas.microsoft.com/office/drawing/2014/main" id="{5FF0D20C-D4D7-ADFB-CB7D-4B41AC8BEA06}"/>
              </a:ext>
            </a:extLst>
          </p:cNvPr>
          <p:cNvSpPr txBox="1"/>
          <p:nvPr/>
        </p:nvSpPr>
        <p:spPr>
          <a:xfrm>
            <a:off x="9185939" y="4363801"/>
            <a:ext cx="2336836" cy="748988"/>
          </a:xfrm>
          <a:prstGeom prst="rect">
            <a:avLst/>
          </a:prstGeom>
          <a:noFill/>
        </p:spPr>
        <p:txBody>
          <a:bodyPr wrap="square" rtlCol="0">
            <a:spAutoFit/>
          </a:bodyPr>
          <a:lstStyle/>
          <a:p>
            <a:pPr>
              <a:defRPr/>
            </a:pPr>
            <a:r>
              <a:rPr lang="sv-SE" sz="4267" dirty="0">
                <a:solidFill>
                  <a:srgbClr val="A7D2D2"/>
                </a:solidFill>
                <a:latin typeface="Bebas Neue" panose="020B0606020202050201" pitchFamily="34" charset="77"/>
                <a:cs typeface="Arial"/>
                <a:sym typeface="Arial"/>
              </a:rPr>
              <a:t>RAPPORT</a:t>
            </a:r>
          </a:p>
        </p:txBody>
      </p:sp>
    </p:spTree>
    <p:extLst>
      <p:ext uri="{BB962C8B-B14F-4D97-AF65-F5344CB8AC3E}">
        <p14:creationId xmlns:p14="http://schemas.microsoft.com/office/powerpoint/2010/main" val="290368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E36"/>
        </a:solidFill>
        <a:effectLst/>
      </p:bgPr>
    </p:bg>
    <p:spTree>
      <p:nvGrpSpPr>
        <p:cNvPr id="1" name="Shape 216"/>
        <p:cNvGrpSpPr/>
        <p:nvPr/>
      </p:nvGrpSpPr>
      <p:grpSpPr>
        <a:xfrm>
          <a:off x="0" y="0"/>
          <a:ext cx="0" cy="0"/>
          <a:chOff x="0" y="0"/>
          <a:chExt cx="0" cy="0"/>
        </a:xfrm>
      </p:grpSpPr>
      <p:sp>
        <p:nvSpPr>
          <p:cNvPr id="217" name="Google Shape;217;p19"/>
          <p:cNvSpPr/>
          <p:nvPr/>
        </p:nvSpPr>
        <p:spPr>
          <a:xfrm>
            <a:off x="449700" y="2334367"/>
            <a:ext cx="11232400" cy="3740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pic>
        <p:nvPicPr>
          <p:cNvPr id="219" name="Google Shape;219;p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889418" y="3533985"/>
            <a:ext cx="3304668" cy="2346567"/>
          </a:xfrm>
          <a:prstGeom prst="rect">
            <a:avLst/>
          </a:prstGeom>
          <a:noFill/>
          <a:ln>
            <a:noFill/>
          </a:ln>
          <a:effectLst>
            <a:outerShdw blurRad="57150" dist="19050" dir="5400000" algn="bl" rotWithShape="0">
              <a:srgbClr val="000000">
                <a:alpha val="49800"/>
              </a:srgbClr>
            </a:outerShdw>
          </a:effectLst>
        </p:spPr>
      </p:pic>
      <p:sp>
        <p:nvSpPr>
          <p:cNvPr id="221" name="Google Shape;221;p19"/>
          <p:cNvSpPr txBox="1"/>
          <p:nvPr/>
        </p:nvSpPr>
        <p:spPr>
          <a:xfrm>
            <a:off x="721165" y="6151935"/>
            <a:ext cx="3655600" cy="4308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 sz="1200" kern="0" dirty="0">
                <a:solidFill>
                  <a:srgbClr val="CDEAED"/>
                </a:solidFill>
                <a:latin typeface="Arial"/>
                <a:cs typeface="Arial"/>
                <a:sym typeface="Arial"/>
              </a:rPr>
              <a:t>Folkhälsomyndigheten, 2023</a:t>
            </a:r>
            <a:endParaRPr sz="1200" kern="0" dirty="0">
              <a:solidFill>
                <a:srgbClr val="CDEAED"/>
              </a:solidFill>
              <a:latin typeface="Arial"/>
              <a:cs typeface="Arial"/>
              <a:sym typeface="Arial"/>
            </a:endParaRPr>
          </a:p>
        </p:txBody>
      </p:sp>
      <p:sp>
        <p:nvSpPr>
          <p:cNvPr id="222" name="Google Shape;222;p19"/>
          <p:cNvSpPr txBox="1"/>
          <p:nvPr/>
        </p:nvSpPr>
        <p:spPr>
          <a:xfrm>
            <a:off x="721165" y="2423901"/>
            <a:ext cx="3577200" cy="529335"/>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defRPr/>
            </a:pPr>
            <a:r>
              <a:rPr lang="sv" sz="1600" b="1" kern="0" dirty="0">
                <a:solidFill>
                  <a:srgbClr val="142E36"/>
                </a:solidFill>
                <a:latin typeface="Arial"/>
                <a:ea typeface="Proxima Nova"/>
                <a:cs typeface="Proxima Nova"/>
                <a:sym typeface="Proxima Nova"/>
              </a:rPr>
              <a:t>Andelen som mår dåligt ökar</a:t>
            </a:r>
            <a:endParaRPr sz="1600" kern="0" dirty="0">
              <a:solidFill>
                <a:srgbClr val="142E36"/>
              </a:solidFill>
              <a:latin typeface="Arial"/>
              <a:cs typeface="Arial"/>
              <a:sym typeface="Arial"/>
            </a:endParaRPr>
          </a:p>
        </p:txBody>
      </p:sp>
      <p:sp>
        <p:nvSpPr>
          <p:cNvPr id="223" name="Google Shape;223;p19"/>
          <p:cNvSpPr txBox="1"/>
          <p:nvPr/>
        </p:nvSpPr>
        <p:spPr>
          <a:xfrm>
            <a:off x="4830231" y="2384578"/>
            <a:ext cx="3577200" cy="529335"/>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defRPr/>
            </a:pPr>
            <a:r>
              <a:rPr lang="sv" sz="1600" b="1" kern="0" dirty="0">
                <a:solidFill>
                  <a:srgbClr val="142E36"/>
                </a:solidFill>
                <a:latin typeface="Arial"/>
                <a:ea typeface="Proxima Nova"/>
                <a:cs typeface="Proxima Nova"/>
                <a:sym typeface="Proxima Nova"/>
              </a:rPr>
              <a:t>Ungas mobilanvändning</a:t>
            </a:r>
            <a:endParaRPr sz="1600" kern="0" dirty="0">
              <a:solidFill>
                <a:srgbClr val="142E36"/>
              </a:solidFill>
              <a:latin typeface="Arial"/>
              <a:cs typeface="Arial"/>
              <a:sym typeface="Arial"/>
            </a:endParaRPr>
          </a:p>
        </p:txBody>
      </p:sp>
      <p:sp>
        <p:nvSpPr>
          <p:cNvPr id="224" name="Google Shape;224;p19"/>
          <p:cNvSpPr txBox="1"/>
          <p:nvPr/>
        </p:nvSpPr>
        <p:spPr>
          <a:xfrm>
            <a:off x="8840900" y="2291770"/>
            <a:ext cx="2841200" cy="1095644"/>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defRPr/>
            </a:pPr>
            <a:r>
              <a:rPr lang="sv" sz="1600" b="1" kern="0" dirty="0">
                <a:solidFill>
                  <a:srgbClr val="142E36"/>
                </a:solidFill>
                <a:latin typeface="Arial"/>
                <a:ea typeface="Proxima Nova"/>
                <a:cs typeface="Proxima Nova"/>
                <a:sym typeface="Proxima Nova"/>
              </a:rPr>
              <a:t>Andelen unga som lägger sig senare än 23.00 på vardagar </a:t>
            </a:r>
            <a:endParaRPr sz="1600" kern="0" dirty="0">
              <a:solidFill>
                <a:srgbClr val="142E36"/>
              </a:solidFill>
              <a:latin typeface="Arial"/>
              <a:cs typeface="Arial"/>
              <a:sym typeface="Arial"/>
            </a:endParaRPr>
          </a:p>
        </p:txBody>
      </p:sp>
      <p:sp>
        <p:nvSpPr>
          <p:cNvPr id="225" name="Google Shape;225;p19"/>
          <p:cNvSpPr txBox="1"/>
          <p:nvPr/>
        </p:nvSpPr>
        <p:spPr>
          <a:xfrm>
            <a:off x="4830231" y="6151935"/>
            <a:ext cx="3304800" cy="4308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 sz="1200" kern="0" dirty="0">
                <a:solidFill>
                  <a:srgbClr val="CDEAED"/>
                </a:solidFill>
                <a:latin typeface="Arial"/>
                <a:cs typeface="Arial"/>
                <a:sym typeface="Arial"/>
              </a:rPr>
              <a:t>Statens medieråd, 2021</a:t>
            </a:r>
            <a:endParaRPr sz="1200" kern="0" dirty="0">
              <a:solidFill>
                <a:srgbClr val="CDEAED"/>
              </a:solidFill>
              <a:latin typeface="Arial"/>
              <a:cs typeface="Arial"/>
              <a:sym typeface="Arial"/>
            </a:endParaRPr>
          </a:p>
        </p:txBody>
      </p:sp>
      <p:sp>
        <p:nvSpPr>
          <p:cNvPr id="226" name="Google Shape;226;p19"/>
          <p:cNvSpPr txBox="1"/>
          <p:nvPr/>
        </p:nvSpPr>
        <p:spPr>
          <a:xfrm>
            <a:off x="8855628" y="6151935"/>
            <a:ext cx="2841200" cy="4308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 sz="1200" kern="0" dirty="0">
                <a:solidFill>
                  <a:srgbClr val="CDEAED"/>
                </a:solidFill>
                <a:latin typeface="Arial"/>
                <a:cs typeface="Arial"/>
                <a:sym typeface="Arial"/>
              </a:rPr>
              <a:t>Norell-Clark &amp; Hagquist, 2018</a:t>
            </a:r>
            <a:endParaRPr sz="1200" kern="0" dirty="0">
              <a:solidFill>
                <a:srgbClr val="CDEAED"/>
              </a:solidFill>
              <a:latin typeface="Arial"/>
              <a:cs typeface="Arial"/>
              <a:sym typeface="Arial"/>
            </a:endParaRPr>
          </a:p>
        </p:txBody>
      </p:sp>
      <p:pic>
        <p:nvPicPr>
          <p:cNvPr id="227" name="Google Shape;227;p1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855633" y="3338168"/>
            <a:ext cx="2441800" cy="2542400"/>
          </a:xfrm>
          <a:prstGeom prst="rect">
            <a:avLst/>
          </a:prstGeom>
          <a:noFill/>
          <a:ln>
            <a:noFill/>
          </a:ln>
          <a:effectLst>
            <a:outerShdw blurRad="57150" dist="19050" dir="5400000" algn="bl" rotWithShape="0">
              <a:srgbClr val="000000">
                <a:alpha val="50000"/>
              </a:srgbClr>
            </a:outerShdw>
          </a:effectLst>
        </p:spPr>
      </p:pic>
      <p:sp>
        <p:nvSpPr>
          <p:cNvPr id="228" name="Google Shape;228;p19"/>
          <p:cNvSpPr txBox="1"/>
          <p:nvPr/>
        </p:nvSpPr>
        <p:spPr>
          <a:xfrm>
            <a:off x="405035" y="468767"/>
            <a:ext cx="9838897" cy="763600"/>
          </a:xfrm>
          <a:prstGeom prst="rect">
            <a:avLst/>
          </a:prstGeom>
          <a:noFill/>
          <a:ln>
            <a:noFill/>
          </a:ln>
        </p:spPr>
        <p:txBody>
          <a:bodyPr spcFirstLastPara="1" wrap="square" lIns="121900" tIns="121900" rIns="121900" bIns="121900" anchor="t" anchorCtr="0">
            <a:noAutofit/>
          </a:bodyPr>
          <a:lstStyle/>
          <a:p>
            <a:pPr defTabSz="1219170">
              <a:buClr>
                <a:srgbClr val="000000"/>
              </a:buClr>
              <a:defRPr/>
            </a:pPr>
            <a:r>
              <a:rPr lang="en-GB" sz="3200" b="1" kern="0" dirty="0">
                <a:solidFill>
                  <a:srgbClr val="A7D1D1"/>
                </a:solidFill>
                <a:latin typeface="Arial" panose="020B0604020202020204" pitchFamily="34" charset="0"/>
                <a:ea typeface="Bebas Neue"/>
                <a:cs typeface="Arial" panose="020B0604020202020204" pitchFamily="34" charset="0"/>
                <a:sym typeface="Bebas Neue"/>
              </a:rPr>
              <a:t>U</a:t>
            </a:r>
            <a:r>
              <a:rPr lang="sv" sz="3200" b="1" kern="0" dirty="0">
                <a:solidFill>
                  <a:srgbClr val="A7D1D1"/>
                </a:solidFill>
                <a:latin typeface="Arial" panose="020B0604020202020204" pitchFamily="34" charset="0"/>
                <a:ea typeface="Bebas Neue"/>
                <a:cs typeface="Arial" panose="020B0604020202020204" pitchFamily="34" charset="0"/>
                <a:sym typeface="Bebas Neue"/>
              </a:rPr>
              <a:t>ngas psykiska hälsa, digitala vanor och levnadsvanor över tid </a:t>
            </a:r>
            <a:endParaRPr sz="3200" b="1" kern="0" dirty="0">
              <a:solidFill>
                <a:srgbClr val="A7D1D1"/>
              </a:solidFill>
              <a:latin typeface="Arial" panose="020B0604020202020204" pitchFamily="34" charset="0"/>
              <a:ea typeface="Bebas Neue"/>
              <a:cs typeface="Arial" panose="020B0604020202020204" pitchFamily="34" charset="0"/>
              <a:sym typeface="Bebas Neue"/>
            </a:endParaRPr>
          </a:p>
        </p:txBody>
      </p:sp>
      <p:sp>
        <p:nvSpPr>
          <p:cNvPr id="3" name="TextBox 2">
            <a:extLst>
              <a:ext uri="{FF2B5EF4-FFF2-40B4-BE49-F238E27FC236}">
                <a16:creationId xmlns:a16="http://schemas.microsoft.com/office/drawing/2014/main" id="{D3F45551-8CAB-1E29-2E3E-BDB02545BDFD}"/>
              </a:ext>
            </a:extLst>
          </p:cNvPr>
          <p:cNvSpPr txBox="1"/>
          <p:nvPr/>
        </p:nvSpPr>
        <p:spPr>
          <a:xfrm>
            <a:off x="10647217" y="4377581"/>
            <a:ext cx="1624435" cy="276999"/>
          </a:xfrm>
          <a:prstGeom prst="rect">
            <a:avLst/>
          </a:prstGeom>
          <a:noFill/>
        </p:spPr>
        <p:txBody>
          <a:bodyPr wrap="square">
            <a:spAutoFit/>
          </a:bodyPr>
          <a:lstStyle/>
          <a:p>
            <a:pPr defTabSz="1219170">
              <a:buClr>
                <a:srgbClr val="000000"/>
              </a:buClr>
              <a:defRPr/>
            </a:pPr>
            <a:r>
              <a:rPr lang="sv" sz="1200" b="1" kern="0" dirty="0">
                <a:solidFill>
                  <a:srgbClr val="000000">
                    <a:lumMod val="95000"/>
                    <a:lumOff val="5000"/>
                  </a:srgbClr>
                </a:solidFill>
                <a:latin typeface="Proxima Nova"/>
                <a:ea typeface="Proxima Nova"/>
                <a:cs typeface="Proxima Nova"/>
                <a:sym typeface="Proxima Nova"/>
              </a:rPr>
              <a:t>Flicka</a:t>
            </a:r>
            <a:endParaRPr lang="sv-SE" sz="1200" kern="0" dirty="0">
              <a:solidFill>
                <a:srgbClr val="000000">
                  <a:lumMod val="95000"/>
                  <a:lumOff val="5000"/>
                </a:srgbClr>
              </a:solidFill>
              <a:latin typeface="Arial"/>
              <a:cs typeface="Arial"/>
              <a:sym typeface="Arial"/>
            </a:endParaRPr>
          </a:p>
        </p:txBody>
      </p:sp>
      <p:sp>
        <p:nvSpPr>
          <p:cNvPr id="4" name="TextBox 3">
            <a:extLst>
              <a:ext uri="{FF2B5EF4-FFF2-40B4-BE49-F238E27FC236}">
                <a16:creationId xmlns:a16="http://schemas.microsoft.com/office/drawing/2014/main" id="{FE9709B3-4594-7871-F59B-F39FD020FEA6}"/>
              </a:ext>
            </a:extLst>
          </p:cNvPr>
          <p:cNvSpPr txBox="1"/>
          <p:nvPr/>
        </p:nvSpPr>
        <p:spPr>
          <a:xfrm>
            <a:off x="10646418" y="4120705"/>
            <a:ext cx="1624435" cy="276999"/>
          </a:xfrm>
          <a:prstGeom prst="rect">
            <a:avLst/>
          </a:prstGeom>
          <a:noFill/>
        </p:spPr>
        <p:txBody>
          <a:bodyPr wrap="square">
            <a:spAutoFit/>
          </a:bodyPr>
          <a:lstStyle/>
          <a:p>
            <a:pPr defTabSz="1219170">
              <a:buClr>
                <a:srgbClr val="000000"/>
              </a:buClr>
              <a:defRPr/>
            </a:pPr>
            <a:r>
              <a:rPr lang="sv" sz="1200" b="1" kern="0" dirty="0">
                <a:solidFill>
                  <a:srgbClr val="FFFFFF">
                    <a:lumMod val="50000"/>
                  </a:srgbClr>
                </a:solidFill>
                <a:latin typeface="Proxima Nova"/>
                <a:ea typeface="Proxima Nova"/>
                <a:cs typeface="Proxima Nova"/>
                <a:sym typeface="Proxima Nova"/>
              </a:rPr>
              <a:t>Pojke</a:t>
            </a:r>
            <a:endParaRPr lang="sv-SE" sz="1200" kern="0" dirty="0">
              <a:solidFill>
                <a:srgbClr val="FFFFFF">
                  <a:lumMod val="50000"/>
                </a:srgbClr>
              </a:solidFill>
              <a:latin typeface="Arial"/>
              <a:cs typeface="Arial"/>
              <a:sym typeface="Arial"/>
            </a:endParaRPr>
          </a:p>
        </p:txBody>
      </p:sp>
      <p:pic>
        <p:nvPicPr>
          <p:cNvPr id="10" name="Picture 9" descr="A picture containing text, screenshot, plot, line&#10;&#10;Description automatically generated">
            <a:extLst>
              <a:ext uri="{FF2B5EF4-FFF2-40B4-BE49-F238E27FC236}">
                <a16:creationId xmlns:a16="http://schemas.microsoft.com/office/drawing/2014/main" id="{8C2D30E1-BC34-B543-78D4-5595BBDBF33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2252" y="2913911"/>
            <a:ext cx="4234619" cy="3126972"/>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F8F8-AC7D-61B0-87F0-41078281E15E}"/>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3A4EAE0-7B82-F188-7679-A71730CF27E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1600" y="2468101"/>
            <a:ext cx="5994400" cy="36237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0023497-7D51-17D9-BC5B-D85710D53D7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1" y="2468101"/>
            <a:ext cx="6044972" cy="3623733"/>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58;p26">
            <a:extLst>
              <a:ext uri="{FF2B5EF4-FFF2-40B4-BE49-F238E27FC236}">
                <a16:creationId xmlns:a16="http://schemas.microsoft.com/office/drawing/2014/main" id="{C9A44795-9CB7-2202-9EE7-3528E6A8FA61}"/>
              </a:ext>
            </a:extLst>
          </p:cNvPr>
          <p:cNvSpPr txBox="1">
            <a:spLocks noGrp="1"/>
          </p:cNvSpPr>
          <p:nvPr>
            <p:ph type="title"/>
          </p:nvPr>
        </p:nvSpPr>
        <p:spPr>
          <a:xfrm>
            <a:off x="415600" y="360000"/>
            <a:ext cx="11360800" cy="763600"/>
          </a:xfrm>
          <a:prstGeom prst="rect">
            <a:avLst/>
          </a:prstGeom>
        </p:spPr>
        <p:txBody>
          <a:bodyPr spcFirstLastPara="1" wrap="square" lIns="121900" tIns="121900" rIns="121900" bIns="121900" anchor="t" anchorCtr="0">
            <a:noAutofit/>
          </a:bodyPr>
          <a:lstStyle/>
          <a:p>
            <a:r>
              <a:rPr lang="en-GB" b="1" dirty="0">
                <a:solidFill>
                  <a:srgbClr val="A7D2D2"/>
                </a:solidFill>
                <a:latin typeface="Bebas Neue"/>
                <a:ea typeface="Bebas Neue"/>
                <a:cs typeface="Bebas Neue"/>
                <a:sym typeface="Bebas Neue"/>
              </a:rPr>
              <a:t>S</a:t>
            </a:r>
            <a:r>
              <a:rPr lang="sv" b="1" dirty="0">
                <a:solidFill>
                  <a:srgbClr val="A7D2D2"/>
                </a:solidFill>
                <a:latin typeface="Bebas Neue"/>
                <a:ea typeface="Bebas Neue"/>
                <a:cs typeface="Bebas Neue"/>
                <a:sym typeface="Bebas Neue"/>
              </a:rPr>
              <a:t>ömnvanor </a:t>
            </a:r>
            <a:endParaRPr b="1" dirty="0">
              <a:solidFill>
                <a:srgbClr val="A7D2D2"/>
              </a:solidFill>
              <a:latin typeface="Bebas Neue"/>
              <a:ea typeface="Bebas Neue"/>
              <a:cs typeface="Bebas Neue"/>
              <a:sym typeface="Bebas Neue"/>
            </a:endParaRPr>
          </a:p>
        </p:txBody>
      </p:sp>
      <p:sp>
        <p:nvSpPr>
          <p:cNvPr id="5" name="TextBox 4">
            <a:extLst>
              <a:ext uri="{FF2B5EF4-FFF2-40B4-BE49-F238E27FC236}">
                <a16:creationId xmlns:a16="http://schemas.microsoft.com/office/drawing/2014/main" id="{76D042CD-6E14-C036-FC1C-97CEB97E20DB}"/>
              </a:ext>
            </a:extLst>
          </p:cNvPr>
          <p:cNvSpPr txBox="1"/>
          <p:nvPr/>
        </p:nvSpPr>
        <p:spPr>
          <a:xfrm>
            <a:off x="8672280" y="6498000"/>
            <a:ext cx="6516915" cy="2974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33" b="0" i="1" u="none" strike="noStrike" kern="1200" cap="none" spc="0" normalizeH="0" baseline="0" noProof="0" dirty="0">
                <a:ln>
                  <a:noFill/>
                </a:ln>
                <a:solidFill>
                  <a:srgbClr val="D8EAEB"/>
                </a:solidFill>
                <a:effectLst/>
                <a:uLnTx/>
                <a:uFillTx/>
                <a:latin typeface="Arial"/>
                <a:ea typeface="+mn-ea"/>
                <a:cs typeface="Arial"/>
                <a:sym typeface="Arial"/>
              </a:rPr>
              <a:t>n</a:t>
            </a:r>
            <a:r>
              <a:rPr kumimoji="0" lang="sv-SE" sz="1333" b="0" i="0" u="none" strike="noStrike" kern="1200" cap="none" spc="0" normalizeH="0" baseline="0" noProof="0" dirty="0">
                <a:ln>
                  <a:noFill/>
                </a:ln>
                <a:solidFill>
                  <a:srgbClr val="D8EAEB"/>
                </a:solidFill>
                <a:effectLst/>
                <a:uLnTx/>
                <a:uFillTx/>
                <a:latin typeface="Arial"/>
                <a:ea typeface="+mn-ea"/>
                <a:cs typeface="Arial"/>
                <a:sym typeface="Arial"/>
              </a:rPr>
              <a:t> = 2721,Det syns inte – hur man mår (2024)</a:t>
            </a:r>
          </a:p>
        </p:txBody>
      </p:sp>
      <p:sp>
        <p:nvSpPr>
          <p:cNvPr id="2" name="Rundad rektangulär pratbubbla 1">
            <a:extLst>
              <a:ext uri="{FF2B5EF4-FFF2-40B4-BE49-F238E27FC236}">
                <a16:creationId xmlns:a16="http://schemas.microsoft.com/office/drawing/2014/main" id="{24731AC2-246D-3F30-2ABA-F6B87EB97A40}"/>
              </a:ext>
            </a:extLst>
          </p:cNvPr>
          <p:cNvSpPr/>
          <p:nvPr/>
        </p:nvSpPr>
        <p:spPr>
          <a:xfrm>
            <a:off x="5080000" y="241300"/>
            <a:ext cx="4089400" cy="1651000"/>
          </a:xfrm>
          <a:prstGeom prst="wedgeRoundRectCallout">
            <a:avLst>
              <a:gd name="adj1" fmla="val -37102"/>
              <a:gd name="adj2" fmla="val 126707"/>
              <a:gd name="adj3" fmla="val 16667"/>
            </a:avLst>
          </a:prstGeom>
          <a:solidFill>
            <a:srgbClr val="E5007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2">
                    <a:lumMod val="10000"/>
                  </a:schemeClr>
                </a:solidFill>
              </a:rPr>
              <a:t>Notera att 29% av tonåringar sover MINDRE än 6 timmar.</a:t>
            </a:r>
            <a:br>
              <a:rPr lang="sv-SE" dirty="0">
                <a:solidFill>
                  <a:schemeClr val="tx2">
                    <a:lumMod val="10000"/>
                  </a:schemeClr>
                </a:solidFill>
              </a:rPr>
            </a:br>
            <a:r>
              <a:rPr lang="sv-SE" sz="1000" dirty="0">
                <a:solidFill>
                  <a:schemeClr val="tx2">
                    <a:lumMod val="10000"/>
                  </a:schemeClr>
                </a:solidFill>
              </a:rPr>
              <a:t> </a:t>
            </a:r>
            <a:br>
              <a:rPr lang="sv-SE" dirty="0">
                <a:solidFill>
                  <a:schemeClr val="tx2">
                    <a:lumMod val="10000"/>
                  </a:schemeClr>
                </a:solidFill>
              </a:rPr>
            </a:br>
            <a:r>
              <a:rPr lang="sv-SE" sz="1600" dirty="0">
                <a:solidFill>
                  <a:schemeClr val="tx2">
                    <a:lumMod val="10000"/>
                  </a:schemeClr>
                </a:solidFill>
              </a:rPr>
              <a:t>Det kan klassas som klinisk sömnbrist eller kronisk sömnbrist. De behöver 8–10 timmars sömn per natt för att må bra   </a:t>
            </a:r>
          </a:p>
        </p:txBody>
      </p:sp>
    </p:spTree>
    <p:extLst>
      <p:ext uri="{BB962C8B-B14F-4D97-AF65-F5344CB8AC3E}">
        <p14:creationId xmlns:p14="http://schemas.microsoft.com/office/powerpoint/2010/main" val="290333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font, line, diagram&#10;&#10;Description automatically generated">
            <a:extLst>
              <a:ext uri="{FF2B5EF4-FFF2-40B4-BE49-F238E27FC236}">
                <a16:creationId xmlns:a16="http://schemas.microsoft.com/office/drawing/2014/main" id="{E0F2A2BB-8788-8442-3A25-6A7A88EC1B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40295" y="979275"/>
            <a:ext cx="8207040" cy="5878727"/>
          </a:xfrm>
          <a:prstGeom prst="rect">
            <a:avLst/>
          </a:prstGeom>
        </p:spPr>
      </p:pic>
      <p:sp>
        <p:nvSpPr>
          <p:cNvPr id="6" name="Title 1">
            <a:extLst>
              <a:ext uri="{FF2B5EF4-FFF2-40B4-BE49-F238E27FC236}">
                <a16:creationId xmlns:a16="http://schemas.microsoft.com/office/drawing/2014/main" id="{36A6A751-CB37-EB9E-EFC0-AF84F5FDBFF0}"/>
              </a:ext>
            </a:extLst>
          </p:cNvPr>
          <p:cNvSpPr txBox="1">
            <a:spLocks/>
          </p:cNvSpPr>
          <p:nvPr/>
        </p:nvSpPr>
        <p:spPr>
          <a:xfrm>
            <a:off x="415600" y="451448"/>
            <a:ext cx="11360800" cy="763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Clr>
                <a:srgbClr val="000000"/>
              </a:buClr>
              <a:defRPr/>
            </a:pPr>
            <a:r>
              <a:rPr lang="sv-SE" b="1" kern="0" dirty="0">
                <a:solidFill>
                  <a:srgbClr val="000000"/>
                </a:solidFill>
              </a:rPr>
              <a:t>Globala trender kring ungas psykiska ohälsa</a:t>
            </a:r>
          </a:p>
        </p:txBody>
      </p:sp>
      <p:sp>
        <p:nvSpPr>
          <p:cNvPr id="2" name="Footer Placeholder 3">
            <a:extLst>
              <a:ext uri="{FF2B5EF4-FFF2-40B4-BE49-F238E27FC236}">
                <a16:creationId xmlns:a16="http://schemas.microsoft.com/office/drawing/2014/main" id="{43D0AC86-11E7-45E8-DC8C-636F677A4DCA}"/>
              </a:ext>
            </a:extLst>
          </p:cNvPr>
          <p:cNvSpPr txBox="1">
            <a:spLocks/>
          </p:cNvSpPr>
          <p:nvPr/>
        </p:nvSpPr>
        <p:spPr>
          <a:xfrm>
            <a:off x="107482" y="6543252"/>
            <a:ext cx="2874369" cy="22860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1pPr>
            <a:lvl2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2pPr>
            <a:lvl3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3pPr>
            <a:lvl4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4pPr>
            <a:lvl5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5pPr>
            <a:lvl6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6pPr>
            <a:lvl7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7pPr>
            <a:lvl8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8pPr>
            <a:lvl9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9pPr>
          </a:lstStyle>
          <a:p>
            <a:pPr defTabSz="914400">
              <a:defRPr/>
            </a:pPr>
            <a:r>
              <a:rPr lang="en-GB" sz="1400" kern="0" dirty="0">
                <a:latin typeface="Arial"/>
              </a:rPr>
              <a:t>Jonathan Haidt, 2023</a:t>
            </a:r>
          </a:p>
        </p:txBody>
      </p:sp>
    </p:spTree>
    <p:extLst>
      <p:ext uri="{BB962C8B-B14F-4D97-AF65-F5344CB8AC3E}">
        <p14:creationId xmlns:p14="http://schemas.microsoft.com/office/powerpoint/2010/main" val="21882288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217;p19">
            <a:extLst>
              <a:ext uri="{FF2B5EF4-FFF2-40B4-BE49-F238E27FC236}">
                <a16:creationId xmlns:a16="http://schemas.microsoft.com/office/drawing/2014/main" id="{47261A16-A7B1-1F88-4228-B9BB28417013}"/>
              </a:ext>
            </a:extLst>
          </p:cNvPr>
          <p:cNvSpPr/>
          <p:nvPr/>
        </p:nvSpPr>
        <p:spPr>
          <a:xfrm>
            <a:off x="486400" y="2154481"/>
            <a:ext cx="11232400" cy="434352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40">
              <a:buClr>
                <a:srgbClr val="000000"/>
              </a:buClr>
              <a:defRPr/>
            </a:pPr>
            <a:endParaRPr sz="1867" kern="0">
              <a:solidFill>
                <a:srgbClr val="000000"/>
              </a:solidFill>
              <a:latin typeface="Arial"/>
              <a:cs typeface="Arial"/>
              <a:sym typeface="Arial"/>
            </a:endParaRPr>
          </a:p>
        </p:txBody>
      </p:sp>
      <p:pic>
        <p:nvPicPr>
          <p:cNvPr id="5" name="Picture 4" descr="A graph of a number of people&#10;&#10;Description automatically generated with medium confidence">
            <a:extLst>
              <a:ext uri="{FF2B5EF4-FFF2-40B4-BE49-F238E27FC236}">
                <a16:creationId xmlns:a16="http://schemas.microsoft.com/office/drawing/2014/main" id="{CE1A61CE-2ADC-AB52-E417-07E859095B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61101" y="2357652"/>
            <a:ext cx="5144021" cy="4062795"/>
          </a:xfrm>
          <a:prstGeom prst="rect">
            <a:avLst/>
          </a:prstGeom>
        </p:spPr>
      </p:pic>
      <p:pic>
        <p:nvPicPr>
          <p:cNvPr id="7" name="Picture 6" descr="A graph of a graph with different colored lines&#10;&#10;Description automatically generated with medium confidence">
            <a:extLst>
              <a:ext uri="{FF2B5EF4-FFF2-40B4-BE49-F238E27FC236}">
                <a16:creationId xmlns:a16="http://schemas.microsoft.com/office/drawing/2014/main" id="{73CDB2E6-08D4-0964-A4D4-57D35135A6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0701" y="2373380"/>
            <a:ext cx="5367867" cy="4047067"/>
          </a:xfrm>
          <a:prstGeom prst="rect">
            <a:avLst/>
          </a:prstGeom>
        </p:spPr>
      </p:pic>
      <p:sp>
        <p:nvSpPr>
          <p:cNvPr id="8" name="Google Shape;258;p26">
            <a:extLst>
              <a:ext uri="{FF2B5EF4-FFF2-40B4-BE49-F238E27FC236}">
                <a16:creationId xmlns:a16="http://schemas.microsoft.com/office/drawing/2014/main" id="{1240709D-2F31-7DF0-24E5-9FE919F544C5}"/>
              </a:ext>
            </a:extLst>
          </p:cNvPr>
          <p:cNvSpPr txBox="1">
            <a:spLocks/>
          </p:cNvSpPr>
          <p:nvPr/>
        </p:nvSpPr>
        <p:spPr>
          <a:xfrm>
            <a:off x="415600" y="360000"/>
            <a:ext cx="113608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9pPr>
          </a:lstStyle>
          <a:p>
            <a:pPr defTabSz="1219170">
              <a:buClr>
                <a:srgbClr val="FFFFFF"/>
              </a:buClr>
            </a:pP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Unga</a:t>
            </a: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allt</a:t>
            </a: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mer</a:t>
            </a: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missnöjda</a:t>
            </a: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över</a:t>
            </a: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sitt</a:t>
            </a:r>
            <a:r>
              <a:rPr lang="en-GB" sz="4000" b="1" kern="0" dirty="0">
                <a:solidFill>
                  <a:srgbClr val="E4F8F8"/>
                </a:solidFill>
                <a:latin typeface="Bebas Neue"/>
                <a:ea typeface="Bebas Neue"/>
                <a:cs typeface="Bebas Neue"/>
                <a:sym typeface="Bebas Neue"/>
              </a:rPr>
              <a:t> </a:t>
            </a:r>
            <a:r>
              <a:rPr lang="en-GB" sz="4000" b="1" kern="0" dirty="0" err="1">
                <a:solidFill>
                  <a:srgbClr val="E4F8F8"/>
                </a:solidFill>
                <a:latin typeface="Bebas Neue"/>
                <a:ea typeface="Bebas Neue"/>
                <a:cs typeface="Bebas Neue"/>
                <a:sym typeface="Bebas Neue"/>
              </a:rPr>
              <a:t>användande</a:t>
            </a:r>
            <a:endParaRPr lang="en-GB" sz="4000" b="1" kern="0" dirty="0">
              <a:solidFill>
                <a:srgbClr val="E4F8F8"/>
              </a:solidFill>
              <a:latin typeface="Bebas Neue"/>
              <a:ea typeface="Bebas Neue"/>
              <a:cs typeface="Bebas Neue"/>
              <a:sym typeface="Bebas Neue"/>
            </a:endParaRPr>
          </a:p>
        </p:txBody>
      </p:sp>
      <p:sp>
        <p:nvSpPr>
          <p:cNvPr id="10" name="Google Shape;225;p19">
            <a:extLst>
              <a:ext uri="{FF2B5EF4-FFF2-40B4-BE49-F238E27FC236}">
                <a16:creationId xmlns:a16="http://schemas.microsoft.com/office/drawing/2014/main" id="{420B8ECC-4615-165D-3783-A11B115B2DA9}"/>
              </a:ext>
            </a:extLst>
          </p:cNvPr>
          <p:cNvSpPr txBox="1"/>
          <p:nvPr/>
        </p:nvSpPr>
        <p:spPr>
          <a:xfrm>
            <a:off x="10124000" y="6541278"/>
            <a:ext cx="3304800" cy="430847"/>
          </a:xfrm>
          <a:prstGeom prst="rect">
            <a:avLst/>
          </a:prstGeom>
          <a:noFill/>
          <a:ln>
            <a:noFill/>
          </a:ln>
        </p:spPr>
        <p:txBody>
          <a:bodyPr spcFirstLastPara="1" wrap="square" lIns="121900" tIns="121900" rIns="121900" bIns="121900" anchor="t" anchorCtr="0">
            <a:spAutoFit/>
          </a:bodyPr>
          <a:lstStyle/>
          <a:p>
            <a:pPr defTabSz="1219140">
              <a:buClr>
                <a:srgbClr val="000000"/>
              </a:buClr>
              <a:defRPr/>
            </a:pPr>
            <a:r>
              <a:rPr lang="sv" sz="1200" kern="0" dirty="0">
                <a:solidFill>
                  <a:srgbClr val="CDEAED"/>
                </a:solidFill>
                <a:latin typeface="Arial"/>
                <a:cs typeface="Arial"/>
                <a:sym typeface="Arial"/>
              </a:rPr>
              <a:t>Statens medieråd, 2023</a:t>
            </a:r>
            <a:endParaRPr sz="1200" kern="0" dirty="0">
              <a:solidFill>
                <a:srgbClr val="CDEAED"/>
              </a:solidFill>
              <a:latin typeface="Arial"/>
              <a:cs typeface="Arial"/>
              <a:sym typeface="Arial"/>
            </a:endParaRPr>
          </a:p>
        </p:txBody>
      </p:sp>
    </p:spTree>
    <p:extLst>
      <p:ext uri="{BB962C8B-B14F-4D97-AF65-F5344CB8AC3E}">
        <p14:creationId xmlns:p14="http://schemas.microsoft.com/office/powerpoint/2010/main" val="12898323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Shape 257"/>
        <p:cNvGrpSpPr/>
        <p:nvPr/>
      </p:nvGrpSpPr>
      <p:grpSpPr>
        <a:xfrm>
          <a:off x="0" y="0"/>
          <a:ext cx="0" cy="0"/>
          <a:chOff x="0" y="0"/>
          <a:chExt cx="0" cy="0"/>
        </a:xfrm>
      </p:grpSpPr>
      <p:sp>
        <p:nvSpPr>
          <p:cNvPr id="258" name="Google Shape;258;p26"/>
          <p:cNvSpPr txBox="1">
            <a:spLocks noGrp="1"/>
          </p:cNvSpPr>
          <p:nvPr>
            <p:ph type="title"/>
          </p:nvPr>
        </p:nvSpPr>
        <p:spPr>
          <a:xfrm>
            <a:off x="415600" y="360000"/>
            <a:ext cx="11360800" cy="763600"/>
          </a:xfrm>
          <a:prstGeom prst="rect">
            <a:avLst/>
          </a:prstGeom>
        </p:spPr>
        <p:txBody>
          <a:bodyPr spcFirstLastPara="1" wrap="square" lIns="121900" tIns="121900" rIns="121900" bIns="121900" anchor="t" anchorCtr="0">
            <a:noAutofit/>
          </a:bodyPr>
          <a:lstStyle/>
          <a:p>
            <a:r>
              <a:rPr lang="sv" sz="2250" b="1" dirty="0">
                <a:solidFill>
                  <a:srgbClr val="E4F8F8"/>
                </a:solidFill>
                <a:latin typeface="Arial" panose="020B0604020202020204" pitchFamily="34" charset="0"/>
                <a:ea typeface="Bebas Neue"/>
                <a:cs typeface="Arial" panose="020B0604020202020204" pitchFamily="34" charset="0"/>
                <a:sym typeface="Bebas Neue"/>
              </a:rPr>
              <a:t>Slutsats från forskningen</a:t>
            </a:r>
            <a:endParaRPr sz="2250" b="1" dirty="0">
              <a:solidFill>
                <a:srgbClr val="E4F8F8"/>
              </a:solidFill>
              <a:latin typeface="Arial" panose="020B0604020202020204" pitchFamily="34" charset="0"/>
              <a:ea typeface="Bebas Neue"/>
              <a:cs typeface="Arial" panose="020B0604020202020204" pitchFamily="34" charset="0"/>
              <a:sym typeface="Bebas Neue"/>
            </a:endParaRPr>
          </a:p>
        </p:txBody>
      </p:sp>
      <p:sp>
        <p:nvSpPr>
          <p:cNvPr id="259" name="Google Shape;259;p26"/>
          <p:cNvSpPr txBox="1">
            <a:spLocks noGrp="1"/>
          </p:cNvSpPr>
          <p:nvPr>
            <p:ph type="body" idx="1"/>
          </p:nvPr>
        </p:nvSpPr>
        <p:spPr>
          <a:xfrm>
            <a:off x="415602" y="1431533"/>
            <a:ext cx="6966729" cy="4555200"/>
          </a:xfrm>
          <a:prstGeom prst="rect">
            <a:avLst/>
          </a:prstGeom>
        </p:spPr>
        <p:txBody>
          <a:bodyPr spcFirstLastPara="1" wrap="square" lIns="121900" tIns="121900" rIns="121900" bIns="121900" anchor="t" anchorCtr="0">
            <a:normAutofit/>
          </a:bodyPr>
          <a:lstStyle/>
          <a:p>
            <a:pPr marL="0" indent="0">
              <a:buNone/>
            </a:pPr>
            <a:r>
              <a:rPr lang="sv" sz="2267" dirty="0">
                <a:solidFill>
                  <a:srgbClr val="E4F8F8"/>
                </a:solidFill>
                <a:latin typeface="Arial" panose="020B0604020202020204" pitchFamily="34" charset="0"/>
                <a:ea typeface="Proxima Nova"/>
                <a:cs typeface="Arial" panose="020B0604020202020204" pitchFamily="34" charset="0"/>
                <a:sym typeface="Proxima Nova"/>
              </a:rPr>
              <a:t>Det finns en koppling mellan ungas psykiska ohälsa och deras användande av digitala medier. </a:t>
            </a:r>
            <a:br>
              <a:rPr lang="sv" sz="2267" dirty="0">
                <a:solidFill>
                  <a:srgbClr val="E4F8F8"/>
                </a:solidFill>
                <a:latin typeface="Proxima Nova"/>
                <a:ea typeface="Proxima Nova"/>
                <a:cs typeface="Proxima Nova"/>
                <a:sym typeface="Proxima Nova"/>
              </a:rPr>
            </a:br>
            <a:endParaRPr sz="2267" dirty="0">
              <a:solidFill>
                <a:srgbClr val="E4F8F8"/>
              </a:solidFill>
              <a:latin typeface="Proxima Nova"/>
              <a:ea typeface="Proxima Nova"/>
              <a:cs typeface="Proxima Nova"/>
              <a:sym typeface="Proxima Nova"/>
            </a:endParaRPr>
          </a:p>
          <a:p>
            <a:pPr marL="0" indent="0">
              <a:spcBef>
                <a:spcPts val="1600"/>
              </a:spcBef>
              <a:buNone/>
            </a:pPr>
            <a:r>
              <a:rPr lang="sv" sz="2267" dirty="0">
                <a:solidFill>
                  <a:srgbClr val="E4F8F8"/>
                </a:solidFill>
                <a:latin typeface="Arial" panose="020B0604020202020204" pitchFamily="34" charset="0"/>
                <a:ea typeface="Proxima Nova"/>
                <a:cs typeface="Arial" panose="020B0604020202020204" pitchFamily="34" charset="0"/>
                <a:sym typeface="Proxima Nova"/>
              </a:rPr>
              <a:t>Den kopplingen rör både </a:t>
            </a:r>
            <a:endParaRPr sz="2267" dirty="0">
              <a:solidFill>
                <a:srgbClr val="E4F8F8"/>
              </a:solidFill>
              <a:latin typeface="Arial" panose="020B0604020202020204" pitchFamily="34" charset="0"/>
              <a:ea typeface="Proxima Nova"/>
              <a:cs typeface="Arial" panose="020B0604020202020204" pitchFamily="34" charset="0"/>
              <a:sym typeface="Proxima Nova"/>
            </a:endParaRPr>
          </a:p>
          <a:p>
            <a:pPr indent="-448722">
              <a:spcBef>
                <a:spcPts val="1600"/>
              </a:spcBef>
              <a:buClr>
                <a:srgbClr val="CC0066"/>
              </a:buClr>
              <a:buSzPts val="1700"/>
              <a:buFont typeface="Proxima Nova"/>
              <a:buAutoNum type="arabicParenR"/>
            </a:pPr>
            <a:r>
              <a:rPr lang="sv" sz="2267" b="1" dirty="0">
                <a:solidFill>
                  <a:srgbClr val="E4F8F8"/>
                </a:solidFill>
                <a:latin typeface="Arial" panose="020B0604020202020204" pitchFamily="34" charset="0"/>
                <a:ea typeface="Proxima Nova"/>
                <a:cs typeface="Arial" panose="020B0604020202020204" pitchFamily="34" charset="0"/>
                <a:sym typeface="Proxima Nova"/>
              </a:rPr>
              <a:t>tiden</a:t>
            </a:r>
            <a:r>
              <a:rPr lang="sv" sz="2267" dirty="0">
                <a:solidFill>
                  <a:srgbClr val="E4F8F8"/>
                </a:solidFill>
                <a:latin typeface="Arial" panose="020B0604020202020204" pitchFamily="34" charset="0"/>
                <a:ea typeface="Proxima Nova"/>
                <a:cs typeface="Arial" panose="020B0604020202020204" pitchFamily="34" charset="0"/>
                <a:sym typeface="Proxima Nova"/>
              </a:rPr>
              <a:t> de ägnar som för de flesta går ut över deras skyddsfaktorer (indirekta effekter)</a:t>
            </a:r>
            <a:endParaRPr sz="2267" dirty="0">
              <a:solidFill>
                <a:srgbClr val="E4F8F8"/>
              </a:solidFill>
              <a:latin typeface="Arial" panose="020B0604020202020204" pitchFamily="34" charset="0"/>
              <a:ea typeface="Proxima Nova"/>
              <a:cs typeface="Arial" panose="020B0604020202020204" pitchFamily="34" charset="0"/>
              <a:sym typeface="Proxima Nova"/>
            </a:endParaRPr>
          </a:p>
          <a:p>
            <a:pPr indent="-448722">
              <a:buClr>
                <a:srgbClr val="CC0066"/>
              </a:buClr>
              <a:buSzPts val="1700"/>
              <a:buFont typeface="Proxima Nova"/>
              <a:buAutoNum type="arabicParenR"/>
            </a:pPr>
            <a:r>
              <a:rPr lang="sv" sz="2267" b="1" dirty="0">
                <a:solidFill>
                  <a:srgbClr val="E4F8F8"/>
                </a:solidFill>
                <a:latin typeface="Arial" panose="020B0604020202020204" pitchFamily="34" charset="0"/>
                <a:ea typeface="Proxima Nova"/>
                <a:cs typeface="Arial" panose="020B0604020202020204" pitchFamily="34" charset="0"/>
                <a:sym typeface="Proxima Nova"/>
              </a:rPr>
              <a:t>innehållet</a:t>
            </a:r>
            <a:r>
              <a:rPr lang="sv" sz="2267" dirty="0">
                <a:solidFill>
                  <a:srgbClr val="E4F8F8"/>
                </a:solidFill>
                <a:latin typeface="Arial" panose="020B0604020202020204" pitchFamily="34" charset="0"/>
                <a:ea typeface="Proxima Nova"/>
                <a:cs typeface="Arial" panose="020B0604020202020204" pitchFamily="34" charset="0"/>
                <a:sym typeface="Proxima Nova"/>
              </a:rPr>
              <a:t> de tar del av (direkta effekter)</a:t>
            </a:r>
          </a:p>
          <a:p>
            <a:pPr indent="-448722">
              <a:buClr>
                <a:srgbClr val="CC0066"/>
              </a:buClr>
              <a:buSzPts val="1700"/>
              <a:buFont typeface="Proxima Nova"/>
              <a:buAutoNum type="arabicParenR"/>
            </a:pPr>
            <a:r>
              <a:rPr lang="en-GB" sz="2267" b="1" dirty="0">
                <a:solidFill>
                  <a:srgbClr val="E4F8F8"/>
                </a:solidFill>
                <a:latin typeface="Arial" panose="020B0604020202020204" pitchFamily="34" charset="0"/>
                <a:ea typeface="Proxima Nova"/>
                <a:cs typeface="Arial" panose="020B0604020202020204" pitchFamily="34" charset="0"/>
                <a:sym typeface="Proxima Nova"/>
              </a:rPr>
              <a:t>f</a:t>
            </a:r>
            <a:r>
              <a:rPr lang="sv" sz="2267" b="1" dirty="0">
                <a:solidFill>
                  <a:srgbClr val="E4F8F8"/>
                </a:solidFill>
                <a:latin typeface="Arial" panose="020B0604020202020204" pitchFamily="34" charset="0"/>
                <a:ea typeface="Proxima Nova"/>
                <a:cs typeface="Arial" panose="020B0604020202020204" pitchFamily="34" charset="0"/>
                <a:sym typeface="Proxima Nova"/>
              </a:rPr>
              <a:t>örstärkningseffekter </a:t>
            </a:r>
            <a:r>
              <a:rPr lang="sv" sz="2267" dirty="0">
                <a:solidFill>
                  <a:srgbClr val="E4F8F8"/>
                </a:solidFill>
                <a:latin typeface="Arial" panose="020B0604020202020204" pitchFamily="34" charset="0"/>
                <a:ea typeface="Proxima Nova"/>
                <a:cs typeface="Arial" panose="020B0604020202020204" pitchFamily="34" charset="0"/>
                <a:sym typeface="Proxima Nova"/>
              </a:rPr>
              <a:t>av redan existerande problem</a:t>
            </a:r>
          </a:p>
          <a:p>
            <a:pPr indent="-448722">
              <a:buClr>
                <a:srgbClr val="CC0066"/>
              </a:buClr>
              <a:buSzPts val="1700"/>
              <a:buFont typeface="Proxima Nova"/>
              <a:buAutoNum type="arabicParenR"/>
            </a:pPr>
            <a:endParaRPr lang="sv" sz="2267" dirty="0">
              <a:solidFill>
                <a:srgbClr val="E4F8F8"/>
              </a:solidFill>
              <a:latin typeface="Proxima Nova"/>
              <a:ea typeface="Proxima Nova"/>
              <a:cs typeface="Proxima Nova"/>
              <a:sym typeface="Proxima Nova"/>
            </a:endParaRPr>
          </a:p>
          <a:p>
            <a:pPr marL="160863" indent="0">
              <a:buClr>
                <a:srgbClr val="CC0066"/>
              </a:buClr>
              <a:buSzPts val="1700"/>
              <a:buNone/>
            </a:pPr>
            <a:endParaRPr lang="sv" sz="2267" dirty="0">
              <a:solidFill>
                <a:schemeClr val="tx1"/>
              </a:solidFill>
              <a:latin typeface="Proxima Nova"/>
              <a:ea typeface="Proxima Nova"/>
              <a:cs typeface="Proxima Nova"/>
              <a:sym typeface="Proxima Nova"/>
            </a:endParaRPr>
          </a:p>
        </p:txBody>
      </p:sp>
      <p:pic>
        <p:nvPicPr>
          <p:cNvPr id="260" name="Google Shape;260;p2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382332" y="3"/>
            <a:ext cx="4809673" cy="68579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9">
                                            <p:txEl>
                                              <p:pRg st="0" end="0"/>
                                            </p:txEl>
                                          </p:spTgt>
                                        </p:tgtEl>
                                        <p:attrNameLst>
                                          <p:attrName>style.visibility</p:attrName>
                                        </p:attrNameLst>
                                      </p:cBhvr>
                                      <p:to>
                                        <p:strVal val="visible"/>
                                      </p:to>
                                    </p:set>
                                    <p:animEffect transition="in" filter="fade">
                                      <p:cBhvr>
                                        <p:cTn id="7" dur="1000"/>
                                        <p:tgtEl>
                                          <p:spTgt spid="2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9">
                                            <p:txEl>
                                              <p:pRg st="1" end="1"/>
                                            </p:txEl>
                                          </p:spTgt>
                                        </p:tgtEl>
                                        <p:attrNameLst>
                                          <p:attrName>style.visibility</p:attrName>
                                        </p:attrNameLst>
                                      </p:cBhvr>
                                      <p:to>
                                        <p:strVal val="visible"/>
                                      </p:to>
                                    </p:set>
                                    <p:animEffect transition="in" filter="fade">
                                      <p:cBhvr>
                                        <p:cTn id="12" dur="1000"/>
                                        <p:tgtEl>
                                          <p:spTgt spid="2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9">
                                            <p:txEl>
                                              <p:pRg st="2" end="2"/>
                                            </p:txEl>
                                          </p:spTgt>
                                        </p:tgtEl>
                                        <p:attrNameLst>
                                          <p:attrName>style.visibility</p:attrName>
                                        </p:attrNameLst>
                                      </p:cBhvr>
                                      <p:to>
                                        <p:strVal val="visible"/>
                                      </p:to>
                                    </p:set>
                                    <p:animEffect transition="in" filter="fade">
                                      <p:cBhvr>
                                        <p:cTn id="17" dur="1000"/>
                                        <p:tgtEl>
                                          <p:spTgt spid="2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9">
                                            <p:txEl>
                                              <p:pRg st="3" end="3"/>
                                            </p:txEl>
                                          </p:spTgt>
                                        </p:tgtEl>
                                        <p:attrNameLst>
                                          <p:attrName>style.visibility</p:attrName>
                                        </p:attrNameLst>
                                      </p:cBhvr>
                                      <p:to>
                                        <p:strVal val="visible"/>
                                      </p:to>
                                    </p:set>
                                    <p:animEffect transition="in" filter="fade">
                                      <p:cBhvr>
                                        <p:cTn id="22" dur="1000"/>
                                        <p:tgtEl>
                                          <p:spTgt spid="2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9">
                                            <p:txEl>
                                              <p:pRg st="4" end="4"/>
                                            </p:txEl>
                                          </p:spTgt>
                                        </p:tgtEl>
                                        <p:attrNameLst>
                                          <p:attrName>style.visibility</p:attrName>
                                        </p:attrNameLst>
                                      </p:cBhvr>
                                      <p:to>
                                        <p:strVal val="visible"/>
                                      </p:to>
                                    </p:set>
                                    <p:animEffect transition="in" filter="fade">
                                      <p:cBhvr>
                                        <p:cTn id="27" dur="1000"/>
                                        <p:tgtEl>
                                          <p:spTgt spid="2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10;&#10;Description automatically generated">
            <a:extLst>
              <a:ext uri="{FF2B5EF4-FFF2-40B4-BE49-F238E27FC236}">
                <a16:creationId xmlns:a16="http://schemas.microsoft.com/office/drawing/2014/main" id="{4E778016-026C-ECEB-FAB0-3D9436B0A0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74790" y="1915831"/>
            <a:ext cx="5978395" cy="4648200"/>
          </a:xfrm>
          <a:prstGeom prst="rect">
            <a:avLst/>
          </a:prstGeom>
          <a:noFill/>
        </p:spPr>
      </p:pic>
      <p:sp>
        <p:nvSpPr>
          <p:cNvPr id="5" name="Title 1">
            <a:extLst>
              <a:ext uri="{FF2B5EF4-FFF2-40B4-BE49-F238E27FC236}">
                <a16:creationId xmlns:a16="http://schemas.microsoft.com/office/drawing/2014/main" id="{2F52D41C-0332-EC03-61AA-0E04D46A12A9}"/>
              </a:ext>
            </a:extLst>
          </p:cNvPr>
          <p:cNvSpPr txBox="1">
            <a:spLocks/>
          </p:cNvSpPr>
          <p:nvPr/>
        </p:nvSpPr>
        <p:spPr>
          <a:xfrm>
            <a:off x="512783" y="293969"/>
            <a:ext cx="113608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9pPr>
          </a:lstStyle>
          <a:p>
            <a:pPr>
              <a:buClr>
                <a:srgbClr val="FFFFFF"/>
              </a:buClr>
            </a:pPr>
            <a:r>
              <a:rPr lang="en-US" sz="4000" dirty="0" err="1">
                <a:solidFill>
                  <a:srgbClr val="FFFFFF"/>
                </a:solidFill>
              </a:rPr>
              <a:t>Unga</a:t>
            </a:r>
            <a:r>
              <a:rPr lang="en-US" sz="4000" dirty="0">
                <a:solidFill>
                  <a:srgbClr val="FFFFFF"/>
                </a:solidFill>
              </a:rPr>
              <a:t> med ADHD </a:t>
            </a:r>
            <a:r>
              <a:rPr lang="en-US" sz="4000" dirty="0" err="1">
                <a:solidFill>
                  <a:srgbClr val="FFFFFF"/>
                </a:solidFill>
              </a:rPr>
              <a:t>särskilt</a:t>
            </a:r>
            <a:r>
              <a:rPr lang="en-US" sz="4000" dirty="0">
                <a:solidFill>
                  <a:srgbClr val="FFFFFF"/>
                </a:solidFill>
              </a:rPr>
              <a:t> </a:t>
            </a:r>
            <a:r>
              <a:rPr lang="en-US" sz="4000" dirty="0" err="1">
                <a:solidFill>
                  <a:srgbClr val="FFFFFF"/>
                </a:solidFill>
              </a:rPr>
              <a:t>sårbara</a:t>
            </a:r>
            <a:r>
              <a:rPr lang="en-US" sz="4000" dirty="0">
                <a:solidFill>
                  <a:srgbClr val="FFFFFF"/>
                </a:solidFill>
              </a:rPr>
              <a:t> för </a:t>
            </a:r>
            <a:r>
              <a:rPr lang="en-US" sz="4000" dirty="0" err="1">
                <a:solidFill>
                  <a:srgbClr val="FFFFFF"/>
                </a:solidFill>
              </a:rPr>
              <a:t>problematiskt</a:t>
            </a:r>
            <a:r>
              <a:rPr lang="en-US" sz="4000" dirty="0">
                <a:solidFill>
                  <a:srgbClr val="FFFFFF"/>
                </a:solidFill>
              </a:rPr>
              <a:t> </a:t>
            </a:r>
            <a:r>
              <a:rPr lang="en-US" sz="4000" dirty="0" err="1">
                <a:solidFill>
                  <a:srgbClr val="FFFFFF"/>
                </a:solidFill>
              </a:rPr>
              <a:t>användande</a:t>
            </a:r>
            <a:r>
              <a:rPr lang="en-US" sz="4000" dirty="0">
                <a:solidFill>
                  <a:srgbClr val="FFFFFF"/>
                </a:solidFill>
              </a:rPr>
              <a:t> av </a:t>
            </a:r>
            <a:r>
              <a:rPr lang="en-US" sz="4000" dirty="0" err="1">
                <a:solidFill>
                  <a:srgbClr val="FFFFFF"/>
                </a:solidFill>
              </a:rPr>
              <a:t>digitala</a:t>
            </a:r>
            <a:r>
              <a:rPr lang="en-US" sz="4000" dirty="0">
                <a:solidFill>
                  <a:srgbClr val="FFFFFF"/>
                </a:solidFill>
              </a:rPr>
              <a:t> </a:t>
            </a:r>
            <a:r>
              <a:rPr lang="en-US" sz="4000" dirty="0" err="1">
                <a:solidFill>
                  <a:srgbClr val="FFFFFF"/>
                </a:solidFill>
              </a:rPr>
              <a:t>spel</a:t>
            </a:r>
            <a:endParaRPr lang="en-US" sz="4000" dirty="0">
              <a:solidFill>
                <a:srgbClr val="FFFFFF"/>
              </a:solidFill>
            </a:endParaRPr>
          </a:p>
        </p:txBody>
      </p:sp>
    </p:spTree>
    <p:extLst>
      <p:ext uri="{BB962C8B-B14F-4D97-AF65-F5344CB8AC3E}">
        <p14:creationId xmlns:p14="http://schemas.microsoft.com/office/powerpoint/2010/main" val="967515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Shape 541"/>
        <p:cNvGrpSpPr/>
        <p:nvPr/>
      </p:nvGrpSpPr>
      <p:grpSpPr>
        <a:xfrm>
          <a:off x="0" y="0"/>
          <a:ext cx="0" cy="0"/>
          <a:chOff x="0" y="0"/>
          <a:chExt cx="0" cy="0"/>
        </a:xfrm>
      </p:grpSpPr>
      <p:sp>
        <p:nvSpPr>
          <p:cNvPr id="542" name="Google Shape;542;g1a0bca4cb1b_0_139"/>
          <p:cNvSpPr txBox="1">
            <a:spLocks noGrp="1"/>
          </p:cNvSpPr>
          <p:nvPr>
            <p:ph type="title"/>
          </p:nvPr>
        </p:nvSpPr>
        <p:spPr>
          <a:xfrm>
            <a:off x="141033" y="202067"/>
            <a:ext cx="11360800" cy="763600"/>
          </a:xfrm>
          <a:prstGeom prst="rect">
            <a:avLst/>
          </a:prstGeom>
          <a:noFill/>
          <a:ln>
            <a:noFill/>
          </a:ln>
        </p:spPr>
        <p:txBody>
          <a:bodyPr spcFirstLastPara="1" wrap="square" lIns="121900" tIns="121900" rIns="121900" bIns="121900" anchor="t" anchorCtr="0">
            <a:noAutofit/>
          </a:bodyPr>
          <a:lstStyle/>
          <a:p>
            <a:pPr>
              <a:buSzPts val="990"/>
            </a:pPr>
            <a:r>
              <a:rPr lang="en-GB" sz="4000" b="1" dirty="0">
                <a:solidFill>
                  <a:srgbClr val="193943"/>
                </a:solidFill>
                <a:latin typeface="Bebas Neue Regular"/>
                <a:ea typeface="Bebas Neue Regular"/>
                <a:cs typeface="Bebas Neue Regular"/>
                <a:sym typeface="Bebas Neue"/>
              </a:rPr>
              <a:t>D</a:t>
            </a:r>
            <a:r>
              <a:rPr lang="sv" sz="4000" b="1" dirty="0">
                <a:solidFill>
                  <a:srgbClr val="193943"/>
                </a:solidFill>
                <a:latin typeface="Bebas Neue Regular"/>
                <a:ea typeface="Bebas Neue Regular"/>
                <a:cs typeface="Bebas Neue Regular"/>
                <a:sym typeface="Bebas Neue"/>
              </a:rPr>
              <a:t>irekta effekter - INNEHÅLL PÅ SOCIALA MEDIER</a:t>
            </a:r>
            <a:endParaRPr sz="4000" b="1" dirty="0">
              <a:solidFill>
                <a:srgbClr val="193943"/>
              </a:solidFill>
              <a:latin typeface="Bebas Neue Regular"/>
              <a:ea typeface="Bebas Neue Regular"/>
              <a:cs typeface="Bebas Neue Regular"/>
              <a:sym typeface="Bebas Neue"/>
            </a:endParaRPr>
          </a:p>
        </p:txBody>
      </p:sp>
      <p:graphicFrame>
        <p:nvGraphicFramePr>
          <p:cNvPr id="2" name="Chart 1">
            <a:extLst>
              <a:ext uri="{FF2B5EF4-FFF2-40B4-BE49-F238E27FC236}">
                <a16:creationId xmlns:a16="http://schemas.microsoft.com/office/drawing/2014/main" id="{DD6F3B6D-56FB-F141-9450-AEDC13E40E79}"/>
              </a:ext>
            </a:extLst>
          </p:cNvPr>
          <p:cNvGraphicFramePr>
            <a:graphicFrameLocks/>
          </p:cNvGraphicFramePr>
          <p:nvPr/>
        </p:nvGraphicFramePr>
        <p:xfrm>
          <a:off x="2000251" y="1114426"/>
          <a:ext cx="8429624" cy="518636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8516F49D-C130-84E1-616D-CA640FBA1A7D}"/>
              </a:ext>
            </a:extLst>
          </p:cNvPr>
          <p:cNvSpPr txBox="1"/>
          <p:nvPr/>
        </p:nvSpPr>
        <p:spPr>
          <a:xfrm>
            <a:off x="2" y="6611779"/>
            <a:ext cx="5800725" cy="246221"/>
          </a:xfrm>
          <a:prstGeom prst="rect">
            <a:avLst/>
          </a:prstGeom>
          <a:noFill/>
        </p:spPr>
        <p:txBody>
          <a:bodyPr wrap="square" rtlCol="0">
            <a:spAutoFit/>
          </a:bodyPr>
          <a:lstStyle/>
          <a:p>
            <a:pPr>
              <a:defRPr/>
            </a:pPr>
            <a:r>
              <a:rPr lang="sv-SE" sz="1000" dirty="0">
                <a:solidFill>
                  <a:srgbClr val="FFFFFF">
                    <a:lumMod val="50000"/>
                  </a:srgbClr>
                </a:solidFill>
                <a:latin typeface="Arial"/>
                <a:cs typeface="Arial"/>
                <a:sym typeface="Arial"/>
              </a:rPr>
              <a:t>Andel som svarat att detta stämmer minst delvis, </a:t>
            </a:r>
            <a:r>
              <a:rPr lang="sv-SE" sz="1000" i="1" dirty="0">
                <a:solidFill>
                  <a:srgbClr val="FFFFFF">
                    <a:lumMod val="50000"/>
                  </a:srgbClr>
                </a:solidFill>
                <a:latin typeface="Arial"/>
                <a:cs typeface="Arial"/>
                <a:sym typeface="Arial"/>
              </a:rPr>
              <a:t>n </a:t>
            </a:r>
            <a:r>
              <a:rPr lang="sv-SE" sz="1000" dirty="0">
                <a:solidFill>
                  <a:srgbClr val="FFFFFF">
                    <a:lumMod val="50000"/>
                  </a:srgbClr>
                </a:solidFill>
                <a:latin typeface="Arial"/>
                <a:cs typeface="Arial"/>
                <a:sym typeface="Arial"/>
              </a:rPr>
              <a:t> = 618, åk 9, Linköpings kommun, 2022</a:t>
            </a:r>
          </a:p>
        </p:txBody>
      </p:sp>
    </p:spTree>
    <p:extLst>
      <p:ext uri="{BB962C8B-B14F-4D97-AF65-F5344CB8AC3E}">
        <p14:creationId xmlns:p14="http://schemas.microsoft.com/office/powerpoint/2010/main" val="3657976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28C8B-F4CA-92B5-10CD-C4B0F30CC018}"/>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6DE4F333-C6EB-4CBF-8C54-F3FED9C5F3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C57FB78D-51A8-0EE4-01BF-BA4ADD11FACF}"/>
              </a:ext>
            </a:extLst>
          </p:cNvPr>
          <p:cNvSpPr txBox="1">
            <a:spLocks/>
          </p:cNvSpPr>
          <p:nvPr/>
        </p:nvSpPr>
        <p:spPr>
          <a:xfrm>
            <a:off x="3814659" y="1076657"/>
            <a:ext cx="8254511"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Skärmar ska inte användas innan läggdags och mobiler, surfplatta och liknande bör lämnas utanför sovrummet under natten.</a:t>
            </a:r>
            <a:br>
              <a:rPr lang="sv-SE" sz="2200" kern="0" dirty="0">
                <a:solidFill>
                  <a:srgbClr val="212121">
                    <a:lumMod val="90000"/>
                    <a:lumOff val="10000"/>
                  </a:srgbClr>
                </a:solidFill>
                <a:latin typeface="Calibri" panose="020F0502020204030204"/>
              </a:rPr>
            </a:br>
            <a:endParaRPr lang="sv-SE" sz="2200"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Åldersgränser ska följas för till exempel sociala medier och spel.</a:t>
            </a:r>
            <a:br>
              <a:rPr lang="sv-SE" sz="2200" kern="0" dirty="0">
                <a:solidFill>
                  <a:srgbClr val="212121">
                    <a:lumMod val="90000"/>
                    <a:lumOff val="10000"/>
                  </a:srgbClr>
                </a:solidFill>
                <a:latin typeface="Calibri" panose="020F0502020204030204"/>
              </a:rPr>
            </a:br>
            <a:endParaRPr lang="sv-SE" sz="2200"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Föräldrar rekommenderas aktivt styra vilket innehåll barn tar del av, och samtala om vad barnen gör på digitala medier samt komma överens om regler för skärmtid.</a:t>
            </a:r>
            <a:br>
              <a:rPr lang="sv-SE" sz="2200" kern="0" dirty="0">
                <a:solidFill>
                  <a:srgbClr val="212121">
                    <a:lumMod val="90000"/>
                    <a:lumOff val="10000"/>
                  </a:srgbClr>
                </a:solidFill>
                <a:latin typeface="Calibri" panose="020F0502020204030204"/>
              </a:rPr>
            </a:br>
            <a:endParaRPr lang="sv-SE" sz="2200"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Föräldrar rekommenderas tänka på att egna skärmvanor också påverkar både samspelet med barnet, och barns skärmvanor.</a:t>
            </a:r>
          </a:p>
          <a:p>
            <a:pPr marL="0" lvl="0" indent="0" algn="l">
              <a:buClr>
                <a:srgbClr val="212121">
                  <a:lumMod val="75000"/>
                  <a:lumOff val="25000"/>
                </a:srgbClr>
              </a:buClr>
              <a:buSzPct val="120000"/>
              <a:defRPr/>
            </a:pPr>
            <a:br>
              <a:rPr lang="sv-SE" sz="1900" kern="0" dirty="0">
                <a:solidFill>
                  <a:srgbClr val="212121">
                    <a:lumMod val="90000"/>
                    <a:lumOff val="10000"/>
                  </a:srgbClr>
                </a:solidFill>
                <a:latin typeface="Calibri" panose="020F0502020204030204"/>
              </a:rPr>
            </a:br>
            <a:endParaRPr lang="sv-SE" sz="1900"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r>
              <a:rPr lang="sv-SE" sz="1800" kern="0" dirty="0">
                <a:solidFill>
                  <a:srgbClr val="212121">
                    <a:lumMod val="90000"/>
                    <a:lumOff val="10000"/>
                  </a:srgbClr>
                </a:solidFill>
                <a:latin typeface="Calibri" panose="020F0502020204030204"/>
              </a:rPr>
              <a:t>Ovan är ett urval från rekommendationerna och är hämtade från Folkhälsomyndigheten. Rekommendationerna i sin helhet kan du </a:t>
            </a:r>
            <a:r>
              <a:rPr lang="sv-SE" sz="1800" kern="0" dirty="0">
                <a:solidFill>
                  <a:srgbClr val="212121">
                    <a:lumMod val="90000"/>
                    <a:lumOff val="10000"/>
                  </a:srgbClr>
                </a:solidFill>
                <a:latin typeface="Calibri" panose="020F0502020204030204"/>
                <a:hlinkClick r:id="rId4"/>
              </a:rPr>
              <a:t>läsa här</a:t>
            </a:r>
            <a:r>
              <a:rPr lang="sv-SE" sz="1800" kern="0" dirty="0">
                <a:solidFill>
                  <a:srgbClr val="212121">
                    <a:lumMod val="90000"/>
                    <a:lumOff val="10000"/>
                  </a:srgbClr>
                </a:solidFill>
                <a:latin typeface="Calibri" panose="020F0502020204030204"/>
              </a:rPr>
              <a:t>. </a:t>
            </a:r>
            <a:b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4736AACD-D769-1F05-6178-02EB85DD7415}"/>
              </a:ext>
            </a:extLst>
          </p:cNvPr>
          <p:cNvSpPr txBox="1">
            <a:spLocks/>
          </p:cNvSpPr>
          <p:nvPr/>
        </p:nvSpPr>
        <p:spPr>
          <a:xfrm>
            <a:off x="122829" y="416133"/>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GENERELLA rekommendationer för barn och unga</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5" name="Bildobjekt 4">
            <a:extLst>
              <a:ext uri="{FF2B5EF4-FFF2-40B4-BE49-F238E27FC236}">
                <a16:creationId xmlns:a16="http://schemas.microsoft.com/office/drawing/2014/main" id="{6494546B-E9DA-0DFD-31DD-58C1A7151A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2829" y="1219415"/>
            <a:ext cx="3316406" cy="4666508"/>
          </a:xfrm>
          <a:prstGeom prst="rect">
            <a:avLst/>
          </a:prstGeom>
        </p:spPr>
      </p:pic>
    </p:spTree>
    <p:extLst>
      <p:ext uri="{BB962C8B-B14F-4D97-AF65-F5344CB8AC3E}">
        <p14:creationId xmlns:p14="http://schemas.microsoft.com/office/powerpoint/2010/main" val="303446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74629-7BDE-5C3A-AEC7-D7CE57C1526A}"/>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EB51671E-F9BD-2199-6E1E-68BDE69D08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A971A857-8E36-70D1-DC86-0D263973BD05}"/>
              </a:ext>
            </a:extLst>
          </p:cNvPr>
          <p:cNvSpPr txBox="1">
            <a:spLocks/>
          </p:cNvSpPr>
          <p:nvPr/>
        </p:nvSpPr>
        <p:spPr>
          <a:xfrm>
            <a:off x="3814659" y="1076657"/>
            <a:ext cx="8254511"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lvl="0" indent="0" algn="l">
              <a:buClr>
                <a:srgbClr val="212121">
                  <a:lumMod val="75000"/>
                  <a:lumOff val="25000"/>
                </a:srgbClr>
              </a:buClr>
              <a:buSzPct val="120000"/>
              <a:defRPr/>
            </a:pPr>
            <a:r>
              <a:rPr lang="sv-SE" sz="2000" kern="0" dirty="0">
                <a:solidFill>
                  <a:srgbClr val="212121">
                    <a:lumMod val="90000"/>
                    <a:lumOff val="10000"/>
                  </a:srgbClr>
                </a:solidFill>
                <a:latin typeface="Calibri" panose="020F0502020204030204"/>
              </a:rPr>
              <a:t>Digitala medier tränger undan sömn, fysisk aktivitet, relationer, måltider och skolarbete. Därför har myndigheten tagit fram tumregel ålder för ålder: </a:t>
            </a:r>
          </a:p>
          <a:p>
            <a:pPr marL="0" lvl="0" indent="0" algn="l">
              <a:buClr>
                <a:srgbClr val="212121">
                  <a:lumMod val="75000"/>
                  <a:lumOff val="25000"/>
                </a:srgbClr>
              </a:buClr>
              <a:buSzPct val="120000"/>
              <a:defRPr/>
            </a:pPr>
            <a:endParaRPr lang="sv-SE" sz="2200" b="1"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Barn under 2 år ska i möjligaste mån inte använda skärm.</a:t>
            </a:r>
          </a:p>
          <a:p>
            <a:pPr marL="342900" lvl="0" indent="-342900" algn="l">
              <a:buClr>
                <a:srgbClr val="212121">
                  <a:lumMod val="75000"/>
                  <a:lumOff val="25000"/>
                </a:srgbClr>
              </a:buClr>
              <a:buSzPct val="120000"/>
              <a:buFont typeface="Arial" panose="020B0604020202020204" pitchFamily="34" charset="0"/>
              <a:buChar char="•"/>
              <a:defRPr/>
            </a:pPr>
            <a:endParaRPr lang="sv-SE" sz="2200"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Små barn 2–5 år använder skärm max 1 timme per dygn. </a:t>
            </a:r>
          </a:p>
          <a:p>
            <a:pPr marL="342900" lvl="0" indent="-342900" algn="l">
              <a:buClr>
                <a:srgbClr val="212121">
                  <a:lumMod val="75000"/>
                  <a:lumOff val="25000"/>
                </a:srgbClr>
              </a:buClr>
              <a:buSzPct val="120000"/>
              <a:buFont typeface="Arial" panose="020B0604020202020204" pitchFamily="34" charset="0"/>
              <a:buChar char="•"/>
              <a:defRPr/>
            </a:pPr>
            <a:endParaRPr lang="sv-SE" sz="2200"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Barn 6–12 år max 1–2 timmar. </a:t>
            </a:r>
          </a:p>
          <a:p>
            <a:pPr marL="342900" lvl="0" indent="-342900" algn="l">
              <a:buClr>
                <a:srgbClr val="212121">
                  <a:lumMod val="75000"/>
                  <a:lumOff val="25000"/>
                </a:srgbClr>
              </a:buClr>
              <a:buSzPct val="120000"/>
              <a:buFont typeface="Arial" panose="020B0604020202020204" pitchFamily="34" charset="0"/>
              <a:buChar char="•"/>
              <a:defRPr/>
            </a:pPr>
            <a:endParaRPr lang="sv-SE" sz="2200" kern="0" dirty="0">
              <a:solidFill>
                <a:srgbClr val="212121">
                  <a:lumMod val="90000"/>
                  <a:lumOff val="10000"/>
                </a:srgbClr>
              </a:solidFill>
              <a:latin typeface="Calibri" panose="020F0502020204030204"/>
            </a:endParaRPr>
          </a:p>
          <a:p>
            <a:pPr marL="342900" lvl="0" indent="-342900" algn="l">
              <a:buClr>
                <a:srgbClr val="212121">
                  <a:lumMod val="75000"/>
                  <a:lumOff val="25000"/>
                </a:srgbClr>
              </a:buClr>
              <a:buSzPct val="120000"/>
              <a:buFont typeface="Arial" panose="020B0604020202020204" pitchFamily="34" charset="0"/>
              <a:buChar char="•"/>
              <a:defRPr/>
            </a:pPr>
            <a:r>
              <a:rPr lang="sv-SE" sz="2200" kern="0" dirty="0">
                <a:solidFill>
                  <a:srgbClr val="212121">
                    <a:lumMod val="90000"/>
                    <a:lumOff val="10000"/>
                  </a:srgbClr>
                </a:solidFill>
                <a:latin typeface="Calibri" panose="020F0502020204030204"/>
              </a:rPr>
              <a:t>Barn 13–18 år max 2–3 timmar.</a:t>
            </a:r>
          </a:p>
          <a:p>
            <a:pPr marL="0" lvl="0" indent="0" algn="l">
              <a:buClr>
                <a:srgbClr val="212121">
                  <a:lumMod val="75000"/>
                  <a:lumOff val="25000"/>
                </a:srgbClr>
              </a:buClr>
              <a:buSzPct val="120000"/>
              <a:defRPr/>
            </a:pPr>
            <a:endParaRPr lang="sv-SE" sz="2200"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endParaRPr lang="sv-SE" sz="2200"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r>
              <a:rPr lang="sv-SE" sz="1800" kern="0" dirty="0">
                <a:solidFill>
                  <a:srgbClr val="212121">
                    <a:lumMod val="90000"/>
                    <a:lumOff val="10000"/>
                  </a:srgbClr>
                </a:solidFill>
                <a:latin typeface="Calibri" panose="020F0502020204030204"/>
              </a:rPr>
              <a:t>Ovan är ett urval från rekommendationerna och är hämtade från Folkhälsomyndigheten. Rekommendationerna i sin helhet kan du </a:t>
            </a:r>
            <a:r>
              <a:rPr lang="sv-SE" sz="1800" kern="0" dirty="0">
                <a:solidFill>
                  <a:srgbClr val="212121">
                    <a:lumMod val="90000"/>
                    <a:lumOff val="10000"/>
                  </a:srgbClr>
                </a:solidFill>
                <a:latin typeface="Calibri" panose="020F0502020204030204"/>
                <a:hlinkClick r:id="rId4"/>
              </a:rPr>
              <a:t>läsa här</a:t>
            </a:r>
            <a:r>
              <a:rPr lang="sv-SE" sz="1800" kern="0" dirty="0">
                <a:solidFill>
                  <a:srgbClr val="212121">
                    <a:lumMod val="90000"/>
                    <a:lumOff val="10000"/>
                  </a:srgbClr>
                </a:solidFill>
                <a:latin typeface="Calibri" panose="020F0502020204030204"/>
              </a:rPr>
              <a:t>.</a:t>
            </a:r>
            <a:endParaRPr lang="sv-SE" sz="1800" b="1"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endParaRPr lang="sv-SE" sz="2200" b="1"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endParaRPr lang="sv-SE" sz="2200" b="1"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endParaRPr lang="sv-SE" sz="2200" b="1" kern="0" dirty="0">
              <a:solidFill>
                <a:srgbClr val="212121">
                  <a:lumMod val="90000"/>
                  <a:lumOff val="10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7BAC0BB2-DD43-1BE4-7D28-0EECDAA71416}"/>
              </a:ext>
            </a:extLst>
          </p:cNvPr>
          <p:cNvSpPr txBox="1">
            <a:spLocks/>
          </p:cNvSpPr>
          <p:nvPr/>
        </p:nvSpPr>
        <p:spPr>
          <a:xfrm>
            <a:off x="122829" y="416133"/>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rekommendationer ÅLDER FÖR ÅLDER:</a:t>
            </a:r>
          </a:p>
          <a:p>
            <a:pPr marL="0" marR="0" lvl="0" indent="0" defTabSz="228600" rtl="0" eaLnBrk="0" fontAlgn="base" latinLnBrk="0" hangingPunct="0">
              <a:lnSpc>
                <a:spcPct val="100000"/>
              </a:lnSpc>
              <a:spcBef>
                <a:spcPct val="0"/>
              </a:spcBef>
              <a:spcAft>
                <a:spcPct val="0"/>
              </a:spcAft>
              <a:buClrTx/>
              <a:buSzTx/>
              <a:buFontTx/>
              <a:buNone/>
              <a:tabLst/>
              <a:defRPr/>
            </a:pPr>
            <a:endPar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 för barn och unga</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5" name="Bildobjekt 4">
            <a:extLst>
              <a:ext uri="{FF2B5EF4-FFF2-40B4-BE49-F238E27FC236}">
                <a16:creationId xmlns:a16="http://schemas.microsoft.com/office/drawing/2014/main" id="{4F545455-4FBE-8C7D-08DC-E660E5D583C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2829" y="1219415"/>
            <a:ext cx="3316406" cy="4666508"/>
          </a:xfrm>
          <a:prstGeom prst="rect">
            <a:avLst/>
          </a:prstGeom>
        </p:spPr>
      </p:pic>
    </p:spTree>
    <p:extLst>
      <p:ext uri="{BB962C8B-B14F-4D97-AF65-F5344CB8AC3E}">
        <p14:creationId xmlns:p14="http://schemas.microsoft.com/office/powerpoint/2010/main" val="423763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 calcmode="lin" valueType="num">
                                      <p:cBhvr additive="base">
                                        <p:cTn id="3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F25FE-2CE9-D605-DDA6-37F1D4250741}"/>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E0B2ABDB-6D37-B227-74DC-7100C3B5B0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25619791-AFDA-D3A1-53F6-BE861B8E3ADC}"/>
              </a:ext>
            </a:extLst>
          </p:cNvPr>
          <p:cNvSpPr txBox="1">
            <a:spLocks/>
          </p:cNvSpPr>
          <p:nvPr/>
        </p:nvSpPr>
        <p:spPr>
          <a:xfrm>
            <a:off x="122829" y="850297"/>
            <a:ext cx="12069171"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000" kern="0" dirty="0">
                <a:solidFill>
                  <a:srgbClr val="212121">
                    <a:lumMod val="90000"/>
                    <a:lumOff val="10000"/>
                  </a:srgbClr>
                </a:solidFill>
                <a:latin typeface="Calibri" panose="020F0502020204030204"/>
              </a:rPr>
              <a:t>Kina använder en särskild version av </a:t>
            </a:r>
            <a:r>
              <a:rPr lang="sv-SE" sz="2000" kern="0" dirty="0" err="1">
                <a:solidFill>
                  <a:srgbClr val="212121">
                    <a:lumMod val="90000"/>
                    <a:lumOff val="10000"/>
                  </a:srgbClr>
                </a:solidFill>
                <a:latin typeface="Calibri" panose="020F0502020204030204"/>
              </a:rPr>
              <a:t>TikTok</a:t>
            </a:r>
            <a:r>
              <a:rPr lang="sv-SE" sz="2000" kern="0" dirty="0">
                <a:solidFill>
                  <a:srgbClr val="212121">
                    <a:lumMod val="90000"/>
                    <a:lumOff val="10000"/>
                  </a:srgbClr>
                </a:solidFill>
                <a:latin typeface="Calibri" panose="020F0502020204030204"/>
              </a:rPr>
              <a:t>, </a:t>
            </a:r>
            <a:r>
              <a:rPr lang="sv-SE" sz="2000" kern="0" dirty="0" err="1">
                <a:solidFill>
                  <a:srgbClr val="212121">
                    <a:lumMod val="90000"/>
                    <a:lumOff val="10000"/>
                  </a:srgbClr>
                </a:solidFill>
                <a:latin typeface="Calibri" panose="020F0502020204030204"/>
              </a:rPr>
              <a:t>Douyin</a:t>
            </a:r>
            <a:r>
              <a:rPr lang="sv-SE" sz="2000" kern="0" dirty="0">
                <a:solidFill>
                  <a:srgbClr val="212121">
                    <a:lumMod val="90000"/>
                    <a:lumOff val="10000"/>
                  </a:srgbClr>
                </a:solidFill>
                <a:latin typeface="Calibri" panose="020F0502020204030204"/>
              </a:rPr>
              <a:t>, för barn och unga inom </a:t>
            </a:r>
            <a:br>
              <a:rPr lang="sv-SE" sz="2000" kern="0" dirty="0">
                <a:solidFill>
                  <a:srgbClr val="212121">
                    <a:lumMod val="90000"/>
                    <a:lumOff val="10000"/>
                  </a:srgbClr>
                </a:solidFill>
                <a:latin typeface="Calibri" panose="020F0502020204030204"/>
              </a:rPr>
            </a:br>
            <a:r>
              <a:rPr lang="sv-SE" sz="2000" kern="0" dirty="0">
                <a:solidFill>
                  <a:srgbClr val="212121">
                    <a:lumMod val="90000"/>
                    <a:lumOff val="10000"/>
                  </a:srgbClr>
                </a:solidFill>
                <a:latin typeface="Calibri" panose="020F0502020204030204"/>
              </a:rPr>
              <a:t>landet, med funktioner utformad för att främja lärande och välmående:</a:t>
            </a:r>
            <a:br>
              <a:rPr lang="sv-SE" sz="2000" kern="0" dirty="0">
                <a:solidFill>
                  <a:srgbClr val="212121">
                    <a:lumMod val="90000"/>
                    <a:lumOff val="10000"/>
                  </a:srgbClr>
                </a:solidFill>
                <a:latin typeface="Calibri" panose="020F0502020204030204"/>
              </a:rPr>
            </a:br>
            <a:r>
              <a:rPr lang="sv-SE" sz="1000" kern="0" dirty="0">
                <a:solidFill>
                  <a:srgbClr val="212121">
                    <a:lumMod val="90000"/>
                    <a:lumOff val="10000"/>
                  </a:srgbClr>
                </a:solidFill>
                <a:latin typeface="Calibri" panose="020F0502020204030204"/>
              </a:rPr>
              <a:t> </a:t>
            </a:r>
          </a:p>
          <a:p>
            <a:pPr marL="342900" lvl="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latin typeface="Calibri" panose="020F0502020204030204"/>
              </a:rPr>
              <a:t>Tidsbegränsningar: </a:t>
            </a:r>
            <a:r>
              <a:rPr lang="sv-SE" sz="1500" kern="0" dirty="0">
                <a:solidFill>
                  <a:srgbClr val="212121">
                    <a:lumMod val="90000"/>
                    <a:lumOff val="10000"/>
                  </a:srgbClr>
                </a:solidFill>
                <a:latin typeface="Calibri" panose="020F0502020204030204"/>
              </a:rPr>
              <a:t>Barn under 14 år får använda max 40 min/dag och inte efter kl. 22.</a:t>
            </a:r>
          </a:p>
          <a:p>
            <a:pPr marL="0" lvl="0" indent="0" algn="l">
              <a:buClr>
                <a:srgbClr val="212121">
                  <a:lumMod val="75000"/>
                  <a:lumOff val="25000"/>
                </a:srgbClr>
              </a:buClr>
              <a:buSzPct val="120000"/>
              <a:defRPr/>
            </a:pPr>
            <a:r>
              <a:rPr lang="sv-SE" sz="1000" kern="0" dirty="0">
                <a:solidFill>
                  <a:srgbClr val="212121">
                    <a:lumMod val="90000"/>
                    <a:lumOff val="10000"/>
                  </a:srgbClr>
                </a:solidFill>
                <a:latin typeface="Calibri" panose="020F0502020204030204"/>
              </a:rPr>
              <a:t> </a:t>
            </a:r>
          </a:p>
          <a:p>
            <a:pPr marL="342900" lvl="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latin typeface="Calibri" panose="020F0502020204030204"/>
              </a:rPr>
              <a:t>Utbildande innehåll: </a:t>
            </a:r>
            <a:r>
              <a:rPr lang="sv-SE" sz="1400" kern="0" dirty="0">
                <a:solidFill>
                  <a:srgbClr val="212121">
                    <a:lumMod val="90000"/>
                    <a:lumOff val="10000"/>
                  </a:srgbClr>
                </a:solidFill>
                <a:latin typeface="Calibri" panose="020F0502020204030204"/>
              </a:rPr>
              <a:t>Algoritmen prioriterar vetenskap, konst, historia och positiva förebilder.</a:t>
            </a:r>
          </a:p>
          <a:p>
            <a:pPr marL="0" lvl="0" indent="0" algn="l">
              <a:buClr>
                <a:srgbClr val="212121">
                  <a:lumMod val="75000"/>
                  <a:lumOff val="25000"/>
                </a:srgbClr>
              </a:buClr>
              <a:buSzPct val="120000"/>
              <a:defRPr/>
            </a:pPr>
            <a:r>
              <a:rPr lang="sv-SE" sz="1000" kern="0" dirty="0">
                <a:solidFill>
                  <a:srgbClr val="212121">
                    <a:lumMod val="90000"/>
                    <a:lumOff val="10000"/>
                  </a:srgbClr>
                </a:solidFill>
                <a:latin typeface="Calibri" panose="020F0502020204030204"/>
              </a:rPr>
              <a:t> </a:t>
            </a:r>
          </a:p>
          <a:p>
            <a:pPr marL="342900" lvl="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latin typeface="Calibri" panose="020F0502020204030204"/>
              </a:rPr>
              <a:t>Skyddsmekanismer: </a:t>
            </a:r>
            <a:r>
              <a:rPr lang="sv-SE" sz="1400" kern="0" dirty="0">
                <a:solidFill>
                  <a:srgbClr val="212121">
                    <a:lumMod val="90000"/>
                    <a:lumOff val="10000"/>
                  </a:srgbClr>
                </a:solidFill>
                <a:latin typeface="Calibri" panose="020F0502020204030204"/>
              </a:rPr>
              <a:t>Föräldrakontroller och begränsningar i beroendeframkallande design.</a:t>
            </a:r>
          </a:p>
          <a:p>
            <a:pPr marL="342900" lvl="0" indent="-342900" algn="l">
              <a:buClr>
                <a:srgbClr val="212121">
                  <a:lumMod val="75000"/>
                  <a:lumOff val="25000"/>
                </a:srgbClr>
              </a:buClr>
              <a:buSzPct val="120000"/>
              <a:buFont typeface="Arial" panose="020B0604020202020204" pitchFamily="34" charset="0"/>
              <a:buChar char="•"/>
              <a:defRPr/>
            </a:pPr>
            <a:endParaRPr lang="sv-SE" sz="2000" kern="0" dirty="0">
              <a:solidFill>
                <a:srgbClr val="212121">
                  <a:lumMod val="90000"/>
                  <a:lumOff val="10000"/>
                </a:srgbClr>
              </a:solidFill>
              <a:latin typeface="Calibri" panose="020F0502020204030204"/>
            </a:endParaRPr>
          </a:p>
          <a:p>
            <a:pPr marL="0" lvl="0" indent="0" algn="l">
              <a:buClr>
                <a:srgbClr val="212121">
                  <a:lumMod val="75000"/>
                  <a:lumOff val="25000"/>
                </a:srgbClr>
              </a:buClr>
              <a:buSzPct val="120000"/>
              <a:defRPr/>
            </a:pPr>
            <a:br>
              <a:rPr lang="sv-SE" sz="2000" kern="0" dirty="0">
                <a:solidFill>
                  <a:srgbClr val="212121">
                    <a:lumMod val="90000"/>
                    <a:lumOff val="10000"/>
                  </a:srgbClr>
                </a:solidFill>
                <a:latin typeface="Calibri" panose="020F0502020204030204"/>
              </a:rPr>
            </a:br>
            <a:r>
              <a:rPr lang="sv-SE" sz="2000" kern="0" dirty="0">
                <a:solidFill>
                  <a:srgbClr val="212121">
                    <a:lumMod val="90000"/>
                    <a:lumOff val="10000"/>
                  </a:srgbClr>
                </a:solidFill>
                <a:latin typeface="Calibri" panose="020F0502020204030204"/>
              </a:rPr>
              <a:t>För den globala versionen av </a:t>
            </a:r>
            <a:r>
              <a:rPr lang="sv-SE" sz="2000" kern="0" dirty="0" err="1">
                <a:solidFill>
                  <a:srgbClr val="212121">
                    <a:lumMod val="90000"/>
                    <a:lumOff val="10000"/>
                  </a:srgbClr>
                </a:solidFill>
                <a:latin typeface="Calibri" panose="020F0502020204030204"/>
              </a:rPr>
              <a:t>TikTok</a:t>
            </a:r>
            <a:r>
              <a:rPr lang="sv-SE" sz="2000" kern="0" dirty="0">
                <a:solidFill>
                  <a:srgbClr val="212121">
                    <a:lumMod val="90000"/>
                    <a:lumOff val="10000"/>
                  </a:srgbClr>
                </a:solidFill>
                <a:latin typeface="Calibri" panose="020F0502020204030204"/>
              </a:rPr>
              <a:t>, som riktar sig till unga i resten av världen, ser strategin helt annorlunda ut:</a:t>
            </a:r>
          </a:p>
          <a:p>
            <a:pPr marL="0" lvl="0" indent="0" algn="l">
              <a:buClr>
                <a:srgbClr val="212121">
                  <a:lumMod val="75000"/>
                  <a:lumOff val="25000"/>
                </a:srgbClr>
              </a:buClr>
              <a:buSzPct val="120000"/>
              <a:defRPr/>
            </a:pPr>
            <a:r>
              <a:rPr lang="sv-SE" sz="1000" kern="0" dirty="0">
                <a:solidFill>
                  <a:srgbClr val="212121">
                    <a:lumMod val="90000"/>
                    <a:lumOff val="10000"/>
                  </a:srgbClr>
                </a:solidFill>
                <a:latin typeface="Calibri" panose="020F0502020204030204"/>
              </a:rPr>
              <a:t> </a:t>
            </a:r>
          </a:p>
          <a:p>
            <a:pPr marL="342900" lvl="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latin typeface="Calibri" panose="020F0502020204030204"/>
              </a:rPr>
              <a:t>Maximering av engagemang och skärmtid</a:t>
            </a:r>
            <a:r>
              <a:rPr lang="sv-SE" sz="2000" kern="0" dirty="0">
                <a:solidFill>
                  <a:srgbClr val="212121">
                    <a:lumMod val="90000"/>
                    <a:lumOff val="10000"/>
                  </a:srgbClr>
                </a:solidFill>
                <a:latin typeface="Calibri" panose="020F0502020204030204"/>
              </a:rPr>
              <a:t>: </a:t>
            </a:r>
            <a:r>
              <a:rPr lang="sv-SE" sz="1600" kern="0" dirty="0">
                <a:solidFill>
                  <a:srgbClr val="212121">
                    <a:lumMod val="90000"/>
                    <a:lumOff val="10000"/>
                  </a:srgbClr>
                </a:solidFill>
                <a:latin typeface="Calibri" panose="020F0502020204030204"/>
              </a:rPr>
              <a:t>Ingen motsvarande tidsbegränsning för barn.</a:t>
            </a:r>
          </a:p>
          <a:p>
            <a:pPr marL="0" lvl="0" indent="0" algn="l">
              <a:buClr>
                <a:srgbClr val="212121">
                  <a:lumMod val="75000"/>
                  <a:lumOff val="25000"/>
                </a:srgbClr>
              </a:buClr>
              <a:buSzPct val="120000"/>
              <a:defRPr/>
            </a:pPr>
            <a:r>
              <a:rPr lang="sv-SE" sz="1000" kern="0" dirty="0">
                <a:solidFill>
                  <a:srgbClr val="212121">
                    <a:lumMod val="90000"/>
                    <a:lumOff val="10000"/>
                  </a:srgbClr>
                </a:solidFill>
                <a:latin typeface="Calibri" panose="020F0502020204030204"/>
              </a:rPr>
              <a:t> </a:t>
            </a:r>
          </a:p>
          <a:p>
            <a:pPr marL="342900" lvl="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latin typeface="Calibri" panose="020F0502020204030204"/>
              </a:rPr>
              <a:t>Beroendeframkallande algoritm: </a:t>
            </a:r>
            <a:r>
              <a:rPr lang="sv-SE" sz="1600" kern="0" dirty="0">
                <a:solidFill>
                  <a:srgbClr val="212121">
                    <a:lumMod val="90000"/>
                    <a:lumOff val="10000"/>
                  </a:srgbClr>
                </a:solidFill>
                <a:latin typeface="Calibri" panose="020F0502020204030204"/>
              </a:rPr>
              <a:t>Optimerad för att hålla unga kvar så länge som möjligt med dopaminhöjande snabba klipp.</a:t>
            </a:r>
          </a:p>
          <a:p>
            <a:pPr marL="0" lvl="0" indent="0" algn="l">
              <a:buClr>
                <a:srgbClr val="212121">
                  <a:lumMod val="75000"/>
                  <a:lumOff val="25000"/>
                </a:srgbClr>
              </a:buClr>
              <a:buSzPct val="120000"/>
              <a:defRPr/>
            </a:pPr>
            <a:r>
              <a:rPr lang="sv-SE" sz="1000" kern="0" dirty="0">
                <a:solidFill>
                  <a:srgbClr val="212121">
                    <a:lumMod val="90000"/>
                    <a:lumOff val="10000"/>
                  </a:srgbClr>
                </a:solidFill>
                <a:latin typeface="Calibri" panose="020F0502020204030204"/>
              </a:rPr>
              <a:t> </a:t>
            </a:r>
          </a:p>
          <a:p>
            <a:pPr marL="342900" lvl="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latin typeface="Calibri" panose="020F0502020204030204"/>
              </a:rPr>
              <a:t>Riskabelt innehåll: </a:t>
            </a:r>
            <a:r>
              <a:rPr lang="sv-SE" sz="1600" kern="0" dirty="0">
                <a:solidFill>
                  <a:srgbClr val="212121">
                    <a:lumMod val="90000"/>
                    <a:lumOff val="10000"/>
                  </a:srgbClr>
                </a:solidFill>
                <a:latin typeface="Calibri" panose="020F0502020204030204"/>
              </a:rPr>
              <a:t>Viral spridning av utmaningar, desinformation och ytligt innehåll utan kvalitetsprioritering.</a:t>
            </a:r>
          </a:p>
          <a:p>
            <a:pPr marL="0" lvl="0" indent="0" algn="l">
              <a:buClr>
                <a:srgbClr val="212121">
                  <a:lumMod val="75000"/>
                  <a:lumOff val="25000"/>
                </a:srgbClr>
              </a:buClr>
              <a:buSzPct val="120000"/>
              <a:defRPr/>
            </a:pPr>
            <a:r>
              <a:rPr lang="sv-SE" sz="1000" kern="0" dirty="0">
                <a:solidFill>
                  <a:srgbClr val="212121">
                    <a:lumMod val="90000"/>
                    <a:lumOff val="10000"/>
                  </a:srgbClr>
                </a:solidFill>
                <a:latin typeface="Calibri" panose="020F0502020204030204"/>
              </a:rPr>
              <a:t> </a:t>
            </a:r>
          </a:p>
          <a:p>
            <a:pPr marL="0" lvl="0" indent="0" algn="l">
              <a:buClr>
                <a:srgbClr val="212121">
                  <a:lumMod val="75000"/>
                  <a:lumOff val="25000"/>
                </a:srgbClr>
              </a:buClr>
              <a:buSzPct val="120000"/>
              <a:defRPr/>
            </a:pPr>
            <a:r>
              <a:rPr lang="sv-SE" sz="2000" kern="0" dirty="0">
                <a:solidFill>
                  <a:srgbClr val="212121">
                    <a:lumMod val="90000"/>
                    <a:lumOff val="10000"/>
                  </a:srgbClr>
                </a:solidFill>
                <a:latin typeface="Calibri" panose="020F0502020204030204"/>
              </a:rPr>
              <a:t>Därmed kan man hävda att Kina designar </a:t>
            </a:r>
            <a:r>
              <a:rPr lang="sv-SE" sz="2000" kern="0" dirty="0" err="1">
                <a:solidFill>
                  <a:srgbClr val="212121">
                    <a:lumMod val="90000"/>
                    <a:lumOff val="10000"/>
                  </a:srgbClr>
                </a:solidFill>
                <a:latin typeface="Calibri" panose="020F0502020204030204"/>
              </a:rPr>
              <a:t>TikTok</a:t>
            </a:r>
            <a:r>
              <a:rPr lang="sv-SE" sz="2000" kern="0" dirty="0">
                <a:solidFill>
                  <a:srgbClr val="212121">
                    <a:lumMod val="90000"/>
                    <a:lumOff val="10000"/>
                  </a:srgbClr>
                </a:solidFill>
                <a:latin typeface="Calibri" panose="020F0502020204030204"/>
              </a:rPr>
              <a:t> för att stärka sin egen ungdom, samtidigt som man exporterar en produkt som riskerar att försämra digitalt välmående och kritiskt tänkande i resten av världen.</a:t>
            </a:r>
            <a:b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28F4E7D6-8B7D-A175-6357-A2852BB6694D}"/>
              </a:ext>
            </a:extLst>
          </p:cNvPr>
          <p:cNvSpPr txBox="1">
            <a:spLocks/>
          </p:cNvSpPr>
          <p:nvPr/>
        </p:nvSpPr>
        <p:spPr>
          <a:xfrm>
            <a:off x="212454" y="184639"/>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l"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Vad vill vi ge unga? </a:t>
            </a:r>
            <a:r>
              <a:rPr kumimoji="0" lang="sv-SE" sz="2800" b="1" i="0" u="none" strike="noStrike" kern="1200" cap="none" spc="0" normalizeH="0" baseline="0" noProof="0" dirty="0" err="1">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TikTok</a:t>
            </a: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 ett skrämmande exempel</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1026" name="Picture 2" descr="Content Differences in TikTok-China VS TikTok-India">
            <a:extLst>
              <a:ext uri="{FF2B5EF4-FFF2-40B4-BE49-F238E27FC236}">
                <a16:creationId xmlns:a16="http://schemas.microsoft.com/office/drawing/2014/main" id="{762BED0B-6395-E057-50D1-0AB6061501B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10623" y="1070142"/>
            <a:ext cx="3436135" cy="2286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30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 calcmode="lin" valueType="num">
                                      <p:cBhvr additive="base">
                                        <p:cTn id="7" dur="500" fill="hold"/>
                                        <p:tgtEl>
                                          <p:spTgt spid="4">
                                            <p:txEl>
                                              <p:pRg st="7" end="7"/>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anim calcmode="lin" valueType="num">
                                      <p:cBhvr additive="base">
                                        <p:cTn id="13" dur="500" fill="hold"/>
                                        <p:tgtEl>
                                          <p:spTgt spid="4">
                                            <p:txEl>
                                              <p:pRg st="9" end="9"/>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
                                            <p:txEl>
                                              <p:pRg st="11" end="11"/>
                                            </p:txEl>
                                          </p:spTgt>
                                        </p:tgtEl>
                                        <p:attrNameLst>
                                          <p:attrName>style.visibility</p:attrName>
                                        </p:attrNameLst>
                                      </p:cBhvr>
                                      <p:to>
                                        <p:strVal val="visible"/>
                                      </p:to>
                                    </p:set>
                                    <p:anim calcmode="lin" valueType="num">
                                      <p:cBhvr additive="base">
                                        <p:cTn id="19" dur="500" fill="hold"/>
                                        <p:tgtEl>
                                          <p:spTgt spid="4">
                                            <p:txEl>
                                              <p:pRg st="11" end="1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4">
                                            <p:txEl>
                                              <p:pRg st="13" end="13"/>
                                            </p:txEl>
                                          </p:spTgt>
                                        </p:tgtEl>
                                        <p:attrNameLst>
                                          <p:attrName>style.visibility</p:attrName>
                                        </p:attrNameLst>
                                      </p:cBhvr>
                                      <p:to>
                                        <p:strVal val="visible"/>
                                      </p:to>
                                    </p:set>
                                    <p:anim calcmode="lin" valueType="num">
                                      <p:cBhvr additive="base">
                                        <p:cTn id="25" dur="500" fill="hold"/>
                                        <p:tgtEl>
                                          <p:spTgt spid="4">
                                            <p:txEl>
                                              <p:pRg st="13" end="1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
                                            <p:txEl>
                                              <p:pRg st="15" end="15"/>
                                            </p:txEl>
                                          </p:spTgt>
                                        </p:tgtEl>
                                        <p:attrNameLst>
                                          <p:attrName>style.visibility</p:attrName>
                                        </p:attrNameLst>
                                      </p:cBhvr>
                                      <p:to>
                                        <p:strVal val="visible"/>
                                      </p:to>
                                    </p:set>
                                    <p:anim calcmode="lin" valueType="num">
                                      <p:cBhvr additive="base">
                                        <p:cTn id="31" dur="500" fill="hold"/>
                                        <p:tgtEl>
                                          <p:spTgt spid="4">
                                            <p:txEl>
                                              <p:pRg st="15" end="1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70">
          <a:extLst>
            <a:ext uri="{FF2B5EF4-FFF2-40B4-BE49-F238E27FC236}">
              <a16:creationId xmlns:a16="http://schemas.microsoft.com/office/drawing/2014/main" id="{5810AFF8-A9E4-65D5-25C4-17A04B2501E1}"/>
            </a:ext>
          </a:extLst>
        </p:cNvPr>
        <p:cNvGrpSpPr/>
        <p:nvPr/>
      </p:nvGrpSpPr>
      <p:grpSpPr>
        <a:xfrm>
          <a:off x="0" y="0"/>
          <a:ext cx="0" cy="0"/>
          <a:chOff x="0" y="0"/>
          <a:chExt cx="0" cy="0"/>
        </a:xfrm>
      </p:grpSpPr>
      <p:pic>
        <p:nvPicPr>
          <p:cNvPr id="1671" name="Google Shape;1671;p364">
            <a:extLst>
              <a:ext uri="{FF2B5EF4-FFF2-40B4-BE49-F238E27FC236}">
                <a16:creationId xmlns:a16="http://schemas.microsoft.com/office/drawing/2014/main" id="{4F36515F-7AB9-5A79-4CCE-30BB75B99067}"/>
              </a:ext>
            </a:extLst>
          </p:cNvPr>
          <p:cNvPicPr preferRelativeResize="0"/>
          <p:nvPr/>
        </p:nvPicPr>
        <p:blipFill rotWithShape="1">
          <a:blip r:embed="rId3">
            <a:alphaModFix/>
          </a:blip>
          <a:srcRect/>
          <a:stretch/>
        </p:blipFill>
        <p:spPr>
          <a:xfrm>
            <a:off x="3051683" y="384673"/>
            <a:ext cx="6088651" cy="6088651"/>
          </a:xfrm>
          <a:prstGeom prst="rect">
            <a:avLst/>
          </a:prstGeom>
          <a:noFill/>
          <a:ln>
            <a:noFill/>
          </a:ln>
        </p:spPr>
      </p:pic>
      <p:sp>
        <p:nvSpPr>
          <p:cNvPr id="1672" name="Google Shape;1672;p364">
            <a:extLst>
              <a:ext uri="{FF2B5EF4-FFF2-40B4-BE49-F238E27FC236}">
                <a16:creationId xmlns:a16="http://schemas.microsoft.com/office/drawing/2014/main" id="{C0BC15CD-1E16-9C8E-0FD1-C897944538F6}"/>
              </a:ext>
            </a:extLst>
          </p:cNvPr>
          <p:cNvSpPr txBox="1"/>
          <p:nvPr/>
        </p:nvSpPr>
        <p:spPr>
          <a:xfrm>
            <a:off x="11542835" y="123510"/>
            <a:ext cx="144800" cy="235962"/>
          </a:xfrm>
          <a:prstGeom prst="rect">
            <a:avLst/>
          </a:prstGeom>
          <a:noFill/>
          <a:ln>
            <a:noFill/>
          </a:ln>
        </p:spPr>
        <p:txBody>
          <a:bodyPr spcFirstLastPara="1" wrap="square" lIns="25400" tIns="25400" rIns="25400" bIns="25400" anchor="ctr"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F</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3" name="Google Shape;1673;p364">
            <a:extLst>
              <a:ext uri="{FF2B5EF4-FFF2-40B4-BE49-F238E27FC236}">
                <a16:creationId xmlns:a16="http://schemas.microsoft.com/office/drawing/2014/main" id="{BB8A3203-5DA9-A063-404B-97226AF679AE}"/>
              </a:ext>
            </a:extLst>
          </p:cNvPr>
          <p:cNvSpPr/>
          <p:nvPr/>
        </p:nvSpPr>
        <p:spPr>
          <a:xfrm>
            <a:off x="7175699" y="31204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conflict</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4" name="Google Shape;1674;p364">
            <a:extLst>
              <a:ext uri="{FF2B5EF4-FFF2-40B4-BE49-F238E27FC236}">
                <a16:creationId xmlns:a16="http://schemas.microsoft.com/office/drawing/2014/main" id="{18048AD9-2ACD-807B-34B1-DF8249E3B31C}"/>
              </a:ext>
            </a:extLst>
          </p:cNvPr>
          <p:cNvSpPr/>
          <p:nvPr/>
        </p:nvSpPr>
        <p:spPr>
          <a:xfrm>
            <a:off x="5488879" y="5987911"/>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disconnect from</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PLANET</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5" name="Google Shape;1675;p364">
            <a:extLst>
              <a:ext uri="{FF2B5EF4-FFF2-40B4-BE49-F238E27FC236}">
                <a16:creationId xmlns:a16="http://schemas.microsoft.com/office/drawing/2014/main" id="{69F988A0-8AB0-8ED3-0A64-FE1AB0E8455A}"/>
              </a:ext>
            </a:extLst>
          </p:cNvPr>
          <p:cNvSpPr/>
          <p:nvPr/>
        </p:nvSpPr>
        <p:spPr>
          <a:xfrm>
            <a:off x="6189300" y="6100272"/>
            <a:ext cx="1828800" cy="230800"/>
          </a:xfrm>
          <a:prstGeom prst="roundRect">
            <a:avLst>
              <a:gd name="adj" fmla="val 0"/>
            </a:avLst>
          </a:prstGeom>
          <a:solidFill>
            <a:srgbClr val="000000">
              <a:alpha val="0"/>
            </a:srgbClr>
          </a:solidFill>
          <a:ln>
            <a:noFill/>
          </a:ln>
        </p:spPr>
        <p:txBody>
          <a:bodyPr spcFirstLastPara="1" wrap="square" lIns="25400" tIns="25400" rIns="25400" bIns="25400" anchor="t"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Caption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6" name="Google Shape;1676;p364">
            <a:extLst>
              <a:ext uri="{FF2B5EF4-FFF2-40B4-BE49-F238E27FC236}">
                <a16:creationId xmlns:a16="http://schemas.microsoft.com/office/drawing/2014/main" id="{F3B783F3-47F9-7804-8D5A-DD22EA4C3372}"/>
              </a:ext>
            </a:extLst>
          </p:cNvPr>
          <p:cNvSpPr/>
          <p:nvPr/>
        </p:nvSpPr>
        <p:spPr>
          <a:xfrm>
            <a:off x="7299199"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political crisis</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7" name="Google Shape;1677;p364">
            <a:extLst>
              <a:ext uri="{FF2B5EF4-FFF2-40B4-BE49-F238E27FC236}">
                <a16:creationId xmlns:a16="http://schemas.microsoft.com/office/drawing/2014/main" id="{F83F95FE-2D1F-DD98-1A3E-4B75104B04D1}"/>
              </a:ext>
            </a:extLst>
          </p:cNvPr>
          <p:cNvSpPr/>
          <p:nvPr/>
        </p:nvSpPr>
        <p:spPr>
          <a:xfrm>
            <a:off x="6922161" y="1560288"/>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polarization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8" name="Google Shape;1678;p364">
            <a:extLst>
              <a:ext uri="{FF2B5EF4-FFF2-40B4-BE49-F238E27FC236}">
                <a16:creationId xmlns:a16="http://schemas.microsoft.com/office/drawing/2014/main" id="{0DA338E8-0D6E-A3A1-5DB7-F694FA9F2171}"/>
              </a:ext>
            </a:extLst>
          </p:cNvPr>
          <p:cNvSpPr/>
          <p:nvPr/>
        </p:nvSpPr>
        <p:spPr>
          <a:xfrm>
            <a:off x="4074961" y="17423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climate change</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9" name="Google Shape;1679;p364">
            <a:extLst>
              <a:ext uri="{FF2B5EF4-FFF2-40B4-BE49-F238E27FC236}">
                <a16:creationId xmlns:a16="http://schemas.microsoft.com/office/drawing/2014/main" id="{FB8D4015-D0BE-8517-B43D-707C3383BE9F}"/>
              </a:ext>
            </a:extLst>
          </p:cNvPr>
          <p:cNvSpPr/>
          <p:nvPr/>
        </p:nvSpPr>
        <p:spPr>
          <a:xfrm>
            <a:off x="3308737" y="2944888"/>
            <a:ext cx="130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species extinction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0" name="Google Shape;1680;p364">
            <a:extLst>
              <a:ext uri="{FF2B5EF4-FFF2-40B4-BE49-F238E27FC236}">
                <a16:creationId xmlns:a16="http://schemas.microsoft.com/office/drawing/2014/main" id="{1AFE364B-C83C-8068-777D-64948B0C3D79}"/>
              </a:ext>
            </a:extLst>
          </p:cNvPr>
          <p:cNvSpPr/>
          <p:nvPr/>
        </p:nvSpPr>
        <p:spPr>
          <a:xfrm>
            <a:off x="3987265" y="5305360"/>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disconnect from</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SELF</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1" name="Google Shape;1681;p364">
            <a:extLst>
              <a:ext uri="{FF2B5EF4-FFF2-40B4-BE49-F238E27FC236}">
                <a16:creationId xmlns:a16="http://schemas.microsoft.com/office/drawing/2014/main" id="{CE174462-864F-9F53-BE1C-E4AD0258AB9C}"/>
              </a:ext>
            </a:extLst>
          </p:cNvPr>
          <p:cNvSpPr/>
          <p:nvPr/>
        </p:nvSpPr>
        <p:spPr>
          <a:xfrm>
            <a:off x="6803853" y="5246848"/>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dirty="0">
                <a:ln>
                  <a:noFill/>
                </a:ln>
                <a:solidFill>
                  <a:srgbClr val="000000"/>
                </a:solidFill>
                <a:effectLst/>
                <a:uLnTx/>
                <a:uFillTx/>
                <a:latin typeface="Arial"/>
                <a:ea typeface="+mn-ea"/>
                <a:cs typeface="Arial"/>
                <a:sym typeface="Arial"/>
              </a:rPr>
              <a:t>disconnect from</a:t>
            </a:r>
            <a:br>
              <a:rPr kumimoji="0" lang="en" sz="1067" b="0" i="0" u="none" strike="noStrike" kern="0" cap="none" spc="0" normalizeH="0" baseline="0" noProof="0" dirty="0">
                <a:ln>
                  <a:noFill/>
                </a:ln>
                <a:solidFill>
                  <a:srgbClr val="000000"/>
                </a:solidFill>
                <a:effectLst/>
                <a:uLnTx/>
                <a:uFillTx/>
                <a:latin typeface="Arial"/>
                <a:ea typeface="+mn-ea"/>
                <a:cs typeface="Arial"/>
                <a:sym typeface="Arial"/>
              </a:rPr>
            </a:br>
            <a:r>
              <a:rPr kumimoji="0" lang="en" sz="1067" b="0" i="0" u="none" strike="noStrike" kern="0" cap="none" spc="0" normalizeH="0" baseline="0" noProof="0" dirty="0">
                <a:ln>
                  <a:noFill/>
                </a:ln>
                <a:solidFill>
                  <a:srgbClr val="000000"/>
                </a:solidFill>
                <a:effectLst/>
                <a:uLnTx/>
                <a:uFillTx/>
                <a:latin typeface="Arial"/>
                <a:ea typeface="+mn-ea"/>
                <a:cs typeface="Arial"/>
                <a:sym typeface="Arial"/>
              </a:rPr>
              <a:t>OTHERS</a:t>
            </a:r>
            <a:endParaRPr kumimoji="0" sz="6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2" name="Google Shape;1682;p364">
            <a:extLst>
              <a:ext uri="{FF2B5EF4-FFF2-40B4-BE49-F238E27FC236}">
                <a16:creationId xmlns:a16="http://schemas.microsoft.com/office/drawing/2014/main" id="{94653BA8-569A-E668-33E2-54A736334340}"/>
              </a:ext>
            </a:extLst>
          </p:cNvPr>
          <p:cNvSpPr/>
          <p:nvPr/>
        </p:nvSpPr>
        <p:spPr>
          <a:xfrm>
            <a:off x="5707911"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war</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 name="Google Shape;1681;p364">
            <a:extLst>
              <a:ext uri="{FF2B5EF4-FFF2-40B4-BE49-F238E27FC236}">
                <a16:creationId xmlns:a16="http://schemas.microsoft.com/office/drawing/2014/main" id="{37C7AA53-CCE0-9C18-D181-10D4C9B35186}"/>
              </a:ext>
            </a:extLst>
          </p:cNvPr>
          <p:cNvSpPr/>
          <p:nvPr/>
        </p:nvSpPr>
        <p:spPr>
          <a:xfrm>
            <a:off x="8486871" y="3276632"/>
            <a:ext cx="3587160" cy="3354694"/>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600" b="1" i="0" u="none" strike="noStrike" kern="0" cap="none" spc="0" normalizeH="0" baseline="0" noProof="0" dirty="0">
                <a:ln>
                  <a:noFill/>
                </a:ln>
                <a:solidFill>
                  <a:srgbClr val="000000"/>
                </a:solidFill>
                <a:effectLst/>
                <a:uLnTx/>
                <a:uFillTx/>
                <a:latin typeface="Arial"/>
                <a:ea typeface="+mn-ea"/>
                <a:cs typeface="Arial"/>
                <a:sym typeface="Arial"/>
              </a:rPr>
              <a:t>        En relationell kris</a:t>
            </a:r>
            <a:br>
              <a:rPr kumimoji="0" lang="sv-SE" sz="1600" b="1" i="0" u="none" strike="noStrike" kern="0" cap="none" spc="0" normalizeH="0" baseline="0" noProof="0" dirty="0">
                <a:ln>
                  <a:noFill/>
                </a:ln>
                <a:solidFill>
                  <a:srgbClr val="000000"/>
                </a:solidFill>
                <a:effectLst/>
                <a:uLnTx/>
                <a:uFillTx/>
                <a:latin typeface="Arial"/>
                <a:ea typeface="+mn-ea"/>
                <a:cs typeface="Arial"/>
                <a:sym typeface="Arial"/>
              </a:rPr>
            </a:b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Kriser, ohälsa och ohållbara planetära system uppkommer som effekter </a:t>
            </a:r>
            <a:r>
              <a:rPr kumimoji="0" lang="sv-SE" sz="1400" b="1" i="0" u="none" strike="noStrike" kern="0" cap="none" spc="0" normalizeH="0" baseline="0" noProof="0" dirty="0">
                <a:ln>
                  <a:noFill/>
                </a:ln>
                <a:solidFill>
                  <a:srgbClr val="000000"/>
                </a:solidFill>
                <a:effectLst/>
                <a:uLnTx/>
                <a:uFillTx/>
                <a:latin typeface="Arial"/>
                <a:ea typeface="+mn-ea"/>
                <a:cs typeface="Arial"/>
                <a:sym typeface="Arial"/>
              </a:rPr>
              <a:t>när vi inte är i:</a:t>
            </a:r>
            <a:endParaRPr kumimoji="0" lang="sv-SE"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 djup kontakt med oss själva</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 djup kontakt med varandra</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 djup kontakt med naturen</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b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br>
            <a:r>
              <a:rPr kumimoji="0" lang="sv-SE" sz="1200" b="0" i="0" u="none" strike="noStrike" kern="0" cap="none" spc="0" normalizeH="0" baseline="0" noProof="0" dirty="0">
                <a:ln>
                  <a:noFill/>
                </a:ln>
                <a:solidFill>
                  <a:srgbClr val="000000"/>
                </a:solidFill>
                <a:effectLst/>
                <a:uLnTx/>
                <a:uFillTx/>
                <a:latin typeface="Arial"/>
                <a:ea typeface="+mn-ea"/>
                <a:cs typeface="Arial"/>
                <a:sym typeface="Arial"/>
              </a:rPr>
              <a:t>(- samt bristande relation med föregående-, </a:t>
            </a:r>
            <a:br>
              <a:rPr kumimoji="0" lang="sv-SE" sz="1200" b="0" i="0" u="none" strike="noStrike" kern="0" cap="none" spc="0" normalizeH="0" baseline="0" noProof="0" dirty="0">
                <a:ln>
                  <a:noFill/>
                </a:ln>
                <a:solidFill>
                  <a:srgbClr val="000000"/>
                </a:solidFill>
                <a:effectLst/>
                <a:uLnTx/>
                <a:uFillTx/>
                <a:latin typeface="Arial"/>
                <a:ea typeface="+mn-ea"/>
                <a:cs typeface="Arial"/>
                <a:sym typeface="Arial"/>
              </a:rPr>
            </a:br>
            <a:r>
              <a:rPr kumimoji="0" lang="sv-SE" sz="1200" b="0" i="0" u="none" strike="noStrike" kern="0" cap="none" spc="0" normalizeH="0" baseline="0" noProof="0" dirty="0">
                <a:ln>
                  <a:noFill/>
                </a:ln>
                <a:solidFill>
                  <a:srgbClr val="000000"/>
                </a:solidFill>
                <a:effectLst/>
                <a:uLnTx/>
                <a:uFillTx/>
                <a:latin typeface="Arial"/>
                <a:ea typeface="+mn-ea"/>
                <a:cs typeface="Arial"/>
                <a:sym typeface="Arial"/>
              </a:rPr>
              <a:t>    och kommande generationer)</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endParaRPr kumimoji="0" lang="sv-SE"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en" sz="1200" b="0" i="0" u="none" strike="noStrike" kern="0" cap="none" spc="0" normalizeH="0" baseline="0" noProof="0" dirty="0">
                <a:ln>
                  <a:noFill/>
                </a:ln>
                <a:solidFill>
                  <a:srgbClr val="000000"/>
                </a:solidFill>
                <a:effectLst/>
                <a:uLnTx/>
                <a:uFillTx/>
                <a:latin typeface="Arial"/>
                <a:ea typeface="+mn-ea"/>
                <a:cs typeface="Arial"/>
                <a:sym typeface="Arial"/>
              </a:rPr>
              <a:t>Ives, </a:t>
            </a:r>
            <a:r>
              <a:rPr kumimoji="0" lang="en" sz="1200" b="0" i="0" u="none" strike="noStrike" kern="0" cap="none" spc="0" normalizeH="0" baseline="0" noProof="0" dirty="0" err="1">
                <a:ln>
                  <a:noFill/>
                </a:ln>
                <a:solidFill>
                  <a:srgbClr val="000000"/>
                </a:solidFill>
                <a:effectLst/>
                <a:uLnTx/>
                <a:uFillTx/>
                <a:latin typeface="Arial"/>
                <a:ea typeface="+mn-ea"/>
                <a:cs typeface="Arial"/>
                <a:sym typeface="Arial"/>
              </a:rPr>
              <a:t>Wamsler</a:t>
            </a:r>
            <a:r>
              <a:rPr kumimoji="0" lang="en" sz="1200" b="0" i="0" u="none" strike="noStrike" kern="0" cap="none" spc="0" normalizeH="0" baseline="0" noProof="0" dirty="0">
                <a:ln>
                  <a:noFill/>
                </a:ln>
                <a:solidFill>
                  <a:srgbClr val="000000"/>
                </a:solidFill>
                <a:effectLst/>
                <a:uLnTx/>
                <a:uFillTx/>
                <a:latin typeface="Arial"/>
                <a:ea typeface="+mn-ea"/>
                <a:cs typeface="Arial"/>
                <a:sym typeface="Arial"/>
              </a:rPr>
              <a:t> et al 2023</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 name="Pratbubbla nedåtpil 2">
            <a:extLst>
              <a:ext uri="{FF2B5EF4-FFF2-40B4-BE49-F238E27FC236}">
                <a16:creationId xmlns:a16="http://schemas.microsoft.com/office/drawing/2014/main" id="{5E155B51-01A6-012B-EB75-52A73A5130E5}"/>
              </a:ext>
            </a:extLst>
          </p:cNvPr>
          <p:cNvSpPr/>
          <p:nvPr/>
        </p:nvSpPr>
        <p:spPr>
          <a:xfrm>
            <a:off x="8879840" y="782320"/>
            <a:ext cx="2807795" cy="2162568"/>
          </a:xfrm>
          <a:prstGeom prst="downArrowCallout">
            <a:avLst/>
          </a:prstGeom>
          <a:solidFill>
            <a:schemeClr val="accent1">
              <a:alpha val="18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dirty="0">
                <a:solidFill>
                  <a:schemeClr val="tx1">
                    <a:lumMod val="85000"/>
                    <a:lumOff val="15000"/>
                  </a:schemeClr>
                </a:solidFill>
              </a:rPr>
              <a:t>Kan du se hur skärmarna bidrar till den relationella krisen? </a:t>
            </a:r>
          </a:p>
        </p:txBody>
      </p:sp>
    </p:spTree>
    <p:extLst>
      <p:ext uri="{BB962C8B-B14F-4D97-AF65-F5344CB8AC3E}">
        <p14:creationId xmlns:p14="http://schemas.microsoft.com/office/powerpoint/2010/main" val="182028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7EA3-DA22-829B-902B-8ED77DAFFC0B}"/>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1DA5A6C4-E3F6-F5B2-DAC9-BB935A84F0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35452D4D-91FE-48C5-374A-57DB5CA764C7}"/>
              </a:ext>
            </a:extLst>
          </p:cNvPr>
          <p:cNvSpPr txBox="1">
            <a:spLocks/>
          </p:cNvSpPr>
          <p:nvPr/>
        </p:nvSpPr>
        <p:spPr>
          <a:xfrm>
            <a:off x="444123" y="1191219"/>
            <a:ext cx="5055800"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1800" kern="0" err="1">
                <a:solidFill>
                  <a:srgbClr val="212121">
                    <a:lumMod val="90000"/>
                    <a:lumOff val="10000"/>
                  </a:srgbClr>
                </a:solidFill>
                <a:latin typeface="Calibri" panose="020F0502020204030204"/>
              </a:rPr>
              <a:t>Haidts</a:t>
            </a:r>
            <a:r>
              <a:rPr lang="sv-SE" sz="1800" kern="0">
                <a:solidFill>
                  <a:srgbClr val="212121">
                    <a:lumMod val="90000"/>
                    <a:lumOff val="10000"/>
                  </a:srgbClr>
                </a:solidFill>
                <a:latin typeface="Calibri" panose="020F0502020204030204"/>
              </a:rPr>
              <a:t> förslag som får stor global uppslutning (särskilt US, UK &amp; Kanada). I korthet, skapa norm och gemensamma överenskommelser om till exempel: </a:t>
            </a:r>
            <a:br>
              <a:rPr lang="sv-SE" sz="1800" kern="0">
                <a:solidFill>
                  <a:srgbClr val="212121">
                    <a:lumMod val="90000"/>
                    <a:lumOff val="10000"/>
                  </a:srgbClr>
                </a:solidFill>
                <a:latin typeface="Calibri" panose="020F0502020204030204"/>
              </a:rPr>
            </a:br>
            <a:endParaRPr lang="sv-SE" sz="1600" kern="0">
              <a:solidFill>
                <a:srgbClr val="212121">
                  <a:lumMod val="90000"/>
                  <a:lumOff val="10000"/>
                </a:srgbClr>
              </a:solidFill>
              <a:latin typeface="Calibri" panose="020F0502020204030204"/>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a:ln>
                  <a:noFill/>
                </a:ln>
                <a:solidFill>
                  <a:srgbClr val="212121">
                    <a:lumMod val="90000"/>
                    <a:lumOff val="10000"/>
                  </a:srgbClr>
                </a:solidFill>
                <a:effectLst/>
                <a:uLnTx/>
                <a:uFillTx/>
                <a:latin typeface="Calibri" panose="020F0502020204030204"/>
                <a:sym typeface="Avenir"/>
              </a:rPr>
              <a:t>Ingen smartphone före högstadiet </a:t>
            </a:r>
            <a:r>
              <a:rPr kumimoji="0" lang="sv-SE" sz="1600" b="0" i="0" u="none" strike="noStrike" kern="0" cap="none" spc="0" normalizeH="0" baseline="0" noProof="0">
                <a:ln>
                  <a:noFill/>
                </a:ln>
                <a:solidFill>
                  <a:srgbClr val="212121">
                    <a:lumMod val="90000"/>
                    <a:lumOff val="10000"/>
                  </a:srgbClr>
                </a:solidFill>
                <a:effectLst/>
                <a:uLnTx/>
                <a:uFillTx/>
                <a:latin typeface="Calibri" panose="020F0502020204030204"/>
                <a:sym typeface="Avenir"/>
              </a:rPr>
              <a:t>(14 år)</a:t>
            </a:r>
            <a:br>
              <a:rPr kumimoji="0" lang="sv-SE" sz="1600" b="0" i="0" u="none" strike="noStrike" kern="0" cap="none" spc="0" normalizeH="0" baseline="0" noProof="0">
                <a:ln>
                  <a:noFill/>
                </a:ln>
                <a:solidFill>
                  <a:srgbClr val="212121">
                    <a:lumMod val="90000"/>
                    <a:lumOff val="10000"/>
                  </a:srgbClr>
                </a:solidFill>
                <a:effectLst/>
                <a:uLnTx/>
                <a:uFillTx/>
                <a:latin typeface="Calibri" panose="020F0502020204030204"/>
                <a:sym typeface="Avenir"/>
              </a:rPr>
            </a:br>
            <a:r>
              <a:rPr kumimoji="0" lang="sv-SE" sz="1200" b="0" i="0" u="none" strike="noStrike" kern="0" cap="none" spc="0" normalizeH="0" baseline="0" noProof="0">
                <a:ln>
                  <a:noFill/>
                </a:ln>
                <a:solidFill>
                  <a:srgbClr val="212121">
                    <a:lumMod val="90000"/>
                    <a:lumOff val="10000"/>
                  </a:srgbClr>
                </a:solidFill>
                <a:effectLst/>
                <a:uLnTx/>
                <a:uFillTx/>
                <a:latin typeface="Calibri" panose="020F0502020204030204"/>
                <a:sym typeface="Avenir"/>
              </a:rPr>
              <a:t>(telefoner med begränsade </a:t>
            </a:r>
            <a:r>
              <a:rPr kumimoji="0" lang="sv-SE" sz="1200" b="0" i="0" u="none" strike="noStrike" kern="0" cap="none" spc="0" normalizeH="0" baseline="0" noProof="0" err="1">
                <a:ln>
                  <a:noFill/>
                </a:ln>
                <a:solidFill>
                  <a:srgbClr val="212121">
                    <a:lumMod val="90000"/>
                    <a:lumOff val="10000"/>
                  </a:srgbClr>
                </a:solidFill>
                <a:effectLst/>
                <a:uLnTx/>
                <a:uFillTx/>
                <a:latin typeface="Calibri" panose="020F0502020204030204"/>
                <a:sym typeface="Avenir"/>
              </a:rPr>
              <a:t>appar</a:t>
            </a:r>
            <a:r>
              <a:rPr kumimoji="0" lang="sv-SE" sz="1200" b="0" i="0" u="none" strike="noStrike" kern="0" cap="none" spc="0" normalizeH="0" baseline="0" noProof="0">
                <a:ln>
                  <a:noFill/>
                </a:ln>
                <a:solidFill>
                  <a:srgbClr val="212121">
                    <a:lumMod val="90000"/>
                    <a:lumOff val="10000"/>
                  </a:srgbClr>
                </a:solidFill>
                <a:effectLst/>
                <a:uLnTx/>
                <a:uFillTx/>
                <a:latin typeface="Calibri" panose="020F0502020204030204"/>
                <a:sym typeface="Avenir"/>
              </a:rPr>
              <a:t> och ingen webbläsare ok)</a:t>
            </a:r>
            <a:br>
              <a:rPr kumimoji="0" lang="sv-SE" sz="1200" b="0" i="0" u="none" strike="noStrike" kern="0" cap="none" spc="0" normalizeH="0" baseline="0" noProof="0">
                <a:ln>
                  <a:noFill/>
                </a:ln>
                <a:solidFill>
                  <a:srgbClr val="212121">
                    <a:lumMod val="90000"/>
                    <a:lumOff val="10000"/>
                  </a:srgbClr>
                </a:solidFill>
                <a:effectLst/>
                <a:uLnTx/>
                <a:uFillTx/>
                <a:latin typeface="Calibri" panose="020F0502020204030204"/>
                <a:sym typeface="Avenir"/>
              </a:rPr>
            </a:br>
            <a:endParaRPr kumimoji="0" lang="sv-SE" sz="1200" b="0" i="0" u="none" strike="noStrike" kern="0" cap="none" spc="0" normalizeH="0" baseline="0" noProof="0">
              <a:ln>
                <a:noFill/>
              </a:ln>
              <a:solidFill>
                <a:srgbClr val="212121">
                  <a:lumMod val="90000"/>
                  <a:lumOff val="10000"/>
                </a:srgbClr>
              </a:solidFill>
              <a:effectLst/>
              <a:uLnTx/>
              <a:uFillTx/>
              <a:latin typeface="Calibri" panose="020F0502020204030204"/>
              <a:sym typeface="Avenir"/>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a:ln>
                  <a:noFill/>
                </a:ln>
                <a:solidFill>
                  <a:srgbClr val="212121">
                    <a:lumMod val="90000"/>
                    <a:lumOff val="10000"/>
                  </a:srgbClr>
                </a:solidFill>
                <a:effectLst/>
                <a:uLnTx/>
                <a:uFillTx/>
                <a:latin typeface="+mn-lt"/>
                <a:sym typeface="Avenir"/>
              </a:rPr>
              <a:t>Inga sociala medier före 16 års ålder</a:t>
            </a:r>
            <a:br>
              <a:rPr kumimoji="0" lang="sv-SE" sz="1600" b="1" i="0" u="none" strike="noStrike" kern="0" cap="none" spc="0" normalizeH="0" baseline="0" noProof="0">
                <a:ln>
                  <a:noFill/>
                </a:ln>
                <a:solidFill>
                  <a:srgbClr val="212121">
                    <a:lumMod val="90000"/>
                    <a:lumOff val="10000"/>
                  </a:srgbClr>
                </a:solidFill>
                <a:effectLst/>
                <a:uLnTx/>
                <a:uFillTx/>
                <a:latin typeface="+mn-lt"/>
                <a:sym typeface="Avenir"/>
              </a:rPr>
            </a:br>
            <a:r>
              <a:rPr kumimoji="0" lang="sv-SE" sz="1200" b="1" i="0" u="none" strike="noStrike" kern="0" cap="none" spc="0" normalizeH="0" baseline="0" noProof="0">
                <a:ln>
                  <a:noFill/>
                </a:ln>
                <a:solidFill>
                  <a:srgbClr val="212121">
                    <a:lumMod val="90000"/>
                    <a:lumOff val="10000"/>
                  </a:srgbClr>
                </a:solidFill>
                <a:effectLst/>
                <a:uLnTx/>
                <a:uFillTx/>
                <a:latin typeface="+mn-lt"/>
                <a:sym typeface="Avenir"/>
              </a:rPr>
              <a:t> </a:t>
            </a:r>
            <a:endParaRPr lang="sv-SE" sz="1200" b="1" kern="0">
              <a:solidFill>
                <a:srgbClr val="212121">
                  <a:lumMod val="90000"/>
                  <a:lumOff val="10000"/>
                </a:srgbClr>
              </a:solidFill>
              <a:latin typeface="+mn-lt"/>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a:ln>
                  <a:noFill/>
                </a:ln>
                <a:solidFill>
                  <a:srgbClr val="212121">
                    <a:lumMod val="90000"/>
                    <a:lumOff val="10000"/>
                  </a:srgbClr>
                </a:solidFill>
                <a:effectLst/>
                <a:uLnTx/>
                <a:uFillTx/>
                <a:latin typeface="+mn-lt"/>
                <a:sym typeface="Avenir"/>
              </a:rPr>
              <a:t>Telefonfria skolor</a:t>
            </a:r>
            <a:br>
              <a:rPr kumimoji="0" lang="sv-SE" sz="1600" b="1" i="0" u="none" strike="noStrike" kern="0" cap="none" spc="0" normalizeH="0" baseline="0" noProof="0">
                <a:ln>
                  <a:noFill/>
                </a:ln>
                <a:solidFill>
                  <a:srgbClr val="212121">
                    <a:lumMod val="90000"/>
                    <a:lumOff val="10000"/>
                  </a:srgbClr>
                </a:solidFill>
                <a:effectLst/>
                <a:uLnTx/>
                <a:uFillTx/>
                <a:latin typeface="+mn-lt"/>
                <a:sym typeface="Avenir"/>
              </a:rPr>
            </a:br>
            <a:endParaRPr lang="sv-SE" sz="1600" b="1" kern="0">
              <a:solidFill>
                <a:srgbClr val="212121">
                  <a:lumMod val="90000"/>
                  <a:lumOff val="10000"/>
                </a:srgbClr>
              </a:solidFill>
              <a:latin typeface="+mn-lt"/>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a:ln>
                  <a:noFill/>
                </a:ln>
                <a:solidFill>
                  <a:srgbClr val="212121">
                    <a:lumMod val="90000"/>
                    <a:lumOff val="10000"/>
                  </a:srgbClr>
                </a:solidFill>
                <a:effectLst/>
                <a:uLnTx/>
                <a:uFillTx/>
                <a:latin typeface="+mn-lt"/>
                <a:sym typeface="Avenir"/>
              </a:rPr>
              <a:t>Mer självständighet, fri lek i den verkliga världen</a:t>
            </a:r>
            <a:br>
              <a:rPr kumimoji="0" lang="sv-SE" sz="1600" b="0" i="0" u="none" strike="noStrike" kern="0" cap="none" spc="0" normalizeH="0" baseline="0" noProof="0">
                <a:ln>
                  <a:noFill/>
                </a:ln>
                <a:solidFill>
                  <a:srgbClr val="212121">
                    <a:lumMod val="90000"/>
                    <a:lumOff val="10000"/>
                  </a:srgbClr>
                </a:solidFill>
                <a:effectLst/>
                <a:uLnTx/>
                <a:uFillTx/>
                <a:latin typeface="+mn-lt"/>
                <a:sym typeface="Avenir"/>
              </a:rPr>
            </a:br>
            <a:r>
              <a:rPr kumimoji="0" lang="sv-SE" sz="1200" b="0" i="0" u="none" strike="noStrike" kern="0" cap="none" spc="0" normalizeH="0" baseline="0" noProof="0">
                <a:ln>
                  <a:noFill/>
                </a:ln>
                <a:solidFill>
                  <a:srgbClr val="212121">
                    <a:lumMod val="90000"/>
                    <a:lumOff val="10000"/>
                  </a:srgbClr>
                </a:solidFill>
                <a:effectLst/>
                <a:uLnTx/>
                <a:uFillTx/>
                <a:latin typeface="+mn-lt"/>
                <a:sym typeface="Avenir"/>
              </a:rPr>
              <a:t>(Det är så barn naturligt utvecklar sociala färdigheter, övervinner ångest och blir självstyrande unga vuxna)</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1200" kern="0">
                <a:solidFill>
                  <a:srgbClr val="212121">
                    <a:lumMod val="90000"/>
                    <a:lumOff val="10000"/>
                  </a:srgbClr>
                </a:solidFill>
              </a:rPr>
              <a:t>  </a:t>
            </a:r>
            <a:endParaRPr kumimoji="0" lang="sv-SE" sz="1200" b="0" i="0" u="none" strike="noStrike" kern="0" cap="none" spc="0" normalizeH="0" baseline="0" noProof="0">
              <a:ln>
                <a:noFill/>
              </a:ln>
              <a:solidFill>
                <a:srgbClr val="212121">
                  <a:lumMod val="90000"/>
                  <a:lumOff val="10000"/>
                </a:srgbClr>
              </a:solidFill>
              <a:effectLst/>
              <a:uLnTx/>
              <a:uFillTx/>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2000" kern="0">
                <a:solidFill>
                  <a:srgbClr val="212121">
                    <a:lumMod val="90000"/>
                    <a:lumOff val="10000"/>
                  </a:srgbClr>
                </a:solidFill>
                <a:latin typeface="Calibri" panose="020F0502020204030204"/>
              </a:rPr>
              <a:t>Tre svenska initiativ på detta tema:</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a:solidFill>
                  <a:srgbClr val="212121">
                    <a:lumMod val="90000"/>
                    <a:lumOff val="10000"/>
                  </a:srgbClr>
                </a:solidFill>
                <a:latin typeface="Calibri" panose="020F0502020204030204"/>
              </a:rPr>
              <a:t>Tid för livet</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a:solidFill>
                  <a:srgbClr val="212121">
                    <a:lumMod val="90000"/>
                    <a:lumOff val="10000"/>
                  </a:srgbClr>
                </a:solidFill>
                <a:latin typeface="Calibri" panose="020F0502020204030204"/>
              </a:rPr>
              <a:t>Det syns  inte</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err="1">
                <a:solidFill>
                  <a:srgbClr val="212121">
                    <a:lumMod val="90000"/>
                    <a:lumOff val="10000"/>
                  </a:srgbClr>
                </a:solidFill>
                <a:latin typeface="Calibri" panose="020F0502020204030204"/>
              </a:rPr>
              <a:t>SmartphoneFri</a:t>
            </a:r>
            <a:r>
              <a:rPr lang="sv-SE" sz="2000" kern="0">
                <a:solidFill>
                  <a:srgbClr val="212121">
                    <a:lumMod val="90000"/>
                    <a:lumOff val="10000"/>
                  </a:srgbClr>
                </a:solidFill>
                <a:latin typeface="Calibri" panose="020F0502020204030204"/>
              </a:rPr>
              <a:t> barndom Sverige </a:t>
            </a:r>
            <a:br>
              <a:rPr lang="sv-SE" sz="2400" kern="0">
                <a:solidFill>
                  <a:srgbClr val="212121">
                    <a:lumMod val="90000"/>
                    <a:lumOff val="10000"/>
                  </a:srgbClr>
                </a:solidFill>
                <a:latin typeface="Calibri" panose="020F0502020204030204"/>
              </a:rPr>
            </a:br>
            <a:r>
              <a:rPr lang="sv-SE" sz="2400" kern="0">
                <a:solidFill>
                  <a:srgbClr val="212121">
                    <a:lumMod val="90000"/>
                    <a:lumOff val="10000"/>
                  </a:srgbClr>
                </a:solidFill>
                <a:latin typeface="Calibri" panose="020F0502020204030204"/>
              </a:rPr>
              <a:t> </a:t>
            </a:r>
            <a:endParaRPr kumimoji="0" lang="sv-SE" sz="1600" b="0" i="0" u="none" strike="noStrike" kern="0" cap="none" spc="0" normalizeH="0" baseline="0" noProof="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ED8D9314-20E8-ABEA-F330-417D2C517FD7}"/>
              </a:ext>
            </a:extLst>
          </p:cNvPr>
          <p:cNvSpPr txBox="1">
            <a:spLocks/>
          </p:cNvSpPr>
          <p:nvPr/>
        </p:nvSpPr>
        <p:spPr>
          <a:xfrm>
            <a:off x="518621" y="416133"/>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Är Folkhälsomyndighetens rekommendationer tillräckliga? Kanske inte?</a:t>
            </a:r>
            <a:endParaRPr kumimoji="0" lang="sv-SE" sz="2800" b="0"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D4D5B425-7A79-6D61-5875-044618D265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49935" y="1361584"/>
            <a:ext cx="3225055" cy="4606119"/>
          </a:xfrm>
          <a:prstGeom prst="rect">
            <a:avLst/>
          </a:prstGeom>
        </p:spPr>
      </p:pic>
      <p:pic>
        <p:nvPicPr>
          <p:cNvPr id="6" name="Bildobjekt 5">
            <a:extLst>
              <a:ext uri="{FF2B5EF4-FFF2-40B4-BE49-F238E27FC236}">
                <a16:creationId xmlns:a16="http://schemas.microsoft.com/office/drawing/2014/main" id="{BA03F8A5-DC21-E8B7-112A-F6AEFECC7F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59189" y="1361584"/>
            <a:ext cx="3070746" cy="2192601"/>
          </a:xfrm>
          <a:prstGeom prst="rect">
            <a:avLst/>
          </a:prstGeom>
        </p:spPr>
      </p:pic>
      <p:pic>
        <p:nvPicPr>
          <p:cNvPr id="7" name="Bildobjekt 6">
            <a:extLst>
              <a:ext uri="{FF2B5EF4-FFF2-40B4-BE49-F238E27FC236}">
                <a16:creationId xmlns:a16="http://schemas.microsoft.com/office/drawing/2014/main" id="{7DA014DB-D8FE-285C-034A-D11CE8C6D9D7}"/>
              </a:ext>
            </a:extLst>
          </p:cNvPr>
          <p:cNvPicPr>
            <a:picLocks noChangeAspect="1"/>
          </p:cNvPicPr>
          <p:nvPr/>
        </p:nvPicPr>
        <p:blipFill>
          <a:blip r:embed="rId6" cstate="email">
            <a:extLst>
              <a:ext uri="{28A0092B-C50C-407E-A947-70E740481C1C}">
                <a14:useLocalDpi xmlns:a14="http://schemas.microsoft.com/office/drawing/2010/main"/>
              </a:ext>
            </a:extLst>
          </a:blip>
          <a:srcRect r="-410"/>
          <a:stretch/>
        </p:blipFill>
        <p:spPr>
          <a:xfrm>
            <a:off x="8959189" y="4483598"/>
            <a:ext cx="3082798" cy="1484105"/>
          </a:xfrm>
          <a:prstGeom prst="rect">
            <a:avLst/>
          </a:prstGeom>
        </p:spPr>
      </p:pic>
      <p:pic>
        <p:nvPicPr>
          <p:cNvPr id="10" name="Bildobjekt 9">
            <a:extLst>
              <a:ext uri="{FF2B5EF4-FFF2-40B4-BE49-F238E27FC236}">
                <a16:creationId xmlns:a16="http://schemas.microsoft.com/office/drawing/2014/main" id="{68AFF682-88CD-4902-5BF8-76AC93CFDC7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59188" y="3130138"/>
            <a:ext cx="3159323" cy="1484105"/>
          </a:xfrm>
          <a:prstGeom prst="rect">
            <a:avLst/>
          </a:prstGeom>
        </p:spPr>
      </p:pic>
    </p:spTree>
    <p:extLst>
      <p:ext uri="{BB962C8B-B14F-4D97-AF65-F5344CB8AC3E}">
        <p14:creationId xmlns:p14="http://schemas.microsoft.com/office/powerpoint/2010/main" val="7933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additive="base">
                                        <p:cTn id="2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 calcmode="lin" valueType="num">
                                      <p:cBhvr additive="base">
                                        <p:cTn id="3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additive="base">
                                        <p:cTn id="3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8E225-C122-9D5B-E241-6F7006ACAEBB}"/>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F1D367D0-3D32-EA91-9FDD-8B895D169E3A}"/>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AD2C2D20-6C24-9FBD-5FA4-93A60C72DC74}"/>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33BEA072-CBC4-24FC-4612-9DA1644D31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50652A82-9B4C-2CF6-FB77-044717F715E9}"/>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00551F02-6738-D3DF-F097-CBFB9E956C6B}"/>
              </a:ext>
            </a:extLst>
          </p:cNvPr>
          <p:cNvSpPr txBox="1"/>
          <p:nvPr/>
        </p:nvSpPr>
        <p:spPr>
          <a:xfrm>
            <a:off x="641651" y="1756093"/>
            <a:ext cx="11195751"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Folkhälsomyndighetens forskning och rekommendationer. </a:t>
            </a:r>
            <a: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Räcker detta?</a:t>
            </a:r>
            <a:br>
              <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endPar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Hur du kan använda den själv eller med andra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26771418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A8C0CA-6670-2BDC-ED3B-D71C0A9EC1E3}"/>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3D56130C-9B53-D555-117F-3D52E0B25867}"/>
              </a:ext>
            </a:extLst>
          </p:cNvPr>
          <p:cNvPicPr>
            <a:picLocks noChangeAspect="1"/>
          </p:cNvPicPr>
          <p:nvPr/>
        </p:nvPicPr>
        <p:blipFill>
          <a:blip r:embed="rId3"/>
          <a:stretch>
            <a:fillRect/>
          </a:stretch>
        </p:blipFill>
        <p:spPr>
          <a:xfrm>
            <a:off x="0" y="18674"/>
            <a:ext cx="12192000" cy="6858000"/>
          </a:xfrm>
          <a:prstGeom prst="rect">
            <a:avLst/>
          </a:prstGeom>
        </p:spPr>
      </p:pic>
      <p:pic>
        <p:nvPicPr>
          <p:cNvPr id="3" name="Bildobjekt 2">
            <a:extLst>
              <a:ext uri="{FF2B5EF4-FFF2-40B4-BE49-F238E27FC236}">
                <a16:creationId xmlns:a16="http://schemas.microsoft.com/office/drawing/2014/main" id="{2B806C71-4EEE-6C7A-BC0B-DC52AE2AAB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2744" y="951"/>
            <a:ext cx="4973256" cy="6875724"/>
          </a:xfrm>
          <a:prstGeom prst="rect">
            <a:avLst/>
          </a:prstGeom>
        </p:spPr>
      </p:pic>
      <p:pic>
        <p:nvPicPr>
          <p:cNvPr id="4" name="Bildobjekt 3">
            <a:extLst>
              <a:ext uri="{FF2B5EF4-FFF2-40B4-BE49-F238E27FC236}">
                <a16:creationId xmlns:a16="http://schemas.microsoft.com/office/drawing/2014/main" id="{A5A2153F-6B25-5722-17A5-EB75D829C14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0" y="9813"/>
            <a:ext cx="4973256" cy="6875724"/>
          </a:xfrm>
          <a:prstGeom prst="rect">
            <a:avLst/>
          </a:prstGeom>
        </p:spPr>
      </p:pic>
    </p:spTree>
    <p:extLst>
      <p:ext uri="{BB962C8B-B14F-4D97-AF65-F5344CB8AC3E}">
        <p14:creationId xmlns:p14="http://schemas.microsoft.com/office/powerpoint/2010/main" val="31894779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pic>
        <p:nvPicPr>
          <p:cNvPr id="1783" name="Google Shape;1783;p3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83630" y="0"/>
            <a:ext cx="3611525" cy="1200149"/>
          </a:xfrm>
          <a:prstGeom prst="rect">
            <a:avLst/>
          </a:prstGeom>
          <a:noFill/>
          <a:ln>
            <a:noFill/>
          </a:ln>
        </p:spPr>
      </p:pic>
      <p:sp>
        <p:nvSpPr>
          <p:cNvPr id="1785" name="Google Shape;1785;p374"/>
          <p:cNvSpPr txBox="1"/>
          <p:nvPr/>
        </p:nvSpPr>
        <p:spPr>
          <a:xfrm>
            <a:off x="613543" y="6521384"/>
            <a:ext cx="10767200" cy="636103"/>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Folkhälsomyndigheten 2023. N</a:t>
            </a:r>
            <a:r>
              <a:rPr kumimoji="0" lang="sv-SE" sz="1600" b="0" i="0" u="none" strike="noStrike" kern="0" cap="none" spc="0" normalizeH="0" baseline="0" noProof="0" dirty="0" err="1">
                <a:ln>
                  <a:noFill/>
                </a:ln>
                <a:solidFill>
                  <a:srgbClr val="000000"/>
                </a:solidFill>
                <a:effectLst/>
                <a:uLnTx/>
                <a:uFillTx/>
                <a:latin typeface="Avenir Book" panose="02000503020000020003" pitchFamily="2" charset="0"/>
                <a:ea typeface="Calibri"/>
                <a:cs typeface="Calibri"/>
                <a:sym typeface="Calibri"/>
              </a:rPr>
              <a:t>ationella</a:t>
            </a:r>
            <a:r>
              <a:rPr kumimoji="0" lang="sv-SE" sz="16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 folkhälsoenkäten</a:t>
            </a:r>
            <a:endParaRPr kumimoji="0"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189"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sp>
        <p:nvSpPr>
          <p:cNvPr id="2" name="Google Shape;1785;p374">
            <a:extLst>
              <a:ext uri="{FF2B5EF4-FFF2-40B4-BE49-F238E27FC236}">
                <a16:creationId xmlns:a16="http://schemas.microsoft.com/office/drawing/2014/main" id="{3380D5CD-8A5F-5EB9-B90D-6D3B906B0CD5}"/>
              </a:ext>
            </a:extLst>
          </p:cNvPr>
          <p:cNvSpPr txBox="1"/>
          <p:nvPr/>
        </p:nvSpPr>
        <p:spPr>
          <a:xfrm>
            <a:off x="613543" y="2822424"/>
            <a:ext cx="11078547" cy="1634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1"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Vad gissar du? </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1. Social fobi</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X. Stress</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2. Generaliserat ångestsyndrom</a:t>
            </a:r>
            <a:endParaRPr kumimoji="0" sz="24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pic>
        <p:nvPicPr>
          <p:cNvPr id="3" name="Bildobjekt 2">
            <a:extLst>
              <a:ext uri="{FF2B5EF4-FFF2-40B4-BE49-F238E27FC236}">
                <a16:creationId xmlns:a16="http://schemas.microsoft.com/office/drawing/2014/main" id="{09F1297D-5AD9-D604-BA49-FC638481361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927853" y="1887232"/>
            <a:ext cx="5140570" cy="4952203"/>
          </a:xfrm>
          <a:prstGeom prst="rect">
            <a:avLst/>
          </a:prstGeom>
        </p:spPr>
      </p:pic>
      <p:sp>
        <p:nvSpPr>
          <p:cNvPr id="4" name="Google Shape;1784;p374">
            <a:extLst>
              <a:ext uri="{FF2B5EF4-FFF2-40B4-BE49-F238E27FC236}">
                <a16:creationId xmlns:a16="http://schemas.microsoft.com/office/drawing/2014/main" id="{AA157A06-36C0-405A-133C-89AE8B6A6103}"/>
              </a:ext>
            </a:extLst>
          </p:cNvPr>
          <p:cNvSpPr txBox="1"/>
          <p:nvPr/>
        </p:nvSpPr>
        <p:spPr>
          <a:xfrm>
            <a:off x="428800" y="543502"/>
            <a:ext cx="10515600" cy="1721756"/>
          </a:xfrm>
          <a:prstGeom prst="rect">
            <a:avLst/>
          </a:prstGeom>
          <a:noFill/>
          <a:ln>
            <a:noFill/>
          </a:ln>
        </p:spPr>
        <p:txBody>
          <a:bodyPr spcFirstLastPara="1" wrap="square" lIns="91433" tIns="45700" rIns="91433" bIns="45700" anchor="b" anchorCtr="0">
            <a:normAutofit fontScale="77500" lnSpcReduction="20000"/>
          </a:bodyPr>
          <a:lstStyle/>
          <a:p>
            <a:pPr marL="0" marR="0" lvl="0" indent="0" algn="l" defTabSz="1219170" rtl="0" eaLnBrk="1" fontAlgn="auto" latinLnBrk="0" hangingPunct="1">
              <a:lnSpc>
                <a:spcPct val="120000"/>
              </a:lnSpc>
              <a:spcBef>
                <a:spcPts val="0"/>
              </a:spcBef>
              <a:spcAft>
                <a:spcPts val="0"/>
              </a:spcAft>
              <a:buClr>
                <a:srgbClr val="990065"/>
              </a:buClr>
              <a:buSzPts val="2400"/>
              <a:buFontTx/>
              <a:buNone/>
              <a:tabLst/>
              <a:defRPr/>
            </a:pPr>
            <a:r>
              <a:rPr kumimoji="0" lang="sv-SE" sz="3200" b="1" i="0" u="none" strike="noStrike" kern="0" cap="none" spc="0" normalizeH="0" baseline="0" noProof="0" dirty="0">
                <a:ln>
                  <a:noFill/>
                </a:ln>
                <a:solidFill>
                  <a:srgbClr val="990065"/>
                </a:solidFill>
                <a:effectLst/>
                <a:uLnTx/>
                <a:uFillTx/>
                <a:latin typeface="Calibri"/>
                <a:ea typeface="Calibri"/>
                <a:cs typeface="Calibri"/>
                <a:sym typeface="Calibri"/>
              </a:rPr>
              <a:t>Fråga: </a:t>
            </a:r>
            <a:br>
              <a:rPr kumimoji="0" lang="sv-SE" sz="3200" b="1" i="0" u="none" strike="noStrike" kern="0" cap="none" spc="0" normalizeH="0" baseline="0" noProof="0" dirty="0">
                <a:ln>
                  <a:noFill/>
                </a:ln>
                <a:solidFill>
                  <a:srgbClr val="990065"/>
                </a:solidFill>
                <a:effectLst/>
                <a:uLnTx/>
                <a:uFillTx/>
                <a:latin typeface="Calibri"/>
                <a:ea typeface="Calibri"/>
                <a:cs typeface="Calibri"/>
                <a:sym typeface="Calibri"/>
              </a:rPr>
            </a:br>
            <a:r>
              <a:rPr kumimoji="0" lang="sv-SE" sz="5100" b="0" i="0" u="none" strike="noStrike" kern="0" cap="none" spc="0" normalizeH="0" baseline="0" noProof="0" dirty="0">
                <a:ln>
                  <a:noFill/>
                </a:ln>
                <a:solidFill>
                  <a:srgbClr val="990065"/>
                </a:solidFill>
                <a:effectLst/>
                <a:uLnTx/>
                <a:uFillTx/>
                <a:latin typeface="Calibri"/>
                <a:ea typeface="Calibri"/>
                <a:cs typeface="Calibri"/>
                <a:sym typeface="Calibri"/>
              </a:rPr>
              <a:t>Vad är vanligaste problemet bland unga 16-19 år </a:t>
            </a:r>
            <a:br>
              <a:rPr kumimoji="0" lang="sv-SE" sz="5100" b="0" i="0" u="none" strike="noStrike" kern="0" cap="none" spc="0" normalizeH="0" baseline="0" noProof="0" dirty="0">
                <a:ln>
                  <a:noFill/>
                </a:ln>
                <a:solidFill>
                  <a:srgbClr val="990065"/>
                </a:solidFill>
                <a:effectLst/>
                <a:uLnTx/>
                <a:uFillTx/>
                <a:latin typeface="Calibri"/>
                <a:ea typeface="Calibri"/>
                <a:cs typeface="Calibri"/>
                <a:sym typeface="Calibri"/>
              </a:rPr>
            </a:br>
            <a:r>
              <a:rPr kumimoji="0" lang="sv-SE" sz="3600" b="0" i="0" u="none" strike="noStrike" kern="0" cap="none" spc="0" normalizeH="0" baseline="0" noProof="0" dirty="0">
                <a:ln>
                  <a:noFill/>
                </a:ln>
                <a:solidFill>
                  <a:srgbClr val="990065"/>
                </a:solidFill>
                <a:effectLst/>
                <a:uLnTx/>
                <a:uFillTx/>
                <a:latin typeface="Calibri"/>
                <a:ea typeface="Calibri"/>
                <a:cs typeface="Calibri"/>
                <a:sym typeface="Calibri"/>
              </a:rPr>
              <a:t>(och vanligaste orsaken till sjukskrivning bland vuxna?) </a:t>
            </a:r>
            <a:endParaRPr kumimoji="0" lang="sv-SE" sz="3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 name="Google Shape;1785;p374">
            <a:extLst>
              <a:ext uri="{FF2B5EF4-FFF2-40B4-BE49-F238E27FC236}">
                <a16:creationId xmlns:a16="http://schemas.microsoft.com/office/drawing/2014/main" id="{E8DA50D2-DED6-32F9-569A-C74990BBA612}"/>
              </a:ext>
            </a:extLst>
          </p:cNvPr>
          <p:cNvSpPr txBox="1"/>
          <p:nvPr/>
        </p:nvSpPr>
        <p:spPr>
          <a:xfrm>
            <a:off x="6927853" y="2316238"/>
            <a:ext cx="5437441" cy="636103"/>
          </a:xfrm>
          <a:prstGeom prst="rect">
            <a:avLst/>
          </a:prstGeom>
          <a:noFill/>
          <a:ln>
            <a:noFill/>
          </a:ln>
        </p:spPr>
        <p:txBody>
          <a:bodyPr spcFirstLastPara="1" wrap="square" lIns="91433" tIns="45700" rIns="91433" bIns="457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Ganska stressade, eller väldigt stressade</a:t>
            </a: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07924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618AA941-BBFB-6311-2E40-B8F00A919F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E44FAF3D-23A0-394E-BA0A-BFCE7FBC5765}"/>
              </a:ext>
            </a:extLst>
          </p:cNvPr>
          <p:cNvSpPr>
            <a:spLocks noGrp="1"/>
          </p:cNvSpPr>
          <p:nvPr>
            <p:ph type="title"/>
          </p:nvPr>
        </p:nvSpPr>
        <p:spPr>
          <a:xfrm>
            <a:off x="237703" y="-1137799"/>
            <a:ext cx="12469304" cy="4400355"/>
          </a:xfrm>
        </p:spPr>
        <p:txBody>
          <a:bodyPr>
            <a:normAutofit/>
          </a:bodyPr>
          <a:lstStyle/>
          <a:p>
            <a:r>
              <a:rPr lang="sv-SE" sz="3200" dirty="0"/>
              <a:t>Gruppformat av ”ACT – Att hantera stress och främja hälsa</a:t>
            </a:r>
            <a:br>
              <a:rPr lang="sv-SE" sz="2700" dirty="0"/>
            </a:br>
            <a:br>
              <a:rPr lang="sv-SE" sz="2700" dirty="0"/>
            </a:br>
            <a:endParaRPr lang="sv-SE" sz="2700" dirty="0"/>
          </a:p>
        </p:txBody>
      </p:sp>
      <p:pic>
        <p:nvPicPr>
          <p:cNvPr id="4" name="Bildobjekt 3">
            <a:extLst>
              <a:ext uri="{FF2B5EF4-FFF2-40B4-BE49-F238E27FC236}">
                <a16:creationId xmlns:a16="http://schemas.microsoft.com/office/drawing/2014/main" id="{393FEAE2-7C33-F0C8-7B5F-5AD94C6D45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7703" y="1712283"/>
            <a:ext cx="5537912" cy="3126773"/>
          </a:xfrm>
          <a:prstGeom prst="rect">
            <a:avLst/>
          </a:prstGeom>
        </p:spPr>
      </p:pic>
      <p:pic>
        <p:nvPicPr>
          <p:cNvPr id="5" name="Bildobjekt 4">
            <a:extLst>
              <a:ext uri="{FF2B5EF4-FFF2-40B4-BE49-F238E27FC236}">
                <a16:creationId xmlns:a16="http://schemas.microsoft.com/office/drawing/2014/main" id="{49CD69D5-2FAE-3AAD-B765-F2F59B7533B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5500255"/>
            <a:ext cx="12192000" cy="1354696"/>
          </a:xfrm>
          <a:prstGeom prst="rect">
            <a:avLst/>
          </a:prstGeom>
        </p:spPr>
      </p:pic>
      <p:pic>
        <p:nvPicPr>
          <p:cNvPr id="6" name="Bildobjekt 5">
            <a:extLst>
              <a:ext uri="{FF2B5EF4-FFF2-40B4-BE49-F238E27FC236}">
                <a16:creationId xmlns:a16="http://schemas.microsoft.com/office/drawing/2014/main" id="{01BDD4A7-6A89-B65D-D1F6-8FC4B0F6B8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0" name="Rubrik 1">
            <a:extLst>
              <a:ext uri="{FF2B5EF4-FFF2-40B4-BE49-F238E27FC236}">
                <a16:creationId xmlns:a16="http://schemas.microsoft.com/office/drawing/2014/main" id="{6F705105-8972-E36A-1969-6D99BD656B77}"/>
              </a:ext>
            </a:extLst>
          </p:cNvPr>
          <p:cNvSpPr txBox="1">
            <a:spLocks/>
          </p:cNvSpPr>
          <p:nvPr/>
        </p:nvSpPr>
        <p:spPr>
          <a:xfrm>
            <a:off x="6442014" y="1403917"/>
            <a:ext cx="10515600" cy="44003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A). Används inom bland annat: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a:t>
            </a:r>
            <a: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Gymnasieskolor, högstadium</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 Studenthälsa</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 Företagshälsovård</a:t>
            </a:r>
            <a:b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endPar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B) 2 300 gruppledare utbildade </a:t>
            </a:r>
            <a:b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endPar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C)Vi </a:t>
            </a:r>
            <a:r>
              <a:rPr lang="sv-SE" sz="2700" dirty="0">
                <a:solidFill>
                  <a:prstClr val="black"/>
                </a:solidFill>
              </a:rPr>
              <a:t>kollar</a:t>
            </a: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lite </a:t>
            </a:r>
            <a:r>
              <a:rPr lang="sv-SE" sz="2700" dirty="0">
                <a:solidFill>
                  <a:prstClr val="black"/>
                </a:solidFill>
              </a:rPr>
              <a:t>på</a:t>
            </a: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innehållet</a:t>
            </a:r>
            <a:b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a:t>
            </a:r>
            <a:r>
              <a:rPr kumimoji="0" lang="sv-SE" sz="18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(som är samma som i boken Tid att leva)  </a:t>
            </a:r>
            <a:b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endPar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p:txBody>
      </p:sp>
    </p:spTree>
    <p:extLst>
      <p:ext uri="{BB962C8B-B14F-4D97-AF65-F5344CB8AC3E}">
        <p14:creationId xmlns:p14="http://schemas.microsoft.com/office/powerpoint/2010/main" val="272713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5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 calcmode="lin" valueType="num">
                                      <p:cBhvr additive="base">
                                        <p:cTn id="15" dur="5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0">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 calcmode="lin" valueType="num">
                                      <p:cBhvr additive="base">
                                        <p:cTn id="19" dur="500" fill="hold"/>
                                        <p:tgtEl>
                                          <p:spTgt spid="10">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 calcmode="lin" valueType="num">
                                      <p:cBhvr additive="base">
                                        <p:cTn id="25" dur="500" fill="hold"/>
                                        <p:tgtEl>
                                          <p:spTgt spid="10">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 calcmode="lin" valueType="num">
                                      <p:cBhvr additive="base">
                                        <p:cTn id="31" dur="500" fill="hold"/>
                                        <p:tgtEl>
                                          <p:spTgt spid="10">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objekt 22" descr="En bild som visar utomhus&#10;&#10;Automatiskt genererad beskrivning">
            <a:extLst>
              <a:ext uri="{FF2B5EF4-FFF2-40B4-BE49-F238E27FC236}">
                <a16:creationId xmlns:a16="http://schemas.microsoft.com/office/drawing/2014/main" id="{6AA9FB63-8B6E-8643-B1EB-C4B83250D7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4" name="Frihandsfigur 23">
            <a:extLst>
              <a:ext uri="{FF2B5EF4-FFF2-40B4-BE49-F238E27FC236}">
                <a16:creationId xmlns:a16="http://schemas.microsoft.com/office/drawing/2014/main" id="{7FB1DBCA-D4FD-C843-BC04-A82BCB688C9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ruta 25">
            <a:extLst>
              <a:ext uri="{FF2B5EF4-FFF2-40B4-BE49-F238E27FC236}">
                <a16:creationId xmlns:a16="http://schemas.microsoft.com/office/drawing/2014/main" id="{FF0D2024-D349-7448-93D7-31E551AA8A9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52</a:t>
            </a:r>
          </a:p>
        </p:txBody>
      </p:sp>
      <p:cxnSp>
        <p:nvCxnSpPr>
          <p:cNvPr id="7" name="Rak pil 6"/>
          <p:cNvCxnSpPr>
            <a:cxnSpLocks noChangeShapeType="1"/>
          </p:cNvCxnSpPr>
          <p:nvPr/>
        </p:nvCxnSpPr>
        <p:spPr bwMode="auto">
          <a:xfrm flipV="1">
            <a:off x="2925430" y="1835191"/>
            <a:ext cx="0" cy="396850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6" name="Frihandsfigur 5"/>
          <p:cNvSpPr>
            <a:spLocks noChangeArrowheads="1"/>
          </p:cNvSpPr>
          <p:nvPr/>
        </p:nvSpPr>
        <p:spPr bwMode="auto">
          <a:xfrm>
            <a:off x="2925432" y="2007951"/>
            <a:ext cx="6746646" cy="3503640"/>
          </a:xfrm>
          <a:custGeom>
            <a:avLst/>
            <a:gdLst>
              <a:gd name="T0" fmla="*/ 47487 w 8157116"/>
              <a:gd name="T1" fmla="*/ 2616503 h 3908574"/>
              <a:gd name="T2" fmla="*/ 189735 w 8157116"/>
              <a:gd name="T3" fmla="*/ 2718091 h 3908574"/>
              <a:gd name="T4" fmla="*/ 320129 w 8157116"/>
              <a:gd name="T5" fmla="*/ 2906755 h 3908574"/>
              <a:gd name="T6" fmla="*/ 462376 w 8157116"/>
              <a:gd name="T7" fmla="*/ 3124446 h 3908574"/>
              <a:gd name="T8" fmla="*/ 687603 w 8157116"/>
              <a:gd name="T9" fmla="*/ 3298596 h 3908574"/>
              <a:gd name="T10" fmla="*/ 900975 w 8157116"/>
              <a:gd name="T11" fmla="*/ 3458235 h 3908574"/>
              <a:gd name="T12" fmla="*/ 1031369 w 8157116"/>
              <a:gd name="T13" fmla="*/ 3574337 h 3908574"/>
              <a:gd name="T14" fmla="*/ 1149909 w 8157116"/>
              <a:gd name="T15" fmla="*/ 3690437 h 3908574"/>
              <a:gd name="T16" fmla="*/ 1304010 w 8157116"/>
              <a:gd name="T17" fmla="*/ 3806539 h 3908574"/>
              <a:gd name="T18" fmla="*/ 1493674 w 8157116"/>
              <a:gd name="T19" fmla="*/ 3835565 h 3908574"/>
              <a:gd name="T20" fmla="*/ 1635923 w 8157116"/>
              <a:gd name="T21" fmla="*/ 3516286 h 3908574"/>
              <a:gd name="T22" fmla="*/ 1707046 w 8157116"/>
              <a:gd name="T23" fmla="*/ 3255059 h 3908574"/>
              <a:gd name="T24" fmla="*/ 1778171 w 8157116"/>
              <a:gd name="T25" fmla="*/ 2950295 h 3908574"/>
              <a:gd name="T26" fmla="*/ 1873003 w 8157116"/>
              <a:gd name="T27" fmla="*/ 2863218 h 3908574"/>
              <a:gd name="T28" fmla="*/ 1944126 w 8157116"/>
              <a:gd name="T29" fmla="*/ 2674554 h 3908574"/>
              <a:gd name="T30" fmla="*/ 2074520 w 8157116"/>
              <a:gd name="T31" fmla="*/ 2558451 h 3908574"/>
              <a:gd name="T32" fmla="*/ 2228623 w 8157116"/>
              <a:gd name="T33" fmla="*/ 2456863 h 3908574"/>
              <a:gd name="T34" fmla="*/ 2560534 w 8157116"/>
              <a:gd name="T35" fmla="*/ 2413327 h 3908574"/>
              <a:gd name="T36" fmla="*/ 2572389 w 8157116"/>
              <a:gd name="T37" fmla="*/ 2268202 h 3908574"/>
              <a:gd name="T38" fmla="*/ 2513119 w 8157116"/>
              <a:gd name="T39" fmla="*/ 2021486 h 3908574"/>
              <a:gd name="T40" fmla="*/ 2465702 w 8157116"/>
              <a:gd name="T41" fmla="*/ 1832821 h 3908574"/>
              <a:gd name="T42" fmla="*/ 2489411 w 8157116"/>
              <a:gd name="T43" fmla="*/ 1615131 h 3908574"/>
              <a:gd name="T44" fmla="*/ 2643512 w 8157116"/>
              <a:gd name="T45" fmla="*/ 1411955 h 3908574"/>
              <a:gd name="T46" fmla="*/ 2773907 w 8157116"/>
              <a:gd name="T47" fmla="*/ 1194265 h 3908574"/>
              <a:gd name="T48" fmla="*/ 2892446 w 8157116"/>
              <a:gd name="T49" fmla="*/ 657299 h 3908574"/>
              <a:gd name="T50" fmla="*/ 2928009 w 8157116"/>
              <a:gd name="T51" fmla="*/ 367046 h 3908574"/>
              <a:gd name="T52" fmla="*/ 2975425 w 8157116"/>
              <a:gd name="T53" fmla="*/ 149356 h 3908574"/>
              <a:gd name="T54" fmla="*/ 3105818 w 8157116"/>
              <a:gd name="T55" fmla="*/ 221921 h 3908574"/>
              <a:gd name="T56" fmla="*/ 3224359 w 8157116"/>
              <a:gd name="T57" fmla="*/ 105819 h 3908574"/>
              <a:gd name="T58" fmla="*/ 3473292 w 8157116"/>
              <a:gd name="T59" fmla="*/ 18742 h 3908574"/>
              <a:gd name="T60" fmla="*/ 3698517 w 8157116"/>
              <a:gd name="T61" fmla="*/ 33257 h 3908574"/>
              <a:gd name="T62" fmla="*/ 3757788 w 8157116"/>
              <a:gd name="T63" fmla="*/ 207407 h 3908574"/>
              <a:gd name="T64" fmla="*/ 3900036 w 8157116"/>
              <a:gd name="T65" fmla="*/ 323509 h 3908574"/>
              <a:gd name="T66" fmla="*/ 3983014 w 8157116"/>
              <a:gd name="T67" fmla="*/ 628273 h 3908574"/>
              <a:gd name="T68" fmla="*/ 4077846 w 8157116"/>
              <a:gd name="T69" fmla="*/ 816938 h 3908574"/>
              <a:gd name="T70" fmla="*/ 4172678 w 8157116"/>
              <a:gd name="T71" fmla="*/ 1034628 h 3908574"/>
              <a:gd name="T72" fmla="*/ 4255657 w 8157116"/>
              <a:gd name="T73" fmla="*/ 1266830 h 3908574"/>
              <a:gd name="T74" fmla="*/ 4350488 w 8157116"/>
              <a:gd name="T75" fmla="*/ 1484517 h 3908574"/>
              <a:gd name="T76" fmla="*/ 4445319 w 8157116"/>
              <a:gd name="T77" fmla="*/ 1353904 h 3908574"/>
              <a:gd name="T78" fmla="*/ 4658691 w 8157116"/>
              <a:gd name="T79" fmla="*/ 1644156 h 3908574"/>
              <a:gd name="T80" fmla="*/ 4765378 w 8157116"/>
              <a:gd name="T81" fmla="*/ 1571594 h 3908574"/>
              <a:gd name="T82" fmla="*/ 4931334 w 8157116"/>
              <a:gd name="T83" fmla="*/ 1600620 h 3908574"/>
              <a:gd name="T84" fmla="*/ 5038020 w 8157116"/>
              <a:gd name="T85" fmla="*/ 1847335 h 3908574"/>
              <a:gd name="T86" fmla="*/ 5109143 w 8157116"/>
              <a:gd name="T87" fmla="*/ 2123074 h 3908574"/>
              <a:gd name="T88" fmla="*/ 5180268 w 8157116"/>
              <a:gd name="T89" fmla="*/ 2413327 h 3908574"/>
              <a:gd name="T90" fmla="*/ 5251391 w 8157116"/>
              <a:gd name="T91" fmla="*/ 2645528 h 3908574"/>
              <a:gd name="T92" fmla="*/ 5476617 w 8157116"/>
              <a:gd name="T93" fmla="*/ 2631017 h 3908574"/>
              <a:gd name="T94" fmla="*/ 5666282 w 8157116"/>
              <a:gd name="T95" fmla="*/ 2456863 h 3908574"/>
              <a:gd name="T96" fmla="*/ 5749260 w 8157116"/>
              <a:gd name="T97" fmla="*/ 2326250 h 3908574"/>
              <a:gd name="T98" fmla="*/ 5820383 w 8157116"/>
              <a:gd name="T99" fmla="*/ 1963435 h 3908574"/>
              <a:gd name="T100" fmla="*/ 5915216 w 8157116"/>
              <a:gd name="T101" fmla="*/ 1861847 h 3908574"/>
              <a:gd name="T102" fmla="*/ 6033755 w 8157116"/>
              <a:gd name="T103" fmla="*/ 1789284 h 3908574"/>
              <a:gd name="T104" fmla="*/ 6093025 w 8157116"/>
              <a:gd name="T105" fmla="*/ 1586108 h 3908574"/>
              <a:gd name="T106" fmla="*/ 6211566 w 8157116"/>
              <a:gd name="T107" fmla="*/ 1600620 h 3908574"/>
              <a:gd name="T108" fmla="*/ 6294544 w 8157116"/>
              <a:gd name="T109" fmla="*/ 1368418 h 3908574"/>
              <a:gd name="T110" fmla="*/ 6389375 w 8157116"/>
              <a:gd name="T111" fmla="*/ 1136216 h 3908574"/>
              <a:gd name="T112" fmla="*/ 6484207 w 8157116"/>
              <a:gd name="T113" fmla="*/ 860475 h 3908574"/>
              <a:gd name="T114" fmla="*/ 6531623 w 8157116"/>
              <a:gd name="T115" fmla="*/ 657299 h 3908574"/>
              <a:gd name="T116" fmla="*/ 6638309 w 8157116"/>
              <a:gd name="T117" fmla="*/ 512171 h 3908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57116"/>
              <a:gd name="T178" fmla="*/ 0 h 3908574"/>
              <a:gd name="T179" fmla="*/ 8157116 w 8157116"/>
              <a:gd name="T180" fmla="*/ 3908574 h 39085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57116" h="3908574">
                <a:moveTo>
                  <a:pt x="87" y="2515203"/>
                </a:moveTo>
                <a:cubicBezTo>
                  <a:pt x="4925" y="2544231"/>
                  <a:pt x="0" y="2576737"/>
                  <a:pt x="14601" y="2602288"/>
                </a:cubicBezTo>
                <a:cubicBezTo>
                  <a:pt x="22192" y="2615572"/>
                  <a:pt x="44460" y="2609961"/>
                  <a:pt x="58144" y="2616803"/>
                </a:cubicBezTo>
                <a:cubicBezTo>
                  <a:pt x="73746" y="2624604"/>
                  <a:pt x="85747" y="2638746"/>
                  <a:pt x="101687" y="2645831"/>
                </a:cubicBezTo>
                <a:cubicBezTo>
                  <a:pt x="129649" y="2658258"/>
                  <a:pt x="188773" y="2674860"/>
                  <a:pt x="188773" y="2674860"/>
                </a:cubicBezTo>
                <a:cubicBezTo>
                  <a:pt x="203287" y="2689374"/>
                  <a:pt x="218799" y="2702955"/>
                  <a:pt x="232316" y="2718403"/>
                </a:cubicBezTo>
                <a:cubicBezTo>
                  <a:pt x="252716" y="2741717"/>
                  <a:pt x="268468" y="2769069"/>
                  <a:pt x="290373" y="2790974"/>
                </a:cubicBezTo>
                <a:cubicBezTo>
                  <a:pt x="302708" y="2803309"/>
                  <a:pt x="319402" y="2810327"/>
                  <a:pt x="333916" y="2820003"/>
                </a:cubicBezTo>
                <a:lnTo>
                  <a:pt x="391973" y="2907088"/>
                </a:lnTo>
                <a:cubicBezTo>
                  <a:pt x="401649" y="2921602"/>
                  <a:pt x="413200" y="2935029"/>
                  <a:pt x="421001" y="2950631"/>
                </a:cubicBezTo>
                <a:cubicBezTo>
                  <a:pt x="438744" y="2986117"/>
                  <a:pt x="453417" y="3021461"/>
                  <a:pt x="479058" y="3052231"/>
                </a:cubicBezTo>
                <a:cubicBezTo>
                  <a:pt x="536877" y="3121614"/>
                  <a:pt x="503873" y="3072911"/>
                  <a:pt x="566144" y="3124803"/>
                </a:cubicBezTo>
                <a:cubicBezTo>
                  <a:pt x="702564" y="3238485"/>
                  <a:pt x="476677" y="3079672"/>
                  <a:pt x="696773" y="3226403"/>
                </a:cubicBezTo>
                <a:cubicBezTo>
                  <a:pt x="711287" y="3236079"/>
                  <a:pt x="723767" y="3249915"/>
                  <a:pt x="740316" y="3255431"/>
                </a:cubicBezTo>
                <a:cubicBezTo>
                  <a:pt x="789165" y="3271714"/>
                  <a:pt x="791698" y="3270278"/>
                  <a:pt x="841916" y="3298974"/>
                </a:cubicBezTo>
                <a:cubicBezTo>
                  <a:pt x="920698" y="3343993"/>
                  <a:pt x="849166" y="3315906"/>
                  <a:pt x="929001" y="3342517"/>
                </a:cubicBezTo>
                <a:cubicBezTo>
                  <a:pt x="1025635" y="3439151"/>
                  <a:pt x="921563" y="3348061"/>
                  <a:pt x="1016087" y="3400574"/>
                </a:cubicBezTo>
                <a:cubicBezTo>
                  <a:pt x="1046585" y="3417517"/>
                  <a:pt x="1103173" y="3458631"/>
                  <a:pt x="1103173" y="3458631"/>
                </a:cubicBezTo>
                <a:cubicBezTo>
                  <a:pt x="1112849" y="3473145"/>
                  <a:pt x="1118580" y="3491277"/>
                  <a:pt x="1132201" y="3502174"/>
                </a:cubicBezTo>
                <a:cubicBezTo>
                  <a:pt x="1144148" y="3511731"/>
                  <a:pt x="1162370" y="3509258"/>
                  <a:pt x="1175744" y="3516688"/>
                </a:cubicBezTo>
                <a:cubicBezTo>
                  <a:pt x="1206242" y="3533631"/>
                  <a:pt x="1233801" y="3555393"/>
                  <a:pt x="1262830" y="3574745"/>
                </a:cubicBezTo>
                <a:cubicBezTo>
                  <a:pt x="1277344" y="3584421"/>
                  <a:pt x="1295906" y="3589819"/>
                  <a:pt x="1306373" y="3603774"/>
                </a:cubicBezTo>
                <a:cubicBezTo>
                  <a:pt x="1320887" y="3623126"/>
                  <a:pt x="1331549" y="3646088"/>
                  <a:pt x="1349916" y="3661831"/>
                </a:cubicBezTo>
                <a:cubicBezTo>
                  <a:pt x="1366344" y="3675912"/>
                  <a:pt x="1389420" y="3679728"/>
                  <a:pt x="1407973" y="3690860"/>
                </a:cubicBezTo>
                <a:cubicBezTo>
                  <a:pt x="1437889" y="3708810"/>
                  <a:pt x="1495058" y="3748917"/>
                  <a:pt x="1495058" y="3748917"/>
                </a:cubicBezTo>
                <a:cubicBezTo>
                  <a:pt x="1504734" y="3763431"/>
                  <a:pt x="1508941" y="3783805"/>
                  <a:pt x="1524087" y="3792460"/>
                </a:cubicBezTo>
                <a:cubicBezTo>
                  <a:pt x="1545506" y="3804699"/>
                  <a:pt x="1573559" y="3798312"/>
                  <a:pt x="1596658" y="3806974"/>
                </a:cubicBezTo>
                <a:cubicBezTo>
                  <a:pt x="1612991" y="3813099"/>
                  <a:pt x="1625687" y="3826327"/>
                  <a:pt x="1640201" y="3836003"/>
                </a:cubicBezTo>
                <a:cubicBezTo>
                  <a:pt x="1653103" y="3855355"/>
                  <a:pt x="1680520" y="3908574"/>
                  <a:pt x="1712773" y="3908574"/>
                </a:cubicBezTo>
                <a:cubicBezTo>
                  <a:pt x="1739336" y="3908574"/>
                  <a:pt x="1812922" y="3847977"/>
                  <a:pt x="1828887" y="3836003"/>
                </a:cubicBezTo>
                <a:lnTo>
                  <a:pt x="1886944" y="3748917"/>
                </a:lnTo>
                <a:cubicBezTo>
                  <a:pt x="1925974" y="3690372"/>
                  <a:pt x="1906144" y="3660573"/>
                  <a:pt x="1930487" y="3603774"/>
                </a:cubicBezTo>
                <a:cubicBezTo>
                  <a:pt x="1949564" y="3559261"/>
                  <a:pt x="1972289" y="3553611"/>
                  <a:pt x="2003058" y="3516688"/>
                </a:cubicBezTo>
                <a:cubicBezTo>
                  <a:pt x="2014225" y="3503287"/>
                  <a:pt x="2022411" y="3487659"/>
                  <a:pt x="2032087" y="3473145"/>
                </a:cubicBezTo>
                <a:cubicBezTo>
                  <a:pt x="2061597" y="3325592"/>
                  <a:pt x="2031360" y="3461175"/>
                  <a:pt x="2061116" y="3357031"/>
                </a:cubicBezTo>
                <a:cubicBezTo>
                  <a:pt x="2097574" y="3229430"/>
                  <a:pt x="2055338" y="3359853"/>
                  <a:pt x="2090144" y="3255431"/>
                </a:cubicBezTo>
                <a:cubicBezTo>
                  <a:pt x="2094982" y="3221564"/>
                  <a:pt x="2092377" y="3185761"/>
                  <a:pt x="2104658" y="3153831"/>
                </a:cubicBezTo>
                <a:cubicBezTo>
                  <a:pt x="2117182" y="3121268"/>
                  <a:pt x="2162716" y="3066745"/>
                  <a:pt x="2162716" y="3066745"/>
                </a:cubicBezTo>
                <a:cubicBezTo>
                  <a:pt x="2167554" y="3028040"/>
                  <a:pt x="2170253" y="2989008"/>
                  <a:pt x="2177230" y="2950631"/>
                </a:cubicBezTo>
                <a:cubicBezTo>
                  <a:pt x="2179967" y="2935578"/>
                  <a:pt x="2182187" y="2919035"/>
                  <a:pt x="2191744" y="2907088"/>
                </a:cubicBezTo>
                <a:cubicBezTo>
                  <a:pt x="2202641" y="2893467"/>
                  <a:pt x="2219254" y="2884932"/>
                  <a:pt x="2235287" y="2878060"/>
                </a:cubicBezTo>
                <a:cubicBezTo>
                  <a:pt x="2253622" y="2870202"/>
                  <a:pt x="2273992" y="2868383"/>
                  <a:pt x="2293344" y="2863545"/>
                </a:cubicBezTo>
                <a:cubicBezTo>
                  <a:pt x="2303020" y="2844193"/>
                  <a:pt x="2311638" y="2824274"/>
                  <a:pt x="2322373" y="2805488"/>
                </a:cubicBezTo>
                <a:cubicBezTo>
                  <a:pt x="2331028" y="2790342"/>
                  <a:pt x="2344316" y="2777885"/>
                  <a:pt x="2351401" y="2761945"/>
                </a:cubicBezTo>
                <a:cubicBezTo>
                  <a:pt x="2363828" y="2733984"/>
                  <a:pt x="2370754" y="2703888"/>
                  <a:pt x="2380430" y="2674860"/>
                </a:cubicBezTo>
                <a:cubicBezTo>
                  <a:pt x="2391463" y="2641762"/>
                  <a:pt x="2467516" y="2616803"/>
                  <a:pt x="2467516" y="2616803"/>
                </a:cubicBezTo>
                <a:cubicBezTo>
                  <a:pt x="2477192" y="2602289"/>
                  <a:pt x="2482923" y="2584157"/>
                  <a:pt x="2496544" y="2573260"/>
                </a:cubicBezTo>
                <a:cubicBezTo>
                  <a:pt x="2508491" y="2563702"/>
                  <a:pt x="2529269" y="2569563"/>
                  <a:pt x="2540087" y="2558745"/>
                </a:cubicBezTo>
                <a:cubicBezTo>
                  <a:pt x="2550905" y="2547927"/>
                  <a:pt x="2542152" y="2524095"/>
                  <a:pt x="2554601" y="2515203"/>
                </a:cubicBezTo>
                <a:cubicBezTo>
                  <a:pt x="2579500" y="2497418"/>
                  <a:pt x="2612658" y="2495850"/>
                  <a:pt x="2641687" y="2486174"/>
                </a:cubicBezTo>
                <a:lnTo>
                  <a:pt x="2728773" y="2457145"/>
                </a:lnTo>
                <a:lnTo>
                  <a:pt x="2772316" y="2442631"/>
                </a:lnTo>
                <a:cubicBezTo>
                  <a:pt x="2806183" y="2447469"/>
                  <a:pt x="2839741" y="2458698"/>
                  <a:pt x="2873916" y="2457145"/>
                </a:cubicBezTo>
                <a:cubicBezTo>
                  <a:pt x="3035705" y="2449791"/>
                  <a:pt x="3037029" y="2446317"/>
                  <a:pt x="3135173" y="2413603"/>
                </a:cubicBezTo>
                <a:cubicBezTo>
                  <a:pt x="3140011" y="2399089"/>
                  <a:pt x="3142845" y="2383744"/>
                  <a:pt x="3149687" y="2370060"/>
                </a:cubicBezTo>
                <a:cubicBezTo>
                  <a:pt x="3157488" y="2354458"/>
                  <a:pt x="3178716" y="2343961"/>
                  <a:pt x="3178716" y="2326517"/>
                </a:cubicBezTo>
                <a:cubicBezTo>
                  <a:pt x="3178716" y="2304880"/>
                  <a:pt x="3157723" y="2288549"/>
                  <a:pt x="3149687" y="2268460"/>
                </a:cubicBezTo>
                <a:cubicBezTo>
                  <a:pt x="3138323" y="2240050"/>
                  <a:pt x="3130334" y="2210403"/>
                  <a:pt x="3120658" y="2181374"/>
                </a:cubicBezTo>
                <a:cubicBezTo>
                  <a:pt x="3087483" y="2081850"/>
                  <a:pt x="3126655" y="2205363"/>
                  <a:pt x="3091630" y="2065260"/>
                </a:cubicBezTo>
                <a:cubicBezTo>
                  <a:pt x="3087919" y="2050417"/>
                  <a:pt x="3081319" y="2036428"/>
                  <a:pt x="3077116" y="2021717"/>
                </a:cubicBezTo>
                <a:cubicBezTo>
                  <a:pt x="3071636" y="2002537"/>
                  <a:pt x="3068333" y="1982767"/>
                  <a:pt x="3062601" y="1963660"/>
                </a:cubicBezTo>
                <a:cubicBezTo>
                  <a:pt x="3053808" y="1934352"/>
                  <a:pt x="3043249" y="1905603"/>
                  <a:pt x="3033573" y="1876574"/>
                </a:cubicBezTo>
                <a:cubicBezTo>
                  <a:pt x="3028735" y="1862060"/>
                  <a:pt x="3027545" y="1845761"/>
                  <a:pt x="3019058" y="1833031"/>
                </a:cubicBezTo>
                <a:lnTo>
                  <a:pt x="2990030" y="1789488"/>
                </a:lnTo>
                <a:cubicBezTo>
                  <a:pt x="2985192" y="1774974"/>
                  <a:pt x="2973826" y="1761151"/>
                  <a:pt x="2975516" y="1745945"/>
                </a:cubicBezTo>
                <a:cubicBezTo>
                  <a:pt x="2984396" y="1666026"/>
                  <a:pt x="3000778" y="1662626"/>
                  <a:pt x="3048087" y="1615317"/>
                </a:cubicBezTo>
                <a:cubicBezTo>
                  <a:pt x="3073594" y="1538795"/>
                  <a:pt x="3045743" y="1600712"/>
                  <a:pt x="3106144" y="1528231"/>
                </a:cubicBezTo>
                <a:cubicBezTo>
                  <a:pt x="3117311" y="1514830"/>
                  <a:pt x="3122838" y="1497023"/>
                  <a:pt x="3135173" y="1484688"/>
                </a:cubicBezTo>
                <a:cubicBezTo>
                  <a:pt x="3187470" y="1432391"/>
                  <a:pt x="3187319" y="1453328"/>
                  <a:pt x="3236773" y="1412117"/>
                </a:cubicBezTo>
                <a:cubicBezTo>
                  <a:pt x="3348541" y="1318978"/>
                  <a:pt x="3215740" y="1411626"/>
                  <a:pt x="3323858" y="1339545"/>
                </a:cubicBezTo>
                <a:cubicBezTo>
                  <a:pt x="3369179" y="1203590"/>
                  <a:pt x="3294932" y="1404682"/>
                  <a:pt x="3381916" y="1252460"/>
                </a:cubicBezTo>
                <a:cubicBezTo>
                  <a:pt x="3391813" y="1235140"/>
                  <a:pt x="3387509" y="1212245"/>
                  <a:pt x="3396430" y="1194403"/>
                </a:cubicBezTo>
                <a:cubicBezTo>
                  <a:pt x="3412032" y="1163198"/>
                  <a:pt x="3454487" y="1107317"/>
                  <a:pt x="3454487" y="1107317"/>
                </a:cubicBezTo>
                <a:lnTo>
                  <a:pt x="3483516" y="1020231"/>
                </a:lnTo>
                <a:cubicBezTo>
                  <a:pt x="3645705" y="533668"/>
                  <a:pt x="3394419" y="804528"/>
                  <a:pt x="3541573" y="657374"/>
                </a:cubicBezTo>
                <a:cubicBezTo>
                  <a:pt x="3546411" y="638022"/>
                  <a:pt x="3550607" y="618497"/>
                  <a:pt x="3556087" y="599317"/>
                </a:cubicBezTo>
                <a:cubicBezTo>
                  <a:pt x="3560290" y="584606"/>
                  <a:pt x="3568703" y="570955"/>
                  <a:pt x="3570601" y="555774"/>
                </a:cubicBezTo>
                <a:cubicBezTo>
                  <a:pt x="3578425" y="493180"/>
                  <a:pt x="3577292" y="429682"/>
                  <a:pt x="3585116" y="367088"/>
                </a:cubicBezTo>
                <a:cubicBezTo>
                  <a:pt x="3587014" y="351907"/>
                  <a:pt x="3596311" y="338480"/>
                  <a:pt x="3599630" y="323545"/>
                </a:cubicBezTo>
                <a:cubicBezTo>
                  <a:pt x="3606014" y="294817"/>
                  <a:pt x="3607006" y="265010"/>
                  <a:pt x="3614144" y="236460"/>
                </a:cubicBezTo>
                <a:cubicBezTo>
                  <a:pt x="3621565" y="206775"/>
                  <a:pt x="3643173" y="149374"/>
                  <a:pt x="3643173" y="149374"/>
                </a:cubicBezTo>
                <a:cubicBezTo>
                  <a:pt x="3662525" y="159050"/>
                  <a:pt x="3680971" y="170806"/>
                  <a:pt x="3701230" y="178403"/>
                </a:cubicBezTo>
                <a:cubicBezTo>
                  <a:pt x="3719908" y="185407"/>
                  <a:pt x="3740952" y="185059"/>
                  <a:pt x="3759287" y="192917"/>
                </a:cubicBezTo>
                <a:cubicBezTo>
                  <a:pt x="3775321" y="199788"/>
                  <a:pt x="3787684" y="213290"/>
                  <a:pt x="3802830" y="221945"/>
                </a:cubicBezTo>
                <a:cubicBezTo>
                  <a:pt x="3821616" y="232680"/>
                  <a:pt x="3841535" y="241298"/>
                  <a:pt x="3860887" y="250974"/>
                </a:cubicBezTo>
                <a:cubicBezTo>
                  <a:pt x="3870753" y="237819"/>
                  <a:pt x="3922844" y="170602"/>
                  <a:pt x="3933458" y="149374"/>
                </a:cubicBezTo>
                <a:cubicBezTo>
                  <a:pt x="3940300" y="135690"/>
                  <a:pt x="3938415" y="117778"/>
                  <a:pt x="3947973" y="105831"/>
                </a:cubicBezTo>
                <a:cubicBezTo>
                  <a:pt x="3958870" y="92210"/>
                  <a:pt x="3977002" y="86479"/>
                  <a:pt x="3991516" y="76803"/>
                </a:cubicBezTo>
                <a:cubicBezTo>
                  <a:pt x="4084791" y="87167"/>
                  <a:pt x="4138193" y="109817"/>
                  <a:pt x="4223744" y="62288"/>
                </a:cubicBezTo>
                <a:cubicBezTo>
                  <a:pt x="4238993" y="53816"/>
                  <a:pt x="4243097" y="33259"/>
                  <a:pt x="4252773" y="18745"/>
                </a:cubicBezTo>
                <a:lnTo>
                  <a:pt x="4339858" y="47774"/>
                </a:lnTo>
                <a:lnTo>
                  <a:pt x="4383401" y="62288"/>
                </a:lnTo>
                <a:cubicBezTo>
                  <a:pt x="4431782" y="52612"/>
                  <a:pt x="4481387" y="47770"/>
                  <a:pt x="4528544" y="33260"/>
                </a:cubicBezTo>
                <a:cubicBezTo>
                  <a:pt x="4545217" y="28130"/>
                  <a:pt x="4555164" y="0"/>
                  <a:pt x="4572087" y="4231"/>
                </a:cubicBezTo>
                <a:cubicBezTo>
                  <a:pt x="4586930" y="7942"/>
                  <a:pt x="4581763" y="33260"/>
                  <a:pt x="4586601" y="47774"/>
                </a:cubicBezTo>
                <a:cubicBezTo>
                  <a:pt x="4591439" y="100993"/>
                  <a:pt x="4578518" y="159006"/>
                  <a:pt x="4601116" y="207431"/>
                </a:cubicBezTo>
                <a:cubicBezTo>
                  <a:pt x="4615870" y="239046"/>
                  <a:pt x="4659173" y="246136"/>
                  <a:pt x="4688201" y="265488"/>
                </a:cubicBezTo>
                <a:cubicBezTo>
                  <a:pt x="4705280" y="276874"/>
                  <a:pt x="4714665" y="297645"/>
                  <a:pt x="4731744" y="309031"/>
                </a:cubicBezTo>
                <a:cubicBezTo>
                  <a:pt x="4744474" y="317518"/>
                  <a:pt x="4760773" y="318707"/>
                  <a:pt x="4775287" y="323545"/>
                </a:cubicBezTo>
                <a:cubicBezTo>
                  <a:pt x="4844265" y="530475"/>
                  <a:pt x="4774964" y="315154"/>
                  <a:pt x="4818830" y="468688"/>
                </a:cubicBezTo>
                <a:cubicBezTo>
                  <a:pt x="4832009" y="514815"/>
                  <a:pt x="4843966" y="535718"/>
                  <a:pt x="4862373" y="584803"/>
                </a:cubicBezTo>
                <a:cubicBezTo>
                  <a:pt x="4867745" y="599128"/>
                  <a:pt x="4866069" y="617527"/>
                  <a:pt x="4876887" y="628345"/>
                </a:cubicBezTo>
                <a:cubicBezTo>
                  <a:pt x="4892186" y="643644"/>
                  <a:pt x="4915592" y="647698"/>
                  <a:pt x="4934944" y="657374"/>
                </a:cubicBezTo>
                <a:cubicBezTo>
                  <a:pt x="4960749" y="708982"/>
                  <a:pt x="4964249" y="709141"/>
                  <a:pt x="4978487" y="758974"/>
                </a:cubicBezTo>
                <a:cubicBezTo>
                  <a:pt x="4983967" y="778154"/>
                  <a:pt x="4983104" y="799711"/>
                  <a:pt x="4993001" y="817031"/>
                </a:cubicBezTo>
                <a:cubicBezTo>
                  <a:pt x="5003185" y="834853"/>
                  <a:pt x="5022030" y="846060"/>
                  <a:pt x="5036544" y="860574"/>
                </a:cubicBezTo>
                <a:cubicBezTo>
                  <a:pt x="5050403" y="916010"/>
                  <a:pt x="5052759" y="936547"/>
                  <a:pt x="5080087" y="991203"/>
                </a:cubicBezTo>
                <a:cubicBezTo>
                  <a:pt x="5087888" y="1006805"/>
                  <a:pt x="5099440" y="1020231"/>
                  <a:pt x="5109116" y="1034745"/>
                </a:cubicBezTo>
                <a:cubicBezTo>
                  <a:pt x="5145595" y="1144185"/>
                  <a:pt x="5096389" y="1009293"/>
                  <a:pt x="5152658" y="1121831"/>
                </a:cubicBezTo>
                <a:cubicBezTo>
                  <a:pt x="5180912" y="1178340"/>
                  <a:pt x="5153774" y="1158300"/>
                  <a:pt x="5181687" y="1223431"/>
                </a:cubicBezTo>
                <a:cubicBezTo>
                  <a:pt x="5188559" y="1239465"/>
                  <a:pt x="5201040" y="1252460"/>
                  <a:pt x="5210716" y="1266974"/>
                </a:cubicBezTo>
                <a:cubicBezTo>
                  <a:pt x="5232651" y="1354716"/>
                  <a:pt x="5218922" y="1306107"/>
                  <a:pt x="5254258" y="1412117"/>
                </a:cubicBezTo>
                <a:cubicBezTo>
                  <a:pt x="5259774" y="1428666"/>
                  <a:pt x="5270952" y="1443325"/>
                  <a:pt x="5283287" y="1455660"/>
                </a:cubicBezTo>
                <a:cubicBezTo>
                  <a:pt x="5295622" y="1467995"/>
                  <a:pt x="5312316" y="1475012"/>
                  <a:pt x="5326830" y="1484688"/>
                </a:cubicBezTo>
                <a:cubicBezTo>
                  <a:pt x="5341344" y="1475012"/>
                  <a:pt x="5354771" y="1463461"/>
                  <a:pt x="5370373" y="1455660"/>
                </a:cubicBezTo>
                <a:cubicBezTo>
                  <a:pt x="5384057" y="1448818"/>
                  <a:pt x="5405023" y="1453595"/>
                  <a:pt x="5413916" y="1441145"/>
                </a:cubicBezTo>
                <a:cubicBezTo>
                  <a:pt x="5431701" y="1416246"/>
                  <a:pt x="5442944" y="1354060"/>
                  <a:pt x="5442944" y="1354060"/>
                </a:cubicBezTo>
                <a:cubicBezTo>
                  <a:pt x="5467135" y="1368574"/>
                  <a:pt x="5497652" y="1375769"/>
                  <a:pt x="5515516" y="1397603"/>
                </a:cubicBezTo>
                <a:cubicBezTo>
                  <a:pt x="5542918" y="1431095"/>
                  <a:pt x="5550173" y="1477317"/>
                  <a:pt x="5573573" y="1513717"/>
                </a:cubicBezTo>
                <a:cubicBezTo>
                  <a:pt x="5604795" y="1562284"/>
                  <a:pt x="5652299" y="1614687"/>
                  <a:pt x="5704201" y="1644345"/>
                </a:cubicBezTo>
                <a:cubicBezTo>
                  <a:pt x="5717485" y="1651936"/>
                  <a:pt x="5733230" y="1654022"/>
                  <a:pt x="5747744" y="1658860"/>
                </a:cubicBezTo>
                <a:cubicBezTo>
                  <a:pt x="5767096" y="1644346"/>
                  <a:pt x="5788696" y="1632422"/>
                  <a:pt x="5805801" y="1615317"/>
                </a:cubicBezTo>
                <a:cubicBezTo>
                  <a:pt x="5818136" y="1602982"/>
                  <a:pt x="5821702" y="1583261"/>
                  <a:pt x="5834830" y="1571774"/>
                </a:cubicBezTo>
                <a:cubicBezTo>
                  <a:pt x="5861086" y="1548800"/>
                  <a:pt x="5921916" y="1513717"/>
                  <a:pt x="5921916" y="1513717"/>
                </a:cubicBezTo>
                <a:cubicBezTo>
                  <a:pt x="5947939" y="1522391"/>
                  <a:pt x="6005581" y="1539325"/>
                  <a:pt x="6023516" y="1557260"/>
                </a:cubicBezTo>
                <a:cubicBezTo>
                  <a:pt x="6034334" y="1568078"/>
                  <a:pt x="6030439" y="1587519"/>
                  <a:pt x="6038030" y="1600803"/>
                </a:cubicBezTo>
                <a:cubicBezTo>
                  <a:pt x="6048759" y="1619578"/>
                  <a:pt x="6099365" y="1677122"/>
                  <a:pt x="6110601" y="1702403"/>
                </a:cubicBezTo>
                <a:cubicBezTo>
                  <a:pt x="6123028" y="1730364"/>
                  <a:pt x="6125946" y="1762120"/>
                  <a:pt x="6139630" y="1789488"/>
                </a:cubicBezTo>
                <a:cubicBezTo>
                  <a:pt x="6149306" y="1808840"/>
                  <a:pt x="6161061" y="1827286"/>
                  <a:pt x="6168658" y="1847545"/>
                </a:cubicBezTo>
                <a:cubicBezTo>
                  <a:pt x="6205477" y="1945730"/>
                  <a:pt x="6162605" y="1867286"/>
                  <a:pt x="6197687" y="1949145"/>
                </a:cubicBezTo>
                <a:cubicBezTo>
                  <a:pt x="6206210" y="1969032"/>
                  <a:pt x="6217040" y="1987850"/>
                  <a:pt x="6226716" y="2007203"/>
                </a:cubicBezTo>
                <a:lnTo>
                  <a:pt x="6255744" y="2123317"/>
                </a:lnTo>
                <a:cubicBezTo>
                  <a:pt x="6260582" y="2142669"/>
                  <a:pt x="6263950" y="2162450"/>
                  <a:pt x="6270258" y="2181374"/>
                </a:cubicBezTo>
                <a:lnTo>
                  <a:pt x="6313801" y="2312003"/>
                </a:lnTo>
                <a:cubicBezTo>
                  <a:pt x="6323098" y="2339895"/>
                  <a:pt x="6328856" y="2385655"/>
                  <a:pt x="6342830" y="2413603"/>
                </a:cubicBezTo>
                <a:cubicBezTo>
                  <a:pt x="6350631" y="2429205"/>
                  <a:pt x="6362182" y="2442631"/>
                  <a:pt x="6371858" y="2457145"/>
                </a:cubicBezTo>
                <a:cubicBezTo>
                  <a:pt x="6376696" y="2476498"/>
                  <a:pt x="6380641" y="2496096"/>
                  <a:pt x="6386373" y="2515203"/>
                </a:cubicBezTo>
                <a:cubicBezTo>
                  <a:pt x="6386390" y="2515261"/>
                  <a:pt x="6422649" y="2624031"/>
                  <a:pt x="6429916" y="2645831"/>
                </a:cubicBezTo>
                <a:cubicBezTo>
                  <a:pt x="6435432" y="2662380"/>
                  <a:pt x="6458944" y="2665184"/>
                  <a:pt x="6473458" y="2674860"/>
                </a:cubicBezTo>
                <a:cubicBezTo>
                  <a:pt x="6517001" y="2665184"/>
                  <a:pt x="6559636" y="2649535"/>
                  <a:pt x="6604087" y="2645831"/>
                </a:cubicBezTo>
                <a:cubicBezTo>
                  <a:pt x="6732227" y="2635152"/>
                  <a:pt x="6543337" y="2712491"/>
                  <a:pt x="6705687" y="2631317"/>
                </a:cubicBezTo>
                <a:cubicBezTo>
                  <a:pt x="6715553" y="2618162"/>
                  <a:pt x="6767644" y="2550945"/>
                  <a:pt x="6778258" y="2529717"/>
                </a:cubicBezTo>
                <a:cubicBezTo>
                  <a:pt x="6785100" y="2516033"/>
                  <a:pt x="6778845" y="2492505"/>
                  <a:pt x="6792773" y="2486174"/>
                </a:cubicBezTo>
                <a:cubicBezTo>
                  <a:pt x="6837690" y="2465757"/>
                  <a:pt x="6889535" y="2466821"/>
                  <a:pt x="6937916" y="2457145"/>
                </a:cubicBezTo>
                <a:cubicBezTo>
                  <a:pt x="6947592" y="2442631"/>
                  <a:pt x="6958290" y="2428748"/>
                  <a:pt x="6966944" y="2413603"/>
                </a:cubicBezTo>
                <a:cubicBezTo>
                  <a:pt x="6977679" y="2394817"/>
                  <a:pt x="6982121" y="2372167"/>
                  <a:pt x="6995973" y="2355545"/>
                </a:cubicBezTo>
                <a:cubicBezTo>
                  <a:pt x="7007140" y="2342144"/>
                  <a:pt x="7025002" y="2336193"/>
                  <a:pt x="7039516" y="2326517"/>
                </a:cubicBezTo>
                <a:cubicBezTo>
                  <a:pt x="7041456" y="2319727"/>
                  <a:pt x="7078446" y="2194529"/>
                  <a:pt x="7083058" y="2166860"/>
                </a:cubicBezTo>
                <a:cubicBezTo>
                  <a:pt x="7089471" y="2128384"/>
                  <a:pt x="7089400" y="2088885"/>
                  <a:pt x="7097573" y="2050745"/>
                </a:cubicBezTo>
                <a:cubicBezTo>
                  <a:pt x="7103984" y="2020826"/>
                  <a:pt x="7116925" y="1992688"/>
                  <a:pt x="7126601" y="1963660"/>
                </a:cubicBezTo>
                <a:lnTo>
                  <a:pt x="7141116" y="1920117"/>
                </a:lnTo>
                <a:cubicBezTo>
                  <a:pt x="7145954" y="1891088"/>
                  <a:pt x="7130078" y="1847632"/>
                  <a:pt x="7155630" y="1833031"/>
                </a:cubicBezTo>
                <a:cubicBezTo>
                  <a:pt x="7182197" y="1817850"/>
                  <a:pt x="7242716" y="1862060"/>
                  <a:pt x="7242716" y="1862060"/>
                </a:cubicBezTo>
                <a:cubicBezTo>
                  <a:pt x="7257230" y="1852384"/>
                  <a:pt x="7270656" y="1840832"/>
                  <a:pt x="7286258" y="1833031"/>
                </a:cubicBezTo>
                <a:cubicBezTo>
                  <a:pt x="7299942" y="1826189"/>
                  <a:pt x="7315739" y="1824544"/>
                  <a:pt x="7329801" y="1818517"/>
                </a:cubicBezTo>
                <a:cubicBezTo>
                  <a:pt x="7349688" y="1809994"/>
                  <a:pt x="7368506" y="1799164"/>
                  <a:pt x="7387858" y="1789488"/>
                </a:cubicBezTo>
                <a:cubicBezTo>
                  <a:pt x="7397534" y="1774974"/>
                  <a:pt x="7410015" y="1761979"/>
                  <a:pt x="7416887" y="1745945"/>
                </a:cubicBezTo>
                <a:cubicBezTo>
                  <a:pt x="7424745" y="1727610"/>
                  <a:pt x="7425921" y="1707068"/>
                  <a:pt x="7431401" y="1687888"/>
                </a:cubicBezTo>
                <a:cubicBezTo>
                  <a:pt x="7473046" y="1542132"/>
                  <a:pt x="7415057" y="1767782"/>
                  <a:pt x="7460430" y="1586288"/>
                </a:cubicBezTo>
                <a:cubicBezTo>
                  <a:pt x="7474944" y="1591126"/>
                  <a:pt x="7490289" y="1593961"/>
                  <a:pt x="7503973" y="1600803"/>
                </a:cubicBezTo>
                <a:cubicBezTo>
                  <a:pt x="7519575" y="1608604"/>
                  <a:pt x="7530072" y="1629831"/>
                  <a:pt x="7547516" y="1629831"/>
                </a:cubicBezTo>
                <a:cubicBezTo>
                  <a:pt x="7569152" y="1629831"/>
                  <a:pt x="7586221" y="1610479"/>
                  <a:pt x="7605573" y="1600803"/>
                </a:cubicBezTo>
                <a:cubicBezTo>
                  <a:pt x="7615249" y="1586289"/>
                  <a:pt x="7627729" y="1573293"/>
                  <a:pt x="7634601" y="1557260"/>
                </a:cubicBezTo>
                <a:cubicBezTo>
                  <a:pt x="7642459" y="1538925"/>
                  <a:pt x="7643384" y="1518310"/>
                  <a:pt x="7649116" y="1499203"/>
                </a:cubicBezTo>
                <a:cubicBezTo>
                  <a:pt x="7677381" y="1404987"/>
                  <a:pt x="7664750" y="1432207"/>
                  <a:pt x="7707173" y="1368574"/>
                </a:cubicBezTo>
                <a:cubicBezTo>
                  <a:pt x="7712011" y="1354060"/>
                  <a:pt x="7714257" y="1338405"/>
                  <a:pt x="7721687" y="1325031"/>
                </a:cubicBezTo>
                <a:cubicBezTo>
                  <a:pt x="7738630" y="1294533"/>
                  <a:pt x="7779744" y="1237945"/>
                  <a:pt x="7779744" y="1237945"/>
                </a:cubicBezTo>
                <a:cubicBezTo>
                  <a:pt x="7821412" y="1071268"/>
                  <a:pt x="7763146" y="1276673"/>
                  <a:pt x="7823287" y="1136345"/>
                </a:cubicBezTo>
                <a:cubicBezTo>
                  <a:pt x="7906448" y="942303"/>
                  <a:pt x="7781688" y="1190125"/>
                  <a:pt x="7852316" y="1034745"/>
                </a:cubicBezTo>
                <a:cubicBezTo>
                  <a:pt x="7870223" y="995351"/>
                  <a:pt x="7891021" y="957336"/>
                  <a:pt x="7910373" y="918631"/>
                </a:cubicBezTo>
                <a:lnTo>
                  <a:pt x="7939401" y="860574"/>
                </a:lnTo>
                <a:cubicBezTo>
                  <a:pt x="7944239" y="836384"/>
                  <a:pt x="7949503" y="812275"/>
                  <a:pt x="7953916" y="788003"/>
                </a:cubicBezTo>
                <a:cubicBezTo>
                  <a:pt x="7959181" y="759049"/>
                  <a:pt x="7959124" y="728836"/>
                  <a:pt x="7968430" y="700917"/>
                </a:cubicBezTo>
                <a:cubicBezTo>
                  <a:pt x="7973946" y="684368"/>
                  <a:pt x="7987782" y="671888"/>
                  <a:pt x="7997458" y="657374"/>
                </a:cubicBezTo>
                <a:cubicBezTo>
                  <a:pt x="8002296" y="638022"/>
                  <a:pt x="8004115" y="617652"/>
                  <a:pt x="8011973" y="599317"/>
                </a:cubicBezTo>
                <a:cubicBezTo>
                  <a:pt x="8027807" y="562371"/>
                  <a:pt x="8049357" y="544338"/>
                  <a:pt x="8084544" y="526745"/>
                </a:cubicBezTo>
                <a:cubicBezTo>
                  <a:pt x="8098228" y="519903"/>
                  <a:pt x="8113882" y="517913"/>
                  <a:pt x="8128087" y="512231"/>
                </a:cubicBezTo>
                <a:cubicBezTo>
                  <a:pt x="8138132" y="508213"/>
                  <a:pt x="8147440" y="502555"/>
                  <a:pt x="8157116" y="497717"/>
                </a:cubicBezTo>
              </a:path>
            </a:pathLst>
          </a:custGeom>
          <a:ln w="25400" cap="flat" cmpd="sng" algn="ctr">
            <a:solidFill>
              <a:srgbClr val="EC5666"/>
            </a:solidFill>
            <a:prstDash val="sysDot"/>
            <a:round/>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9" name="Rak pil 8"/>
          <p:cNvCxnSpPr>
            <a:cxnSpLocks noChangeShapeType="1"/>
          </p:cNvCxnSpPr>
          <p:nvPr/>
        </p:nvCxnSpPr>
        <p:spPr bwMode="auto">
          <a:xfrm>
            <a:off x="2925430" y="5803690"/>
            <a:ext cx="6870635" cy="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12" name="Platshållare för innehåll 1"/>
          <p:cNvSpPr txBox="1">
            <a:spLocks/>
          </p:cNvSpPr>
          <p:nvPr/>
        </p:nvSpPr>
        <p:spPr>
          <a:xfrm>
            <a:off x="1360969" y="1830159"/>
            <a:ext cx="1450975" cy="45720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ctr" defTabSz="914400" rtl="0" eaLnBrk="1" fontAlgn="auto" latinLnBrk="0" hangingPunct="1">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Härligt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sp>
        <p:nvSpPr>
          <p:cNvPr id="13" name="Platshållare för innehåll 1"/>
          <p:cNvSpPr txBox="1">
            <a:spLocks/>
          </p:cNvSpPr>
          <p:nvPr/>
        </p:nvSpPr>
        <p:spPr>
          <a:xfrm>
            <a:off x="1596437" y="5210957"/>
            <a:ext cx="1774412" cy="765494"/>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Grymt jobbigt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pic>
        <p:nvPicPr>
          <p:cNvPr id="31" name="Bildobjekt 30">
            <a:extLst>
              <a:ext uri="{FF2B5EF4-FFF2-40B4-BE49-F238E27FC236}">
                <a16:creationId xmlns:a16="http://schemas.microsoft.com/office/drawing/2014/main" id="{8059EDC3-711C-634C-92C0-0A13684B99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55" name="Rubrik 1">
            <a:extLst>
              <a:ext uri="{FF2B5EF4-FFF2-40B4-BE49-F238E27FC236}">
                <a16:creationId xmlns:a16="http://schemas.microsoft.com/office/drawing/2014/main" id="{53DE8EA6-4EB2-A349-90B0-1FFFD32BB138}"/>
              </a:ext>
            </a:extLst>
          </p:cNvPr>
          <p:cNvSpPr txBox="1">
            <a:spLocks/>
          </p:cNvSpPr>
          <p:nvPr/>
        </p:nvSpPr>
        <p:spPr>
          <a:xfrm>
            <a:off x="1883255" y="568014"/>
            <a:ext cx="8229600" cy="7350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rPr>
              <a:t>Mitt liv är riktigt tungt… </a:t>
            </a:r>
            <a:r>
              <a:rPr kumimoji="0" lang="sv-SE" sz="2800" b="1"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Ibland</a:t>
            </a:r>
            <a:endPar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endParaRPr>
          </a:p>
        </p:txBody>
      </p:sp>
      <p:pic>
        <p:nvPicPr>
          <p:cNvPr id="1026" name="Picture 2" descr="🦄">
            <a:extLst>
              <a:ext uri="{FF2B5EF4-FFF2-40B4-BE49-F238E27FC236}">
                <a16:creationId xmlns:a16="http://schemas.microsoft.com/office/drawing/2014/main" id="{93D5A48E-9279-CAFA-F713-6CDE7D55CCE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61117" y="1830159"/>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
            <a:extLst>
              <a:ext uri="{FF2B5EF4-FFF2-40B4-BE49-F238E27FC236}">
                <a16:creationId xmlns:a16="http://schemas.microsoft.com/office/drawing/2014/main" id="{42067D79-1CB8-DEE1-9449-F1DF27F4314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65379" y="1670911"/>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
            <a:extLst>
              <a:ext uri="{FF2B5EF4-FFF2-40B4-BE49-F238E27FC236}">
                <a16:creationId xmlns:a16="http://schemas.microsoft.com/office/drawing/2014/main" id="{2D632DCC-D9C7-5DED-396D-6C8A2D4DDAD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58934" y="1383592"/>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
            <a:extLst>
              <a:ext uri="{FF2B5EF4-FFF2-40B4-BE49-F238E27FC236}">
                <a16:creationId xmlns:a16="http://schemas.microsoft.com/office/drawing/2014/main" id="{9CEC7AE8-F3E2-ED96-930A-71F2ABA3F6D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11086" y="150959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
            <a:extLst>
              <a:ext uri="{FF2B5EF4-FFF2-40B4-BE49-F238E27FC236}">
                <a16:creationId xmlns:a16="http://schemas.microsoft.com/office/drawing/2014/main" id="{0AA9D7E1-FA20-61FD-3894-391D9786691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35342" y="1337992"/>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
            <a:extLst>
              <a:ext uri="{FF2B5EF4-FFF2-40B4-BE49-F238E27FC236}">
                <a16:creationId xmlns:a16="http://schemas.microsoft.com/office/drawing/2014/main" id="{842426BA-2998-B6F3-2B19-C53F4948138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47138" y="1258368"/>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
            <a:extLst>
              <a:ext uri="{FF2B5EF4-FFF2-40B4-BE49-F238E27FC236}">
                <a16:creationId xmlns:a16="http://schemas.microsoft.com/office/drawing/2014/main" id="{C60E4CD2-61C5-F158-3E3B-03AE8ED1E8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14669" y="150010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
            <a:extLst>
              <a:ext uri="{FF2B5EF4-FFF2-40B4-BE49-F238E27FC236}">
                <a16:creationId xmlns:a16="http://schemas.microsoft.com/office/drawing/2014/main" id="{D5AFA49F-B6A1-3863-D009-769A7721FE3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382526" y="1031128"/>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11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objekt 22" descr="En bild som visar utomhus&#10;&#10;Automatiskt genererad beskrivning">
            <a:extLst>
              <a:ext uri="{FF2B5EF4-FFF2-40B4-BE49-F238E27FC236}">
                <a16:creationId xmlns:a16="http://schemas.microsoft.com/office/drawing/2014/main" id="{6AA9FB63-8B6E-8643-B1EB-C4B83250D7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4" name="Frihandsfigur 23">
            <a:extLst>
              <a:ext uri="{FF2B5EF4-FFF2-40B4-BE49-F238E27FC236}">
                <a16:creationId xmlns:a16="http://schemas.microsoft.com/office/drawing/2014/main" id="{7FB1DBCA-D4FD-C843-BC04-A82BCB688C9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ruta 25">
            <a:extLst>
              <a:ext uri="{FF2B5EF4-FFF2-40B4-BE49-F238E27FC236}">
                <a16:creationId xmlns:a16="http://schemas.microsoft.com/office/drawing/2014/main" id="{FF0D2024-D349-7448-93D7-31E551AA8A9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52</a:t>
            </a:r>
          </a:p>
        </p:txBody>
      </p:sp>
      <p:cxnSp>
        <p:nvCxnSpPr>
          <p:cNvPr id="7" name="Rak pil 6"/>
          <p:cNvCxnSpPr>
            <a:cxnSpLocks noChangeShapeType="1"/>
          </p:cNvCxnSpPr>
          <p:nvPr/>
        </p:nvCxnSpPr>
        <p:spPr bwMode="auto">
          <a:xfrm flipV="1">
            <a:off x="2925430" y="1835191"/>
            <a:ext cx="0" cy="396850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6" name="Frihandsfigur 5"/>
          <p:cNvSpPr>
            <a:spLocks noChangeArrowheads="1"/>
          </p:cNvSpPr>
          <p:nvPr/>
        </p:nvSpPr>
        <p:spPr bwMode="auto">
          <a:xfrm>
            <a:off x="2925432" y="2007951"/>
            <a:ext cx="6746646" cy="3503640"/>
          </a:xfrm>
          <a:custGeom>
            <a:avLst/>
            <a:gdLst>
              <a:gd name="T0" fmla="*/ 47487 w 8157116"/>
              <a:gd name="T1" fmla="*/ 2616503 h 3908574"/>
              <a:gd name="T2" fmla="*/ 189735 w 8157116"/>
              <a:gd name="T3" fmla="*/ 2718091 h 3908574"/>
              <a:gd name="T4" fmla="*/ 320129 w 8157116"/>
              <a:gd name="T5" fmla="*/ 2906755 h 3908574"/>
              <a:gd name="T6" fmla="*/ 462376 w 8157116"/>
              <a:gd name="T7" fmla="*/ 3124446 h 3908574"/>
              <a:gd name="T8" fmla="*/ 687603 w 8157116"/>
              <a:gd name="T9" fmla="*/ 3298596 h 3908574"/>
              <a:gd name="T10" fmla="*/ 900975 w 8157116"/>
              <a:gd name="T11" fmla="*/ 3458235 h 3908574"/>
              <a:gd name="T12" fmla="*/ 1031369 w 8157116"/>
              <a:gd name="T13" fmla="*/ 3574337 h 3908574"/>
              <a:gd name="T14" fmla="*/ 1149909 w 8157116"/>
              <a:gd name="T15" fmla="*/ 3690437 h 3908574"/>
              <a:gd name="T16" fmla="*/ 1304010 w 8157116"/>
              <a:gd name="T17" fmla="*/ 3806539 h 3908574"/>
              <a:gd name="T18" fmla="*/ 1493674 w 8157116"/>
              <a:gd name="T19" fmla="*/ 3835565 h 3908574"/>
              <a:gd name="T20" fmla="*/ 1635923 w 8157116"/>
              <a:gd name="T21" fmla="*/ 3516286 h 3908574"/>
              <a:gd name="T22" fmla="*/ 1707046 w 8157116"/>
              <a:gd name="T23" fmla="*/ 3255059 h 3908574"/>
              <a:gd name="T24" fmla="*/ 1778171 w 8157116"/>
              <a:gd name="T25" fmla="*/ 2950295 h 3908574"/>
              <a:gd name="T26" fmla="*/ 1873003 w 8157116"/>
              <a:gd name="T27" fmla="*/ 2863218 h 3908574"/>
              <a:gd name="T28" fmla="*/ 1944126 w 8157116"/>
              <a:gd name="T29" fmla="*/ 2674554 h 3908574"/>
              <a:gd name="T30" fmla="*/ 2074520 w 8157116"/>
              <a:gd name="T31" fmla="*/ 2558451 h 3908574"/>
              <a:gd name="T32" fmla="*/ 2228623 w 8157116"/>
              <a:gd name="T33" fmla="*/ 2456863 h 3908574"/>
              <a:gd name="T34" fmla="*/ 2560534 w 8157116"/>
              <a:gd name="T35" fmla="*/ 2413327 h 3908574"/>
              <a:gd name="T36" fmla="*/ 2572389 w 8157116"/>
              <a:gd name="T37" fmla="*/ 2268202 h 3908574"/>
              <a:gd name="T38" fmla="*/ 2513119 w 8157116"/>
              <a:gd name="T39" fmla="*/ 2021486 h 3908574"/>
              <a:gd name="T40" fmla="*/ 2465702 w 8157116"/>
              <a:gd name="T41" fmla="*/ 1832821 h 3908574"/>
              <a:gd name="T42" fmla="*/ 2489411 w 8157116"/>
              <a:gd name="T43" fmla="*/ 1615131 h 3908574"/>
              <a:gd name="T44" fmla="*/ 2643512 w 8157116"/>
              <a:gd name="T45" fmla="*/ 1411955 h 3908574"/>
              <a:gd name="T46" fmla="*/ 2773907 w 8157116"/>
              <a:gd name="T47" fmla="*/ 1194265 h 3908574"/>
              <a:gd name="T48" fmla="*/ 2892446 w 8157116"/>
              <a:gd name="T49" fmla="*/ 657299 h 3908574"/>
              <a:gd name="T50" fmla="*/ 2928009 w 8157116"/>
              <a:gd name="T51" fmla="*/ 367046 h 3908574"/>
              <a:gd name="T52" fmla="*/ 2975425 w 8157116"/>
              <a:gd name="T53" fmla="*/ 149356 h 3908574"/>
              <a:gd name="T54" fmla="*/ 3105818 w 8157116"/>
              <a:gd name="T55" fmla="*/ 221921 h 3908574"/>
              <a:gd name="T56" fmla="*/ 3224359 w 8157116"/>
              <a:gd name="T57" fmla="*/ 105819 h 3908574"/>
              <a:gd name="T58" fmla="*/ 3473292 w 8157116"/>
              <a:gd name="T59" fmla="*/ 18742 h 3908574"/>
              <a:gd name="T60" fmla="*/ 3698517 w 8157116"/>
              <a:gd name="T61" fmla="*/ 33257 h 3908574"/>
              <a:gd name="T62" fmla="*/ 3757788 w 8157116"/>
              <a:gd name="T63" fmla="*/ 207407 h 3908574"/>
              <a:gd name="T64" fmla="*/ 3900036 w 8157116"/>
              <a:gd name="T65" fmla="*/ 323509 h 3908574"/>
              <a:gd name="T66" fmla="*/ 3983014 w 8157116"/>
              <a:gd name="T67" fmla="*/ 628273 h 3908574"/>
              <a:gd name="T68" fmla="*/ 4077846 w 8157116"/>
              <a:gd name="T69" fmla="*/ 816938 h 3908574"/>
              <a:gd name="T70" fmla="*/ 4172678 w 8157116"/>
              <a:gd name="T71" fmla="*/ 1034628 h 3908574"/>
              <a:gd name="T72" fmla="*/ 4255657 w 8157116"/>
              <a:gd name="T73" fmla="*/ 1266830 h 3908574"/>
              <a:gd name="T74" fmla="*/ 4350488 w 8157116"/>
              <a:gd name="T75" fmla="*/ 1484517 h 3908574"/>
              <a:gd name="T76" fmla="*/ 4445319 w 8157116"/>
              <a:gd name="T77" fmla="*/ 1353904 h 3908574"/>
              <a:gd name="T78" fmla="*/ 4658691 w 8157116"/>
              <a:gd name="T79" fmla="*/ 1644156 h 3908574"/>
              <a:gd name="T80" fmla="*/ 4765378 w 8157116"/>
              <a:gd name="T81" fmla="*/ 1571594 h 3908574"/>
              <a:gd name="T82" fmla="*/ 4931334 w 8157116"/>
              <a:gd name="T83" fmla="*/ 1600620 h 3908574"/>
              <a:gd name="T84" fmla="*/ 5038020 w 8157116"/>
              <a:gd name="T85" fmla="*/ 1847335 h 3908574"/>
              <a:gd name="T86" fmla="*/ 5109143 w 8157116"/>
              <a:gd name="T87" fmla="*/ 2123074 h 3908574"/>
              <a:gd name="T88" fmla="*/ 5180268 w 8157116"/>
              <a:gd name="T89" fmla="*/ 2413327 h 3908574"/>
              <a:gd name="T90" fmla="*/ 5251391 w 8157116"/>
              <a:gd name="T91" fmla="*/ 2645528 h 3908574"/>
              <a:gd name="T92" fmla="*/ 5476617 w 8157116"/>
              <a:gd name="T93" fmla="*/ 2631017 h 3908574"/>
              <a:gd name="T94" fmla="*/ 5666282 w 8157116"/>
              <a:gd name="T95" fmla="*/ 2456863 h 3908574"/>
              <a:gd name="T96" fmla="*/ 5749260 w 8157116"/>
              <a:gd name="T97" fmla="*/ 2326250 h 3908574"/>
              <a:gd name="T98" fmla="*/ 5820383 w 8157116"/>
              <a:gd name="T99" fmla="*/ 1963435 h 3908574"/>
              <a:gd name="T100" fmla="*/ 5915216 w 8157116"/>
              <a:gd name="T101" fmla="*/ 1861847 h 3908574"/>
              <a:gd name="T102" fmla="*/ 6033755 w 8157116"/>
              <a:gd name="T103" fmla="*/ 1789284 h 3908574"/>
              <a:gd name="T104" fmla="*/ 6093025 w 8157116"/>
              <a:gd name="T105" fmla="*/ 1586108 h 3908574"/>
              <a:gd name="T106" fmla="*/ 6211566 w 8157116"/>
              <a:gd name="T107" fmla="*/ 1600620 h 3908574"/>
              <a:gd name="T108" fmla="*/ 6294544 w 8157116"/>
              <a:gd name="T109" fmla="*/ 1368418 h 3908574"/>
              <a:gd name="T110" fmla="*/ 6389375 w 8157116"/>
              <a:gd name="T111" fmla="*/ 1136216 h 3908574"/>
              <a:gd name="T112" fmla="*/ 6484207 w 8157116"/>
              <a:gd name="T113" fmla="*/ 860475 h 3908574"/>
              <a:gd name="T114" fmla="*/ 6531623 w 8157116"/>
              <a:gd name="T115" fmla="*/ 657299 h 3908574"/>
              <a:gd name="T116" fmla="*/ 6638309 w 8157116"/>
              <a:gd name="T117" fmla="*/ 512171 h 3908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57116"/>
              <a:gd name="T178" fmla="*/ 0 h 3908574"/>
              <a:gd name="T179" fmla="*/ 8157116 w 8157116"/>
              <a:gd name="T180" fmla="*/ 3908574 h 39085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57116" h="3908574">
                <a:moveTo>
                  <a:pt x="87" y="2515203"/>
                </a:moveTo>
                <a:cubicBezTo>
                  <a:pt x="4925" y="2544231"/>
                  <a:pt x="0" y="2576737"/>
                  <a:pt x="14601" y="2602288"/>
                </a:cubicBezTo>
                <a:cubicBezTo>
                  <a:pt x="22192" y="2615572"/>
                  <a:pt x="44460" y="2609961"/>
                  <a:pt x="58144" y="2616803"/>
                </a:cubicBezTo>
                <a:cubicBezTo>
                  <a:pt x="73746" y="2624604"/>
                  <a:pt x="85747" y="2638746"/>
                  <a:pt x="101687" y="2645831"/>
                </a:cubicBezTo>
                <a:cubicBezTo>
                  <a:pt x="129649" y="2658258"/>
                  <a:pt x="188773" y="2674860"/>
                  <a:pt x="188773" y="2674860"/>
                </a:cubicBezTo>
                <a:cubicBezTo>
                  <a:pt x="203287" y="2689374"/>
                  <a:pt x="218799" y="2702955"/>
                  <a:pt x="232316" y="2718403"/>
                </a:cubicBezTo>
                <a:cubicBezTo>
                  <a:pt x="252716" y="2741717"/>
                  <a:pt x="268468" y="2769069"/>
                  <a:pt x="290373" y="2790974"/>
                </a:cubicBezTo>
                <a:cubicBezTo>
                  <a:pt x="302708" y="2803309"/>
                  <a:pt x="319402" y="2810327"/>
                  <a:pt x="333916" y="2820003"/>
                </a:cubicBezTo>
                <a:lnTo>
                  <a:pt x="391973" y="2907088"/>
                </a:lnTo>
                <a:cubicBezTo>
                  <a:pt x="401649" y="2921602"/>
                  <a:pt x="413200" y="2935029"/>
                  <a:pt x="421001" y="2950631"/>
                </a:cubicBezTo>
                <a:cubicBezTo>
                  <a:pt x="438744" y="2986117"/>
                  <a:pt x="453417" y="3021461"/>
                  <a:pt x="479058" y="3052231"/>
                </a:cubicBezTo>
                <a:cubicBezTo>
                  <a:pt x="536877" y="3121614"/>
                  <a:pt x="503873" y="3072911"/>
                  <a:pt x="566144" y="3124803"/>
                </a:cubicBezTo>
                <a:cubicBezTo>
                  <a:pt x="702564" y="3238485"/>
                  <a:pt x="476677" y="3079672"/>
                  <a:pt x="696773" y="3226403"/>
                </a:cubicBezTo>
                <a:cubicBezTo>
                  <a:pt x="711287" y="3236079"/>
                  <a:pt x="723767" y="3249915"/>
                  <a:pt x="740316" y="3255431"/>
                </a:cubicBezTo>
                <a:cubicBezTo>
                  <a:pt x="789165" y="3271714"/>
                  <a:pt x="791698" y="3270278"/>
                  <a:pt x="841916" y="3298974"/>
                </a:cubicBezTo>
                <a:cubicBezTo>
                  <a:pt x="920698" y="3343993"/>
                  <a:pt x="849166" y="3315906"/>
                  <a:pt x="929001" y="3342517"/>
                </a:cubicBezTo>
                <a:cubicBezTo>
                  <a:pt x="1025635" y="3439151"/>
                  <a:pt x="921563" y="3348061"/>
                  <a:pt x="1016087" y="3400574"/>
                </a:cubicBezTo>
                <a:cubicBezTo>
                  <a:pt x="1046585" y="3417517"/>
                  <a:pt x="1103173" y="3458631"/>
                  <a:pt x="1103173" y="3458631"/>
                </a:cubicBezTo>
                <a:cubicBezTo>
                  <a:pt x="1112849" y="3473145"/>
                  <a:pt x="1118580" y="3491277"/>
                  <a:pt x="1132201" y="3502174"/>
                </a:cubicBezTo>
                <a:cubicBezTo>
                  <a:pt x="1144148" y="3511731"/>
                  <a:pt x="1162370" y="3509258"/>
                  <a:pt x="1175744" y="3516688"/>
                </a:cubicBezTo>
                <a:cubicBezTo>
                  <a:pt x="1206242" y="3533631"/>
                  <a:pt x="1233801" y="3555393"/>
                  <a:pt x="1262830" y="3574745"/>
                </a:cubicBezTo>
                <a:cubicBezTo>
                  <a:pt x="1277344" y="3584421"/>
                  <a:pt x="1295906" y="3589819"/>
                  <a:pt x="1306373" y="3603774"/>
                </a:cubicBezTo>
                <a:cubicBezTo>
                  <a:pt x="1320887" y="3623126"/>
                  <a:pt x="1331549" y="3646088"/>
                  <a:pt x="1349916" y="3661831"/>
                </a:cubicBezTo>
                <a:cubicBezTo>
                  <a:pt x="1366344" y="3675912"/>
                  <a:pt x="1389420" y="3679728"/>
                  <a:pt x="1407973" y="3690860"/>
                </a:cubicBezTo>
                <a:cubicBezTo>
                  <a:pt x="1437889" y="3708810"/>
                  <a:pt x="1495058" y="3748917"/>
                  <a:pt x="1495058" y="3748917"/>
                </a:cubicBezTo>
                <a:cubicBezTo>
                  <a:pt x="1504734" y="3763431"/>
                  <a:pt x="1508941" y="3783805"/>
                  <a:pt x="1524087" y="3792460"/>
                </a:cubicBezTo>
                <a:cubicBezTo>
                  <a:pt x="1545506" y="3804699"/>
                  <a:pt x="1573559" y="3798312"/>
                  <a:pt x="1596658" y="3806974"/>
                </a:cubicBezTo>
                <a:cubicBezTo>
                  <a:pt x="1612991" y="3813099"/>
                  <a:pt x="1625687" y="3826327"/>
                  <a:pt x="1640201" y="3836003"/>
                </a:cubicBezTo>
                <a:cubicBezTo>
                  <a:pt x="1653103" y="3855355"/>
                  <a:pt x="1680520" y="3908574"/>
                  <a:pt x="1712773" y="3908574"/>
                </a:cubicBezTo>
                <a:cubicBezTo>
                  <a:pt x="1739336" y="3908574"/>
                  <a:pt x="1812922" y="3847977"/>
                  <a:pt x="1828887" y="3836003"/>
                </a:cubicBezTo>
                <a:lnTo>
                  <a:pt x="1886944" y="3748917"/>
                </a:lnTo>
                <a:cubicBezTo>
                  <a:pt x="1925974" y="3690372"/>
                  <a:pt x="1906144" y="3660573"/>
                  <a:pt x="1930487" y="3603774"/>
                </a:cubicBezTo>
                <a:cubicBezTo>
                  <a:pt x="1949564" y="3559261"/>
                  <a:pt x="1972289" y="3553611"/>
                  <a:pt x="2003058" y="3516688"/>
                </a:cubicBezTo>
                <a:cubicBezTo>
                  <a:pt x="2014225" y="3503287"/>
                  <a:pt x="2022411" y="3487659"/>
                  <a:pt x="2032087" y="3473145"/>
                </a:cubicBezTo>
                <a:cubicBezTo>
                  <a:pt x="2061597" y="3325592"/>
                  <a:pt x="2031360" y="3461175"/>
                  <a:pt x="2061116" y="3357031"/>
                </a:cubicBezTo>
                <a:cubicBezTo>
                  <a:pt x="2097574" y="3229430"/>
                  <a:pt x="2055338" y="3359853"/>
                  <a:pt x="2090144" y="3255431"/>
                </a:cubicBezTo>
                <a:cubicBezTo>
                  <a:pt x="2094982" y="3221564"/>
                  <a:pt x="2092377" y="3185761"/>
                  <a:pt x="2104658" y="3153831"/>
                </a:cubicBezTo>
                <a:cubicBezTo>
                  <a:pt x="2117182" y="3121268"/>
                  <a:pt x="2162716" y="3066745"/>
                  <a:pt x="2162716" y="3066745"/>
                </a:cubicBezTo>
                <a:cubicBezTo>
                  <a:pt x="2167554" y="3028040"/>
                  <a:pt x="2170253" y="2989008"/>
                  <a:pt x="2177230" y="2950631"/>
                </a:cubicBezTo>
                <a:cubicBezTo>
                  <a:pt x="2179967" y="2935578"/>
                  <a:pt x="2182187" y="2919035"/>
                  <a:pt x="2191744" y="2907088"/>
                </a:cubicBezTo>
                <a:cubicBezTo>
                  <a:pt x="2202641" y="2893467"/>
                  <a:pt x="2219254" y="2884932"/>
                  <a:pt x="2235287" y="2878060"/>
                </a:cubicBezTo>
                <a:cubicBezTo>
                  <a:pt x="2253622" y="2870202"/>
                  <a:pt x="2273992" y="2868383"/>
                  <a:pt x="2293344" y="2863545"/>
                </a:cubicBezTo>
                <a:cubicBezTo>
                  <a:pt x="2303020" y="2844193"/>
                  <a:pt x="2311638" y="2824274"/>
                  <a:pt x="2322373" y="2805488"/>
                </a:cubicBezTo>
                <a:cubicBezTo>
                  <a:pt x="2331028" y="2790342"/>
                  <a:pt x="2344316" y="2777885"/>
                  <a:pt x="2351401" y="2761945"/>
                </a:cubicBezTo>
                <a:cubicBezTo>
                  <a:pt x="2363828" y="2733984"/>
                  <a:pt x="2370754" y="2703888"/>
                  <a:pt x="2380430" y="2674860"/>
                </a:cubicBezTo>
                <a:cubicBezTo>
                  <a:pt x="2391463" y="2641762"/>
                  <a:pt x="2467516" y="2616803"/>
                  <a:pt x="2467516" y="2616803"/>
                </a:cubicBezTo>
                <a:cubicBezTo>
                  <a:pt x="2477192" y="2602289"/>
                  <a:pt x="2482923" y="2584157"/>
                  <a:pt x="2496544" y="2573260"/>
                </a:cubicBezTo>
                <a:cubicBezTo>
                  <a:pt x="2508491" y="2563702"/>
                  <a:pt x="2529269" y="2569563"/>
                  <a:pt x="2540087" y="2558745"/>
                </a:cubicBezTo>
                <a:cubicBezTo>
                  <a:pt x="2550905" y="2547927"/>
                  <a:pt x="2542152" y="2524095"/>
                  <a:pt x="2554601" y="2515203"/>
                </a:cubicBezTo>
                <a:cubicBezTo>
                  <a:pt x="2579500" y="2497418"/>
                  <a:pt x="2612658" y="2495850"/>
                  <a:pt x="2641687" y="2486174"/>
                </a:cubicBezTo>
                <a:lnTo>
                  <a:pt x="2728773" y="2457145"/>
                </a:lnTo>
                <a:lnTo>
                  <a:pt x="2772316" y="2442631"/>
                </a:lnTo>
                <a:cubicBezTo>
                  <a:pt x="2806183" y="2447469"/>
                  <a:pt x="2839741" y="2458698"/>
                  <a:pt x="2873916" y="2457145"/>
                </a:cubicBezTo>
                <a:cubicBezTo>
                  <a:pt x="3035705" y="2449791"/>
                  <a:pt x="3037029" y="2446317"/>
                  <a:pt x="3135173" y="2413603"/>
                </a:cubicBezTo>
                <a:cubicBezTo>
                  <a:pt x="3140011" y="2399089"/>
                  <a:pt x="3142845" y="2383744"/>
                  <a:pt x="3149687" y="2370060"/>
                </a:cubicBezTo>
                <a:cubicBezTo>
                  <a:pt x="3157488" y="2354458"/>
                  <a:pt x="3178716" y="2343961"/>
                  <a:pt x="3178716" y="2326517"/>
                </a:cubicBezTo>
                <a:cubicBezTo>
                  <a:pt x="3178716" y="2304880"/>
                  <a:pt x="3157723" y="2288549"/>
                  <a:pt x="3149687" y="2268460"/>
                </a:cubicBezTo>
                <a:cubicBezTo>
                  <a:pt x="3138323" y="2240050"/>
                  <a:pt x="3130334" y="2210403"/>
                  <a:pt x="3120658" y="2181374"/>
                </a:cubicBezTo>
                <a:cubicBezTo>
                  <a:pt x="3087483" y="2081850"/>
                  <a:pt x="3126655" y="2205363"/>
                  <a:pt x="3091630" y="2065260"/>
                </a:cubicBezTo>
                <a:cubicBezTo>
                  <a:pt x="3087919" y="2050417"/>
                  <a:pt x="3081319" y="2036428"/>
                  <a:pt x="3077116" y="2021717"/>
                </a:cubicBezTo>
                <a:cubicBezTo>
                  <a:pt x="3071636" y="2002537"/>
                  <a:pt x="3068333" y="1982767"/>
                  <a:pt x="3062601" y="1963660"/>
                </a:cubicBezTo>
                <a:cubicBezTo>
                  <a:pt x="3053808" y="1934352"/>
                  <a:pt x="3043249" y="1905603"/>
                  <a:pt x="3033573" y="1876574"/>
                </a:cubicBezTo>
                <a:cubicBezTo>
                  <a:pt x="3028735" y="1862060"/>
                  <a:pt x="3027545" y="1845761"/>
                  <a:pt x="3019058" y="1833031"/>
                </a:cubicBezTo>
                <a:lnTo>
                  <a:pt x="2990030" y="1789488"/>
                </a:lnTo>
                <a:cubicBezTo>
                  <a:pt x="2985192" y="1774974"/>
                  <a:pt x="2973826" y="1761151"/>
                  <a:pt x="2975516" y="1745945"/>
                </a:cubicBezTo>
                <a:cubicBezTo>
                  <a:pt x="2984396" y="1666026"/>
                  <a:pt x="3000778" y="1662626"/>
                  <a:pt x="3048087" y="1615317"/>
                </a:cubicBezTo>
                <a:cubicBezTo>
                  <a:pt x="3073594" y="1538795"/>
                  <a:pt x="3045743" y="1600712"/>
                  <a:pt x="3106144" y="1528231"/>
                </a:cubicBezTo>
                <a:cubicBezTo>
                  <a:pt x="3117311" y="1514830"/>
                  <a:pt x="3122838" y="1497023"/>
                  <a:pt x="3135173" y="1484688"/>
                </a:cubicBezTo>
                <a:cubicBezTo>
                  <a:pt x="3187470" y="1432391"/>
                  <a:pt x="3187319" y="1453328"/>
                  <a:pt x="3236773" y="1412117"/>
                </a:cubicBezTo>
                <a:cubicBezTo>
                  <a:pt x="3348541" y="1318978"/>
                  <a:pt x="3215740" y="1411626"/>
                  <a:pt x="3323858" y="1339545"/>
                </a:cubicBezTo>
                <a:cubicBezTo>
                  <a:pt x="3369179" y="1203590"/>
                  <a:pt x="3294932" y="1404682"/>
                  <a:pt x="3381916" y="1252460"/>
                </a:cubicBezTo>
                <a:cubicBezTo>
                  <a:pt x="3391813" y="1235140"/>
                  <a:pt x="3387509" y="1212245"/>
                  <a:pt x="3396430" y="1194403"/>
                </a:cubicBezTo>
                <a:cubicBezTo>
                  <a:pt x="3412032" y="1163198"/>
                  <a:pt x="3454487" y="1107317"/>
                  <a:pt x="3454487" y="1107317"/>
                </a:cubicBezTo>
                <a:lnTo>
                  <a:pt x="3483516" y="1020231"/>
                </a:lnTo>
                <a:cubicBezTo>
                  <a:pt x="3645705" y="533668"/>
                  <a:pt x="3394419" y="804528"/>
                  <a:pt x="3541573" y="657374"/>
                </a:cubicBezTo>
                <a:cubicBezTo>
                  <a:pt x="3546411" y="638022"/>
                  <a:pt x="3550607" y="618497"/>
                  <a:pt x="3556087" y="599317"/>
                </a:cubicBezTo>
                <a:cubicBezTo>
                  <a:pt x="3560290" y="584606"/>
                  <a:pt x="3568703" y="570955"/>
                  <a:pt x="3570601" y="555774"/>
                </a:cubicBezTo>
                <a:cubicBezTo>
                  <a:pt x="3578425" y="493180"/>
                  <a:pt x="3577292" y="429682"/>
                  <a:pt x="3585116" y="367088"/>
                </a:cubicBezTo>
                <a:cubicBezTo>
                  <a:pt x="3587014" y="351907"/>
                  <a:pt x="3596311" y="338480"/>
                  <a:pt x="3599630" y="323545"/>
                </a:cubicBezTo>
                <a:cubicBezTo>
                  <a:pt x="3606014" y="294817"/>
                  <a:pt x="3607006" y="265010"/>
                  <a:pt x="3614144" y="236460"/>
                </a:cubicBezTo>
                <a:cubicBezTo>
                  <a:pt x="3621565" y="206775"/>
                  <a:pt x="3643173" y="149374"/>
                  <a:pt x="3643173" y="149374"/>
                </a:cubicBezTo>
                <a:cubicBezTo>
                  <a:pt x="3662525" y="159050"/>
                  <a:pt x="3680971" y="170806"/>
                  <a:pt x="3701230" y="178403"/>
                </a:cubicBezTo>
                <a:cubicBezTo>
                  <a:pt x="3719908" y="185407"/>
                  <a:pt x="3740952" y="185059"/>
                  <a:pt x="3759287" y="192917"/>
                </a:cubicBezTo>
                <a:cubicBezTo>
                  <a:pt x="3775321" y="199788"/>
                  <a:pt x="3787684" y="213290"/>
                  <a:pt x="3802830" y="221945"/>
                </a:cubicBezTo>
                <a:cubicBezTo>
                  <a:pt x="3821616" y="232680"/>
                  <a:pt x="3841535" y="241298"/>
                  <a:pt x="3860887" y="250974"/>
                </a:cubicBezTo>
                <a:cubicBezTo>
                  <a:pt x="3870753" y="237819"/>
                  <a:pt x="3922844" y="170602"/>
                  <a:pt x="3933458" y="149374"/>
                </a:cubicBezTo>
                <a:cubicBezTo>
                  <a:pt x="3940300" y="135690"/>
                  <a:pt x="3938415" y="117778"/>
                  <a:pt x="3947973" y="105831"/>
                </a:cubicBezTo>
                <a:cubicBezTo>
                  <a:pt x="3958870" y="92210"/>
                  <a:pt x="3977002" y="86479"/>
                  <a:pt x="3991516" y="76803"/>
                </a:cubicBezTo>
                <a:cubicBezTo>
                  <a:pt x="4084791" y="87167"/>
                  <a:pt x="4138193" y="109817"/>
                  <a:pt x="4223744" y="62288"/>
                </a:cubicBezTo>
                <a:cubicBezTo>
                  <a:pt x="4238993" y="53816"/>
                  <a:pt x="4243097" y="33259"/>
                  <a:pt x="4252773" y="18745"/>
                </a:cubicBezTo>
                <a:lnTo>
                  <a:pt x="4339858" y="47774"/>
                </a:lnTo>
                <a:lnTo>
                  <a:pt x="4383401" y="62288"/>
                </a:lnTo>
                <a:cubicBezTo>
                  <a:pt x="4431782" y="52612"/>
                  <a:pt x="4481387" y="47770"/>
                  <a:pt x="4528544" y="33260"/>
                </a:cubicBezTo>
                <a:cubicBezTo>
                  <a:pt x="4545217" y="28130"/>
                  <a:pt x="4555164" y="0"/>
                  <a:pt x="4572087" y="4231"/>
                </a:cubicBezTo>
                <a:cubicBezTo>
                  <a:pt x="4586930" y="7942"/>
                  <a:pt x="4581763" y="33260"/>
                  <a:pt x="4586601" y="47774"/>
                </a:cubicBezTo>
                <a:cubicBezTo>
                  <a:pt x="4591439" y="100993"/>
                  <a:pt x="4578518" y="159006"/>
                  <a:pt x="4601116" y="207431"/>
                </a:cubicBezTo>
                <a:cubicBezTo>
                  <a:pt x="4615870" y="239046"/>
                  <a:pt x="4659173" y="246136"/>
                  <a:pt x="4688201" y="265488"/>
                </a:cubicBezTo>
                <a:cubicBezTo>
                  <a:pt x="4705280" y="276874"/>
                  <a:pt x="4714665" y="297645"/>
                  <a:pt x="4731744" y="309031"/>
                </a:cubicBezTo>
                <a:cubicBezTo>
                  <a:pt x="4744474" y="317518"/>
                  <a:pt x="4760773" y="318707"/>
                  <a:pt x="4775287" y="323545"/>
                </a:cubicBezTo>
                <a:cubicBezTo>
                  <a:pt x="4844265" y="530475"/>
                  <a:pt x="4774964" y="315154"/>
                  <a:pt x="4818830" y="468688"/>
                </a:cubicBezTo>
                <a:cubicBezTo>
                  <a:pt x="4832009" y="514815"/>
                  <a:pt x="4843966" y="535718"/>
                  <a:pt x="4862373" y="584803"/>
                </a:cubicBezTo>
                <a:cubicBezTo>
                  <a:pt x="4867745" y="599128"/>
                  <a:pt x="4866069" y="617527"/>
                  <a:pt x="4876887" y="628345"/>
                </a:cubicBezTo>
                <a:cubicBezTo>
                  <a:pt x="4892186" y="643644"/>
                  <a:pt x="4915592" y="647698"/>
                  <a:pt x="4934944" y="657374"/>
                </a:cubicBezTo>
                <a:cubicBezTo>
                  <a:pt x="4960749" y="708982"/>
                  <a:pt x="4964249" y="709141"/>
                  <a:pt x="4978487" y="758974"/>
                </a:cubicBezTo>
                <a:cubicBezTo>
                  <a:pt x="4983967" y="778154"/>
                  <a:pt x="4983104" y="799711"/>
                  <a:pt x="4993001" y="817031"/>
                </a:cubicBezTo>
                <a:cubicBezTo>
                  <a:pt x="5003185" y="834853"/>
                  <a:pt x="5022030" y="846060"/>
                  <a:pt x="5036544" y="860574"/>
                </a:cubicBezTo>
                <a:cubicBezTo>
                  <a:pt x="5050403" y="916010"/>
                  <a:pt x="5052759" y="936547"/>
                  <a:pt x="5080087" y="991203"/>
                </a:cubicBezTo>
                <a:cubicBezTo>
                  <a:pt x="5087888" y="1006805"/>
                  <a:pt x="5099440" y="1020231"/>
                  <a:pt x="5109116" y="1034745"/>
                </a:cubicBezTo>
                <a:cubicBezTo>
                  <a:pt x="5145595" y="1144185"/>
                  <a:pt x="5096389" y="1009293"/>
                  <a:pt x="5152658" y="1121831"/>
                </a:cubicBezTo>
                <a:cubicBezTo>
                  <a:pt x="5180912" y="1178340"/>
                  <a:pt x="5153774" y="1158300"/>
                  <a:pt x="5181687" y="1223431"/>
                </a:cubicBezTo>
                <a:cubicBezTo>
                  <a:pt x="5188559" y="1239465"/>
                  <a:pt x="5201040" y="1252460"/>
                  <a:pt x="5210716" y="1266974"/>
                </a:cubicBezTo>
                <a:cubicBezTo>
                  <a:pt x="5232651" y="1354716"/>
                  <a:pt x="5218922" y="1306107"/>
                  <a:pt x="5254258" y="1412117"/>
                </a:cubicBezTo>
                <a:cubicBezTo>
                  <a:pt x="5259774" y="1428666"/>
                  <a:pt x="5270952" y="1443325"/>
                  <a:pt x="5283287" y="1455660"/>
                </a:cubicBezTo>
                <a:cubicBezTo>
                  <a:pt x="5295622" y="1467995"/>
                  <a:pt x="5312316" y="1475012"/>
                  <a:pt x="5326830" y="1484688"/>
                </a:cubicBezTo>
                <a:cubicBezTo>
                  <a:pt x="5341344" y="1475012"/>
                  <a:pt x="5354771" y="1463461"/>
                  <a:pt x="5370373" y="1455660"/>
                </a:cubicBezTo>
                <a:cubicBezTo>
                  <a:pt x="5384057" y="1448818"/>
                  <a:pt x="5405023" y="1453595"/>
                  <a:pt x="5413916" y="1441145"/>
                </a:cubicBezTo>
                <a:cubicBezTo>
                  <a:pt x="5431701" y="1416246"/>
                  <a:pt x="5442944" y="1354060"/>
                  <a:pt x="5442944" y="1354060"/>
                </a:cubicBezTo>
                <a:cubicBezTo>
                  <a:pt x="5467135" y="1368574"/>
                  <a:pt x="5497652" y="1375769"/>
                  <a:pt x="5515516" y="1397603"/>
                </a:cubicBezTo>
                <a:cubicBezTo>
                  <a:pt x="5542918" y="1431095"/>
                  <a:pt x="5550173" y="1477317"/>
                  <a:pt x="5573573" y="1513717"/>
                </a:cubicBezTo>
                <a:cubicBezTo>
                  <a:pt x="5604795" y="1562284"/>
                  <a:pt x="5652299" y="1614687"/>
                  <a:pt x="5704201" y="1644345"/>
                </a:cubicBezTo>
                <a:cubicBezTo>
                  <a:pt x="5717485" y="1651936"/>
                  <a:pt x="5733230" y="1654022"/>
                  <a:pt x="5747744" y="1658860"/>
                </a:cubicBezTo>
                <a:cubicBezTo>
                  <a:pt x="5767096" y="1644346"/>
                  <a:pt x="5788696" y="1632422"/>
                  <a:pt x="5805801" y="1615317"/>
                </a:cubicBezTo>
                <a:cubicBezTo>
                  <a:pt x="5818136" y="1602982"/>
                  <a:pt x="5821702" y="1583261"/>
                  <a:pt x="5834830" y="1571774"/>
                </a:cubicBezTo>
                <a:cubicBezTo>
                  <a:pt x="5861086" y="1548800"/>
                  <a:pt x="5921916" y="1513717"/>
                  <a:pt x="5921916" y="1513717"/>
                </a:cubicBezTo>
                <a:cubicBezTo>
                  <a:pt x="5947939" y="1522391"/>
                  <a:pt x="6005581" y="1539325"/>
                  <a:pt x="6023516" y="1557260"/>
                </a:cubicBezTo>
                <a:cubicBezTo>
                  <a:pt x="6034334" y="1568078"/>
                  <a:pt x="6030439" y="1587519"/>
                  <a:pt x="6038030" y="1600803"/>
                </a:cubicBezTo>
                <a:cubicBezTo>
                  <a:pt x="6048759" y="1619578"/>
                  <a:pt x="6099365" y="1677122"/>
                  <a:pt x="6110601" y="1702403"/>
                </a:cubicBezTo>
                <a:cubicBezTo>
                  <a:pt x="6123028" y="1730364"/>
                  <a:pt x="6125946" y="1762120"/>
                  <a:pt x="6139630" y="1789488"/>
                </a:cubicBezTo>
                <a:cubicBezTo>
                  <a:pt x="6149306" y="1808840"/>
                  <a:pt x="6161061" y="1827286"/>
                  <a:pt x="6168658" y="1847545"/>
                </a:cubicBezTo>
                <a:cubicBezTo>
                  <a:pt x="6205477" y="1945730"/>
                  <a:pt x="6162605" y="1867286"/>
                  <a:pt x="6197687" y="1949145"/>
                </a:cubicBezTo>
                <a:cubicBezTo>
                  <a:pt x="6206210" y="1969032"/>
                  <a:pt x="6217040" y="1987850"/>
                  <a:pt x="6226716" y="2007203"/>
                </a:cubicBezTo>
                <a:lnTo>
                  <a:pt x="6255744" y="2123317"/>
                </a:lnTo>
                <a:cubicBezTo>
                  <a:pt x="6260582" y="2142669"/>
                  <a:pt x="6263950" y="2162450"/>
                  <a:pt x="6270258" y="2181374"/>
                </a:cubicBezTo>
                <a:lnTo>
                  <a:pt x="6313801" y="2312003"/>
                </a:lnTo>
                <a:cubicBezTo>
                  <a:pt x="6323098" y="2339895"/>
                  <a:pt x="6328856" y="2385655"/>
                  <a:pt x="6342830" y="2413603"/>
                </a:cubicBezTo>
                <a:cubicBezTo>
                  <a:pt x="6350631" y="2429205"/>
                  <a:pt x="6362182" y="2442631"/>
                  <a:pt x="6371858" y="2457145"/>
                </a:cubicBezTo>
                <a:cubicBezTo>
                  <a:pt x="6376696" y="2476498"/>
                  <a:pt x="6380641" y="2496096"/>
                  <a:pt x="6386373" y="2515203"/>
                </a:cubicBezTo>
                <a:cubicBezTo>
                  <a:pt x="6386390" y="2515261"/>
                  <a:pt x="6422649" y="2624031"/>
                  <a:pt x="6429916" y="2645831"/>
                </a:cubicBezTo>
                <a:cubicBezTo>
                  <a:pt x="6435432" y="2662380"/>
                  <a:pt x="6458944" y="2665184"/>
                  <a:pt x="6473458" y="2674860"/>
                </a:cubicBezTo>
                <a:cubicBezTo>
                  <a:pt x="6517001" y="2665184"/>
                  <a:pt x="6559636" y="2649535"/>
                  <a:pt x="6604087" y="2645831"/>
                </a:cubicBezTo>
                <a:cubicBezTo>
                  <a:pt x="6732227" y="2635152"/>
                  <a:pt x="6543337" y="2712491"/>
                  <a:pt x="6705687" y="2631317"/>
                </a:cubicBezTo>
                <a:cubicBezTo>
                  <a:pt x="6715553" y="2618162"/>
                  <a:pt x="6767644" y="2550945"/>
                  <a:pt x="6778258" y="2529717"/>
                </a:cubicBezTo>
                <a:cubicBezTo>
                  <a:pt x="6785100" y="2516033"/>
                  <a:pt x="6778845" y="2492505"/>
                  <a:pt x="6792773" y="2486174"/>
                </a:cubicBezTo>
                <a:cubicBezTo>
                  <a:pt x="6837690" y="2465757"/>
                  <a:pt x="6889535" y="2466821"/>
                  <a:pt x="6937916" y="2457145"/>
                </a:cubicBezTo>
                <a:cubicBezTo>
                  <a:pt x="6947592" y="2442631"/>
                  <a:pt x="6958290" y="2428748"/>
                  <a:pt x="6966944" y="2413603"/>
                </a:cubicBezTo>
                <a:cubicBezTo>
                  <a:pt x="6977679" y="2394817"/>
                  <a:pt x="6982121" y="2372167"/>
                  <a:pt x="6995973" y="2355545"/>
                </a:cubicBezTo>
                <a:cubicBezTo>
                  <a:pt x="7007140" y="2342144"/>
                  <a:pt x="7025002" y="2336193"/>
                  <a:pt x="7039516" y="2326517"/>
                </a:cubicBezTo>
                <a:cubicBezTo>
                  <a:pt x="7041456" y="2319727"/>
                  <a:pt x="7078446" y="2194529"/>
                  <a:pt x="7083058" y="2166860"/>
                </a:cubicBezTo>
                <a:cubicBezTo>
                  <a:pt x="7089471" y="2128384"/>
                  <a:pt x="7089400" y="2088885"/>
                  <a:pt x="7097573" y="2050745"/>
                </a:cubicBezTo>
                <a:cubicBezTo>
                  <a:pt x="7103984" y="2020826"/>
                  <a:pt x="7116925" y="1992688"/>
                  <a:pt x="7126601" y="1963660"/>
                </a:cubicBezTo>
                <a:lnTo>
                  <a:pt x="7141116" y="1920117"/>
                </a:lnTo>
                <a:cubicBezTo>
                  <a:pt x="7145954" y="1891088"/>
                  <a:pt x="7130078" y="1847632"/>
                  <a:pt x="7155630" y="1833031"/>
                </a:cubicBezTo>
                <a:cubicBezTo>
                  <a:pt x="7182197" y="1817850"/>
                  <a:pt x="7242716" y="1862060"/>
                  <a:pt x="7242716" y="1862060"/>
                </a:cubicBezTo>
                <a:cubicBezTo>
                  <a:pt x="7257230" y="1852384"/>
                  <a:pt x="7270656" y="1840832"/>
                  <a:pt x="7286258" y="1833031"/>
                </a:cubicBezTo>
                <a:cubicBezTo>
                  <a:pt x="7299942" y="1826189"/>
                  <a:pt x="7315739" y="1824544"/>
                  <a:pt x="7329801" y="1818517"/>
                </a:cubicBezTo>
                <a:cubicBezTo>
                  <a:pt x="7349688" y="1809994"/>
                  <a:pt x="7368506" y="1799164"/>
                  <a:pt x="7387858" y="1789488"/>
                </a:cubicBezTo>
                <a:cubicBezTo>
                  <a:pt x="7397534" y="1774974"/>
                  <a:pt x="7410015" y="1761979"/>
                  <a:pt x="7416887" y="1745945"/>
                </a:cubicBezTo>
                <a:cubicBezTo>
                  <a:pt x="7424745" y="1727610"/>
                  <a:pt x="7425921" y="1707068"/>
                  <a:pt x="7431401" y="1687888"/>
                </a:cubicBezTo>
                <a:cubicBezTo>
                  <a:pt x="7473046" y="1542132"/>
                  <a:pt x="7415057" y="1767782"/>
                  <a:pt x="7460430" y="1586288"/>
                </a:cubicBezTo>
                <a:cubicBezTo>
                  <a:pt x="7474944" y="1591126"/>
                  <a:pt x="7490289" y="1593961"/>
                  <a:pt x="7503973" y="1600803"/>
                </a:cubicBezTo>
                <a:cubicBezTo>
                  <a:pt x="7519575" y="1608604"/>
                  <a:pt x="7530072" y="1629831"/>
                  <a:pt x="7547516" y="1629831"/>
                </a:cubicBezTo>
                <a:cubicBezTo>
                  <a:pt x="7569152" y="1629831"/>
                  <a:pt x="7586221" y="1610479"/>
                  <a:pt x="7605573" y="1600803"/>
                </a:cubicBezTo>
                <a:cubicBezTo>
                  <a:pt x="7615249" y="1586289"/>
                  <a:pt x="7627729" y="1573293"/>
                  <a:pt x="7634601" y="1557260"/>
                </a:cubicBezTo>
                <a:cubicBezTo>
                  <a:pt x="7642459" y="1538925"/>
                  <a:pt x="7643384" y="1518310"/>
                  <a:pt x="7649116" y="1499203"/>
                </a:cubicBezTo>
                <a:cubicBezTo>
                  <a:pt x="7677381" y="1404987"/>
                  <a:pt x="7664750" y="1432207"/>
                  <a:pt x="7707173" y="1368574"/>
                </a:cubicBezTo>
                <a:cubicBezTo>
                  <a:pt x="7712011" y="1354060"/>
                  <a:pt x="7714257" y="1338405"/>
                  <a:pt x="7721687" y="1325031"/>
                </a:cubicBezTo>
                <a:cubicBezTo>
                  <a:pt x="7738630" y="1294533"/>
                  <a:pt x="7779744" y="1237945"/>
                  <a:pt x="7779744" y="1237945"/>
                </a:cubicBezTo>
                <a:cubicBezTo>
                  <a:pt x="7821412" y="1071268"/>
                  <a:pt x="7763146" y="1276673"/>
                  <a:pt x="7823287" y="1136345"/>
                </a:cubicBezTo>
                <a:cubicBezTo>
                  <a:pt x="7906448" y="942303"/>
                  <a:pt x="7781688" y="1190125"/>
                  <a:pt x="7852316" y="1034745"/>
                </a:cubicBezTo>
                <a:cubicBezTo>
                  <a:pt x="7870223" y="995351"/>
                  <a:pt x="7891021" y="957336"/>
                  <a:pt x="7910373" y="918631"/>
                </a:cubicBezTo>
                <a:lnTo>
                  <a:pt x="7939401" y="860574"/>
                </a:lnTo>
                <a:cubicBezTo>
                  <a:pt x="7944239" y="836384"/>
                  <a:pt x="7949503" y="812275"/>
                  <a:pt x="7953916" y="788003"/>
                </a:cubicBezTo>
                <a:cubicBezTo>
                  <a:pt x="7959181" y="759049"/>
                  <a:pt x="7959124" y="728836"/>
                  <a:pt x="7968430" y="700917"/>
                </a:cubicBezTo>
                <a:cubicBezTo>
                  <a:pt x="7973946" y="684368"/>
                  <a:pt x="7987782" y="671888"/>
                  <a:pt x="7997458" y="657374"/>
                </a:cubicBezTo>
                <a:cubicBezTo>
                  <a:pt x="8002296" y="638022"/>
                  <a:pt x="8004115" y="617652"/>
                  <a:pt x="8011973" y="599317"/>
                </a:cubicBezTo>
                <a:cubicBezTo>
                  <a:pt x="8027807" y="562371"/>
                  <a:pt x="8049357" y="544338"/>
                  <a:pt x="8084544" y="526745"/>
                </a:cubicBezTo>
                <a:cubicBezTo>
                  <a:pt x="8098228" y="519903"/>
                  <a:pt x="8113882" y="517913"/>
                  <a:pt x="8128087" y="512231"/>
                </a:cubicBezTo>
                <a:cubicBezTo>
                  <a:pt x="8138132" y="508213"/>
                  <a:pt x="8147440" y="502555"/>
                  <a:pt x="8157116" y="497717"/>
                </a:cubicBezTo>
              </a:path>
            </a:pathLst>
          </a:custGeom>
          <a:ln w="25400" cap="flat" cmpd="sng" algn="ctr">
            <a:solidFill>
              <a:srgbClr val="EC5666"/>
            </a:solidFill>
            <a:prstDash val="sysDot"/>
            <a:round/>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9" name="Rak pil 8"/>
          <p:cNvCxnSpPr>
            <a:cxnSpLocks noChangeShapeType="1"/>
          </p:cNvCxnSpPr>
          <p:nvPr/>
        </p:nvCxnSpPr>
        <p:spPr bwMode="auto">
          <a:xfrm>
            <a:off x="2925430" y="5803690"/>
            <a:ext cx="6870635" cy="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12" name="Platshållare för innehåll 1"/>
          <p:cNvSpPr txBox="1">
            <a:spLocks/>
          </p:cNvSpPr>
          <p:nvPr/>
        </p:nvSpPr>
        <p:spPr>
          <a:xfrm>
            <a:off x="1360969" y="1830159"/>
            <a:ext cx="1450975" cy="45720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ctr" defTabSz="914400" rtl="0" eaLnBrk="1" fontAlgn="auto" latinLnBrk="0" hangingPunct="1">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Härligt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sp>
        <p:nvSpPr>
          <p:cNvPr id="13" name="Platshållare för innehåll 1"/>
          <p:cNvSpPr txBox="1">
            <a:spLocks/>
          </p:cNvSpPr>
          <p:nvPr/>
        </p:nvSpPr>
        <p:spPr>
          <a:xfrm>
            <a:off x="1596437" y="5210957"/>
            <a:ext cx="1774412" cy="765494"/>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Grymt jobbigt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sp>
        <p:nvSpPr>
          <p:cNvPr id="10" name="Platshållare för innehåll 1"/>
          <p:cNvSpPr txBox="1">
            <a:spLocks/>
          </p:cNvSpPr>
          <p:nvPr/>
        </p:nvSpPr>
        <p:spPr>
          <a:xfrm>
            <a:off x="5125581" y="4747419"/>
            <a:ext cx="4298852" cy="788432"/>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ts val="200"/>
              </a:spcBef>
              <a:spcAft>
                <a:spcPts val="0"/>
              </a:spcAft>
              <a:buClr>
                <a:srgbClr val="404040"/>
              </a:buClr>
              <a:buSzPct val="70000"/>
              <a:buFontTx/>
              <a:buNone/>
              <a:tabLst/>
              <a:defRPr/>
            </a:pP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Sedan jämför vi vår egen </a:t>
            </a:r>
            <a:b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b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”insida” med andras ”utsida” </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pic>
        <p:nvPicPr>
          <p:cNvPr id="14" name="Bildobjekt 13" descr="Polerad utsida vs insida bild.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67627" y="2520729"/>
            <a:ext cx="3244626" cy="2130637"/>
          </a:xfrm>
          <a:prstGeom prst="rect">
            <a:avLst/>
          </a:prstGeom>
        </p:spPr>
      </p:pic>
      <p:pic>
        <p:nvPicPr>
          <p:cNvPr id="31" name="Bildobjekt 30">
            <a:extLst>
              <a:ext uri="{FF2B5EF4-FFF2-40B4-BE49-F238E27FC236}">
                <a16:creationId xmlns:a16="http://schemas.microsoft.com/office/drawing/2014/main" id="{8059EDC3-711C-634C-92C0-0A13684B991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55" name="Rubrik 1">
            <a:extLst>
              <a:ext uri="{FF2B5EF4-FFF2-40B4-BE49-F238E27FC236}">
                <a16:creationId xmlns:a16="http://schemas.microsoft.com/office/drawing/2014/main" id="{53DE8EA6-4EB2-A349-90B0-1FFFD32BB138}"/>
              </a:ext>
            </a:extLst>
          </p:cNvPr>
          <p:cNvSpPr txBox="1">
            <a:spLocks/>
          </p:cNvSpPr>
          <p:nvPr/>
        </p:nvSpPr>
        <p:spPr>
          <a:xfrm>
            <a:off x="1883255" y="568014"/>
            <a:ext cx="8229600" cy="7350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rPr>
              <a:t>Mitt liv är riktigt tungt… </a:t>
            </a:r>
            <a:r>
              <a:rPr kumimoji="0" lang="sv-SE" sz="2800" b="1"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Ibland</a:t>
            </a:r>
            <a:endPar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endParaRPr>
          </a:p>
        </p:txBody>
      </p:sp>
    </p:spTree>
    <p:extLst>
      <p:ext uri="{BB962C8B-B14F-4D97-AF65-F5344CB8AC3E}">
        <p14:creationId xmlns:p14="http://schemas.microsoft.com/office/powerpoint/2010/main" val="152852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Bildobjekt 22" descr="En bild som visar utomhus, natur, berg&#10;&#10;Automatiskt genererad beskrivning">
            <a:extLst>
              <a:ext uri="{FF2B5EF4-FFF2-40B4-BE49-F238E27FC236}">
                <a16:creationId xmlns:a16="http://schemas.microsoft.com/office/drawing/2014/main" id="{0B81B4B9-ADAF-3548-8E63-BF634903FC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4" name="Frihandsfigur 23">
            <a:extLst>
              <a:ext uri="{FF2B5EF4-FFF2-40B4-BE49-F238E27FC236}">
                <a16:creationId xmlns:a16="http://schemas.microsoft.com/office/drawing/2014/main" id="{32EF546D-2BB9-BE4F-ACE9-CCC8A1D70EC9}"/>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Bildobjekt 24">
            <a:extLst>
              <a:ext uri="{FF2B5EF4-FFF2-40B4-BE49-F238E27FC236}">
                <a16:creationId xmlns:a16="http://schemas.microsoft.com/office/drawing/2014/main" id="{C50572CD-4F1A-0E4C-9EED-6FB8D5E6EA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6" name="textruta 25">
            <a:extLst>
              <a:ext uri="{FF2B5EF4-FFF2-40B4-BE49-F238E27FC236}">
                <a16:creationId xmlns:a16="http://schemas.microsoft.com/office/drawing/2014/main" id="{AA701B39-0873-E848-AA0B-27940F3A547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53</a:t>
            </a:r>
          </a:p>
        </p:txBody>
      </p:sp>
      <p:pic>
        <p:nvPicPr>
          <p:cNvPr id="9" name="Picture 3" descr="C:\Users\Fredrik Livheim\Desktop\Bilder till manual\Doris 2009 11 03 - Kopia.jpg">
            <a:extLst>
              <a:ext uri="{FF2B5EF4-FFF2-40B4-BE49-F238E27FC236}">
                <a16:creationId xmlns:a16="http://schemas.microsoft.com/office/drawing/2014/main" id="{D2A9A89E-05EC-8043-A73C-7DD3C2DD7E98}"/>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1482486" y="1429007"/>
            <a:ext cx="1755775"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4" descr="C:\Users\Fredrik Livheim\Desktop\Bilder till manual\Doris 2009 11 03 - Kopia - Kopia.jpg">
            <a:extLst>
              <a:ext uri="{FF2B5EF4-FFF2-40B4-BE49-F238E27FC236}">
                <a16:creationId xmlns:a16="http://schemas.microsoft.com/office/drawing/2014/main" id="{36EC5433-1F01-3242-A513-CE655AB02AF5}"/>
              </a:ext>
            </a:extLst>
          </p:cNvPr>
          <p:cNvPicPr>
            <a:picLocks noChangeAspect="1" noChangeArrowheads="1"/>
          </p:cNvPicPr>
          <p:nvPr/>
        </p:nvPicPr>
        <p:blipFill>
          <a:blip r:embed="rId6" cstate="email">
            <a:extLst>
              <a:ext uri="{BEBA8EAE-BF5A-486C-A8C5-ECC9F3942E4B}">
                <a14:imgProps xmlns:a14="http://schemas.microsoft.com/office/drawing/2010/main">
                  <a14:imgLayer r:embed="rId7">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3196986" y="1429007"/>
            <a:ext cx="1601788"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5" descr="C:\Users\Fredrik Livheim\Desktop\Bilder till manual\Doris 2009 11 03 - Kopia - Kopia (2).jpg">
            <a:extLst>
              <a:ext uri="{FF2B5EF4-FFF2-40B4-BE49-F238E27FC236}">
                <a16:creationId xmlns:a16="http://schemas.microsoft.com/office/drawing/2014/main" id="{9F38D5C5-B5D6-6B40-9CC1-326768A82A63}"/>
              </a:ext>
            </a:extLst>
          </p:cNvPr>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4768611" y="1429007"/>
            <a:ext cx="1697038"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2" descr="C:\Users\Fredrik Livheim\Desktop\Bilder till manual\Doris 2009 11 03 - Kopia - Kopia (3).jpg">
            <a:extLst>
              <a:ext uri="{FF2B5EF4-FFF2-40B4-BE49-F238E27FC236}">
                <a16:creationId xmlns:a16="http://schemas.microsoft.com/office/drawing/2014/main" id="{A1DB7398-7F56-F349-8B17-5B148FC5AB52}"/>
              </a:ext>
            </a:extLst>
          </p:cNvPr>
          <p:cNvPicPr>
            <a:picLocks noChangeAspect="1" noChangeArrowheads="1"/>
          </p:cNvPicPr>
          <p:nvPr/>
        </p:nvPicPr>
        <p:blipFill>
          <a:blip r:embed="rId10" cstate="email">
            <a:extLst>
              <a:ext uri="{BEBA8EAE-BF5A-486C-A8C5-ECC9F3942E4B}">
                <a14:imgProps xmlns:a14="http://schemas.microsoft.com/office/drawing/2010/main">
                  <a14:imgLayer r:embed="rId11">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6411674" y="1429007"/>
            <a:ext cx="2474912"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3" descr="C:\Users\Fredrik Livheim\Desktop\Bilder till manual\Doris 2009 11 03 - Kopia.jpg">
            <a:extLst>
              <a:ext uri="{FF2B5EF4-FFF2-40B4-BE49-F238E27FC236}">
                <a16:creationId xmlns:a16="http://schemas.microsoft.com/office/drawing/2014/main" id="{F8146679-D0D0-524A-90FA-154337EDFB0F}"/>
              </a:ext>
            </a:extLst>
          </p:cNvPr>
          <p:cNvPicPr>
            <a:picLocks noChangeAspect="1" noChangeArrowheads="1"/>
          </p:cNvPicPr>
          <p:nvPr/>
        </p:nvPicPr>
        <p:blipFill>
          <a:blip r:embed="rId12" cstate="email">
            <a:extLst>
              <a:ext uri="{BEBA8EAE-BF5A-486C-A8C5-ECC9F3942E4B}">
                <a14:imgProps xmlns:a14="http://schemas.microsoft.com/office/drawing/2010/main">
                  <a14:imgLayer r:embed="rId13">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8840549" y="1429007"/>
            <a:ext cx="1785937"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Rektangel 13">
            <a:extLst>
              <a:ext uri="{FF2B5EF4-FFF2-40B4-BE49-F238E27FC236}">
                <a16:creationId xmlns:a16="http://schemas.microsoft.com/office/drawing/2014/main" id="{E947B388-F0C0-2B42-A74F-3B0D5FA2DF89}"/>
              </a:ext>
            </a:extLst>
          </p:cNvPr>
          <p:cNvSpPr/>
          <p:nvPr/>
        </p:nvSpPr>
        <p:spPr>
          <a:xfrm>
            <a:off x="2733014" y="4482960"/>
            <a:ext cx="6725969" cy="830997"/>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1" u="none" strike="noStrike" kern="1200" cap="none" spc="60" normalizeH="0" baseline="0" noProof="0" dirty="0">
                <a:ln>
                  <a:noFill/>
                </a:ln>
                <a:solidFill>
                  <a:srgbClr val="000000"/>
                </a:solidFill>
                <a:effectLst/>
                <a:uLnTx/>
                <a:uFillTx/>
                <a:latin typeface="Century Gothic" panose="020B0502020202020204" pitchFamily="34" charset="0"/>
                <a:ea typeface="+mn-ea"/>
                <a:cs typeface="+mn-cs"/>
              </a:rPr>
              <a:t>”</a:t>
            </a:r>
            <a:r>
              <a:rPr kumimoji="0" lang="sv-SE" altLang="ja-JP" sz="2400" b="1" i="1" u="none" strike="noStrike" kern="1200" cap="none" spc="60" normalizeH="0" baseline="0" noProof="0" dirty="0">
                <a:ln>
                  <a:noFill/>
                </a:ln>
                <a:solidFill>
                  <a:srgbClr val="000000"/>
                </a:solidFill>
                <a:effectLst/>
                <a:uLnTx/>
                <a:uFillTx/>
                <a:latin typeface="Century Gothic" panose="020B0502020202020204" pitchFamily="34" charset="0"/>
                <a:ea typeface="游ゴシック" panose="020B0400000000000000" pitchFamily="34" charset="-128"/>
                <a:cs typeface="+mn-cs"/>
              </a:rPr>
              <a:t>Det finns lika mycket liv i ett ögonblick av sorg som i ett ögonblick av glädje”</a:t>
            </a:r>
            <a:endParaRPr kumimoji="0" lang="sv-SE" sz="2400" b="1" i="1" u="none" strike="noStrike" kern="1200" cap="none" spc="6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15" name="textruta 14">
            <a:extLst>
              <a:ext uri="{FF2B5EF4-FFF2-40B4-BE49-F238E27FC236}">
                <a16:creationId xmlns:a16="http://schemas.microsoft.com/office/drawing/2014/main" id="{A63FE95F-683D-B145-A367-59D7B3DF92F7}"/>
              </a:ext>
            </a:extLst>
          </p:cNvPr>
          <p:cNvSpPr txBox="1"/>
          <p:nvPr/>
        </p:nvSpPr>
        <p:spPr>
          <a:xfrm>
            <a:off x="3120539" y="5388095"/>
            <a:ext cx="5950921" cy="30777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60" normalizeH="0" baseline="0" noProof="0" dirty="0">
                <a:ln>
                  <a:noFill/>
                </a:ln>
                <a:solidFill>
                  <a:srgbClr val="000000"/>
                </a:solidFill>
                <a:effectLst/>
                <a:uLnTx/>
                <a:uFillTx/>
                <a:latin typeface="Century Gothic" panose="020B0502020202020204" pitchFamily="34" charset="0"/>
                <a:ea typeface="+mn-ea"/>
                <a:cs typeface="+mn-cs"/>
              </a:rPr>
              <a:t>- STEVEN C. HAYES</a:t>
            </a:r>
          </a:p>
        </p:txBody>
      </p:sp>
      <p:sp>
        <p:nvSpPr>
          <p:cNvPr id="30" name="textruta 29">
            <a:extLst>
              <a:ext uri="{FF2B5EF4-FFF2-40B4-BE49-F238E27FC236}">
                <a16:creationId xmlns:a16="http://schemas.microsoft.com/office/drawing/2014/main" id="{72300397-98F8-B94D-A5D4-465A402EA4D0}"/>
              </a:ext>
            </a:extLst>
          </p:cNvPr>
          <p:cNvSpPr txBox="1"/>
          <p:nvPr/>
        </p:nvSpPr>
        <p:spPr>
          <a:xfrm>
            <a:off x="3067157" y="789205"/>
            <a:ext cx="6057685"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OM LIVET</a:t>
            </a:r>
          </a:p>
        </p:txBody>
      </p:sp>
    </p:spTree>
    <p:extLst>
      <p:ext uri="{BB962C8B-B14F-4D97-AF65-F5344CB8AC3E}">
        <p14:creationId xmlns:p14="http://schemas.microsoft.com/office/powerpoint/2010/main" val="43447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0"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0CFFCF5-06F8-0B4A-95EB-531EC56D46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7104"/>
            <a:ext cx="12192000" cy="6858000"/>
          </a:xfrm>
          <a:prstGeom prst="rect">
            <a:avLst/>
          </a:prstGeom>
        </p:spPr>
      </p:pic>
      <p:sp>
        <p:nvSpPr>
          <p:cNvPr id="6" name="Frihandsfigur 5">
            <a:extLst>
              <a:ext uri="{FF2B5EF4-FFF2-40B4-BE49-F238E27FC236}">
                <a16:creationId xmlns:a16="http://schemas.microsoft.com/office/drawing/2014/main" id="{F864B641-9DF8-AA4C-9A82-34127CF18608}"/>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Bildobjekt 6">
            <a:extLst>
              <a:ext uri="{FF2B5EF4-FFF2-40B4-BE49-F238E27FC236}">
                <a16:creationId xmlns:a16="http://schemas.microsoft.com/office/drawing/2014/main" id="{E690C6BE-BCF8-A04F-BAF9-BF0C62E541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8" name="textruta 7">
            <a:extLst>
              <a:ext uri="{FF2B5EF4-FFF2-40B4-BE49-F238E27FC236}">
                <a16:creationId xmlns:a16="http://schemas.microsoft.com/office/drawing/2014/main" id="{C5AD64CC-EE4D-D44B-8031-4F13BFF5812F}"/>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47</a:t>
            </a:r>
          </a:p>
        </p:txBody>
      </p:sp>
      <p:sp>
        <p:nvSpPr>
          <p:cNvPr id="4" name="textruta 3">
            <a:extLst>
              <a:ext uri="{FF2B5EF4-FFF2-40B4-BE49-F238E27FC236}">
                <a16:creationId xmlns:a16="http://schemas.microsoft.com/office/drawing/2014/main" id="{B27E32CF-CA51-B745-833B-E5E605606E46}"/>
              </a:ext>
            </a:extLst>
          </p:cNvPr>
          <p:cNvSpPr txBox="1"/>
          <p:nvPr/>
        </p:nvSpPr>
        <p:spPr>
          <a:xfrm rot="21073289">
            <a:off x="682692" y="1803771"/>
            <a:ext cx="5608256" cy="3852171"/>
          </a:xfrm>
          <a:prstGeom prst="rect">
            <a:avLst/>
          </a:prstGeom>
          <a:solidFill>
            <a:srgbClr val="EC5666"/>
          </a:solidFill>
          <a:ln w="136525">
            <a:solidFill>
              <a:schemeClr val="bg1"/>
            </a:solidFill>
            <a:miter lim="800000"/>
          </a:ln>
          <a:effectLst>
            <a:outerShdw blurRad="109078" dist="63500" dir="4200000" sx="100362" sy="100362" algn="tl" rotWithShape="0">
              <a:prstClr val="black">
                <a:alpha val="19000"/>
              </a:prstClr>
            </a:outerShdw>
            <a:softEdge rad="0"/>
          </a:effectLst>
        </p:spPr>
        <p:txBody>
          <a:bodyPr wrap="none" lIns="360000" tIns="0" rIns="360000" bIns="360000" rtlCol="0" anchor="ctr" anchorCtr="0">
            <a:noAutofit/>
          </a:bodyPr>
          <a:lstStyle/>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”Mitt liv har varit fullt </a:t>
            </a: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av tragedier…</a:t>
            </a: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endPar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endParaRP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…några av dem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har faktiskt inträffat.”</a:t>
            </a:r>
            <a:endPar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xtruta 2">
            <a:extLst>
              <a:ext uri="{FF2B5EF4-FFF2-40B4-BE49-F238E27FC236}">
                <a16:creationId xmlns:a16="http://schemas.microsoft.com/office/drawing/2014/main" id="{35393C9F-87FC-4F42-A7E1-11CF0DE3B262}"/>
              </a:ext>
            </a:extLst>
          </p:cNvPr>
          <p:cNvSpPr txBox="1"/>
          <p:nvPr/>
        </p:nvSpPr>
        <p:spPr>
          <a:xfrm rot="21073289">
            <a:off x="2194436" y="4572854"/>
            <a:ext cx="292714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Mark Twain</a:t>
            </a:r>
          </a:p>
        </p:txBody>
      </p:sp>
      <p:pic>
        <p:nvPicPr>
          <p:cNvPr id="9" name="Bildobjekt 8">
            <a:extLst>
              <a:ext uri="{FF2B5EF4-FFF2-40B4-BE49-F238E27FC236}">
                <a16:creationId xmlns:a16="http://schemas.microsoft.com/office/drawing/2014/main" id="{CBD227A9-B559-5C4C-96BD-FAA51169636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rot="382453">
            <a:off x="428393" y="258807"/>
            <a:ext cx="2540000" cy="2247900"/>
          </a:xfrm>
          <a:prstGeom prst="rect">
            <a:avLst/>
          </a:prstGeom>
          <a:effectLst>
            <a:outerShdw blurRad="79090" dist="557233" dir="3840000" sx="88000" sy="88000" algn="tl" rotWithShape="0">
              <a:prstClr val="black">
                <a:alpha val="22965"/>
              </a:prstClr>
            </a:outerShdw>
          </a:effectLst>
        </p:spPr>
      </p:pic>
      <p:sp>
        <p:nvSpPr>
          <p:cNvPr id="13" name="textruta 12">
            <a:extLst>
              <a:ext uri="{FF2B5EF4-FFF2-40B4-BE49-F238E27FC236}">
                <a16:creationId xmlns:a16="http://schemas.microsoft.com/office/drawing/2014/main" id="{615554A0-6BDB-9748-AAB5-3C14A949FDC4}"/>
              </a:ext>
            </a:extLst>
          </p:cNvPr>
          <p:cNvSpPr txBox="1"/>
          <p:nvPr/>
        </p:nvSpPr>
        <p:spPr>
          <a:xfrm rot="585044">
            <a:off x="6195283" y="2274255"/>
            <a:ext cx="5420422" cy="3959851"/>
          </a:xfrm>
          <a:prstGeom prst="rect">
            <a:avLst/>
          </a:prstGeom>
          <a:solidFill>
            <a:srgbClr val="C3950B"/>
          </a:solidFill>
          <a:ln w="136525">
            <a:solidFill>
              <a:schemeClr val="bg1"/>
            </a:solidFill>
            <a:miter lim="800000"/>
          </a:ln>
          <a:effectLst>
            <a:outerShdw blurRad="229235" dist="302221" dir="6778364" sx="98677" sy="98677" algn="tr" rotWithShape="0">
              <a:prstClr val="black">
                <a:alpha val="26000"/>
              </a:prstClr>
            </a:outerShdw>
            <a:softEdge rad="0"/>
          </a:effectLst>
        </p:spPr>
        <p:txBody>
          <a:bodyPr wrap="none" lIns="360000" tIns="396000" rIns="360000" bIns="360000" rtlCol="0" anchor="t" anchorCtr="0">
            <a:noAutofit/>
          </a:bodyPr>
          <a:lstStyle/>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85% av de saker vi oroar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oss för händer inte…</a:t>
            </a: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endPar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endParaRP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 och när det vi oroar oss för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händer så är det inte lika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jobbigt som vår hjärna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förutspådde.</a:t>
            </a:r>
          </a:p>
        </p:txBody>
      </p:sp>
      <p:sp>
        <p:nvSpPr>
          <p:cNvPr id="14" name="textruta 13">
            <a:extLst>
              <a:ext uri="{FF2B5EF4-FFF2-40B4-BE49-F238E27FC236}">
                <a16:creationId xmlns:a16="http://schemas.microsoft.com/office/drawing/2014/main" id="{9D40B43A-C9EF-D440-8A67-87F2E8CC8E2D}"/>
              </a:ext>
            </a:extLst>
          </p:cNvPr>
          <p:cNvSpPr txBox="1"/>
          <p:nvPr/>
        </p:nvSpPr>
        <p:spPr>
          <a:xfrm rot="598053">
            <a:off x="7275174" y="5257012"/>
            <a:ext cx="29271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Ref; ”The end </a:t>
            </a:r>
            <a:r>
              <a:rPr kumimoji="0" lang="sv-SE" sz="1400" b="0" i="0" u="none" strike="noStrike" kern="1200" cap="none" spc="60" normalizeH="0" baseline="0" noProof="0" dirty="0" err="1">
                <a:ln>
                  <a:noFill/>
                </a:ln>
                <a:solidFill>
                  <a:srgbClr val="FFFFFF"/>
                </a:solidFill>
                <a:effectLst/>
                <a:uLnTx/>
                <a:uFillTx/>
                <a:latin typeface="Century Gothic" panose="020B0502020202020204" pitchFamily="34" charset="0"/>
                <a:ea typeface="+mn-ea"/>
                <a:cs typeface="+mn-cs"/>
              </a:rPr>
              <a:t>of</a:t>
            </a: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 stress”; </a:t>
            </a:r>
            <a:b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b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Don Joseph </a:t>
            </a:r>
            <a:r>
              <a:rPr kumimoji="0" lang="sv-SE" sz="1400" b="0" i="0" u="none" strike="noStrike" kern="1200" cap="none" spc="60" normalizeH="0" baseline="0" noProof="0" dirty="0" err="1">
                <a:ln>
                  <a:noFill/>
                </a:ln>
                <a:solidFill>
                  <a:srgbClr val="FFFFFF"/>
                </a:solidFill>
                <a:effectLst/>
                <a:uLnTx/>
                <a:uFillTx/>
                <a:latin typeface="Century Gothic" panose="020B0502020202020204" pitchFamily="34" charset="0"/>
                <a:ea typeface="+mn-ea"/>
                <a:cs typeface="+mn-cs"/>
              </a:rPr>
              <a:t>Gowney</a:t>
            </a:r>
            <a:endPar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textruta 10">
            <a:extLst>
              <a:ext uri="{FF2B5EF4-FFF2-40B4-BE49-F238E27FC236}">
                <a16:creationId xmlns:a16="http://schemas.microsoft.com/office/drawing/2014/main" id="{05385A54-E109-A742-8E5C-1800707B2833}"/>
              </a:ext>
            </a:extLst>
          </p:cNvPr>
          <p:cNvSpPr txBox="1"/>
          <p:nvPr/>
        </p:nvSpPr>
        <p:spPr>
          <a:xfrm>
            <a:off x="354595" y="789370"/>
            <a:ext cx="1148280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n-ea"/>
                <a:cs typeface="+mn-cs"/>
              </a:rPr>
              <a:t>En iakttagelse</a:t>
            </a:r>
          </a:p>
        </p:txBody>
      </p:sp>
    </p:spTree>
    <p:extLst>
      <p:ext uri="{BB962C8B-B14F-4D97-AF65-F5344CB8AC3E}">
        <p14:creationId xmlns:p14="http://schemas.microsoft.com/office/powerpoint/2010/main" val="393166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
                                        <p:tgtEl>
                                          <p:spTgt spid="4"/>
                                        </p:tgtEl>
                                      </p:cBhvr>
                                    </p:animEffect>
                                  </p:childTnLst>
                                </p:cTn>
                              </p:par>
                            </p:childTnLst>
                          </p:cTn>
                        </p:par>
                        <p:par>
                          <p:cTn id="8" fill="hold">
                            <p:stCondLst>
                              <p:cond delay="10"/>
                            </p:stCondLst>
                            <p:childTnLst>
                              <p:par>
                                <p:cTn id="9" presetID="10"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childTnLst>
                                </p:cTn>
                              </p:par>
                            </p:childTnLst>
                          </p:cTn>
                        </p:par>
                        <p:par>
                          <p:cTn id="12" fill="hold">
                            <p:stCondLst>
                              <p:cond delay="1010"/>
                            </p:stCondLst>
                            <p:childTnLst>
                              <p:par>
                                <p:cTn id="13" presetID="10" presetClass="entr" presetSubtype="0" fill="hold"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childTnLst>
                                </p:cTn>
                              </p:par>
                            </p:childTnLst>
                          </p:cTn>
                        </p:par>
                        <p:par>
                          <p:cTn id="16" fill="hold">
                            <p:stCondLst>
                              <p:cond delay="2010"/>
                            </p:stCondLst>
                            <p:childTnLst>
                              <p:par>
                                <p:cTn id="17" presetID="10" presetClass="entr" presetSubtype="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childTnLst>
                          </p:cTn>
                        </p:par>
                        <p:par>
                          <p:cTn id="23" fill="hold">
                            <p:stCondLst>
                              <p:cond delay="401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childTnLst>
                                </p:cTn>
                              </p:par>
                            </p:childTnLst>
                          </p:cTn>
                        </p:par>
                        <p:par>
                          <p:cTn id="27" fill="hold">
                            <p:stCondLst>
                              <p:cond delay="6010"/>
                            </p:stCondLst>
                            <p:childTnLst>
                              <p:par>
                                <p:cTn id="28" presetID="10" presetClass="entr" presetSubtype="0" fill="hold" nodeType="after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fade">
                                      <p:cBhvr>
                                        <p:cTn id="30" dur="500"/>
                                        <p:tgtEl>
                                          <p:spTgt spid="13">
                                            <p:txEl>
                                              <p:pRg st="0" end="0"/>
                                            </p:txEl>
                                          </p:spTgt>
                                        </p:tgtEl>
                                      </p:cBhvr>
                                    </p:animEffect>
                                  </p:childTnLst>
                                </p:cTn>
                              </p:par>
                            </p:childTnLst>
                          </p:cTn>
                        </p:par>
                        <p:par>
                          <p:cTn id="31" fill="hold">
                            <p:stCondLst>
                              <p:cond delay="6510"/>
                            </p:stCondLst>
                            <p:childTnLst>
                              <p:par>
                                <p:cTn id="32" presetID="10" presetClass="entr" presetSubtype="0" fill="hold" nodeType="afterEffect">
                                  <p:stCondLst>
                                    <p:cond delay="0"/>
                                  </p:stCondLst>
                                  <p:childTnLst>
                                    <p:set>
                                      <p:cBhvr>
                                        <p:cTn id="33" dur="1" fill="hold">
                                          <p:stCondLst>
                                            <p:cond delay="0"/>
                                          </p:stCondLst>
                                        </p:cTn>
                                        <p:tgtEl>
                                          <p:spTgt spid="13">
                                            <p:txEl>
                                              <p:pRg st="2" end="2"/>
                                            </p:txEl>
                                          </p:spTgt>
                                        </p:tgtEl>
                                        <p:attrNameLst>
                                          <p:attrName>style.visibility</p:attrName>
                                        </p:attrNameLst>
                                      </p:cBhvr>
                                      <p:to>
                                        <p:strVal val="visible"/>
                                      </p:to>
                                    </p:set>
                                    <p:animEffect transition="in" filter="fade">
                                      <p:cBhvr>
                                        <p:cTn id="34" dur="500"/>
                                        <p:tgtEl>
                                          <p:spTgt spid="13">
                                            <p:txEl>
                                              <p:pRg st="2" end="2"/>
                                            </p:txEl>
                                          </p:spTgt>
                                        </p:tgtEl>
                                      </p:cBhvr>
                                    </p:animEffect>
                                  </p:childTnLst>
                                </p:cTn>
                              </p:par>
                            </p:childTnLst>
                          </p:cTn>
                        </p:par>
                        <p:par>
                          <p:cTn id="35" fill="hold">
                            <p:stCondLst>
                              <p:cond delay="7010"/>
                            </p:stCondLst>
                            <p:childTnLst>
                              <p:par>
                                <p:cTn id="36" presetID="10" presetClass="entr" presetSubtype="0" fill="hold" nodeType="afterEffect">
                                  <p:stCondLst>
                                    <p:cond delay="0"/>
                                  </p:stCondLst>
                                  <p:childTnLst>
                                    <p:set>
                                      <p:cBhvr>
                                        <p:cTn id="37" dur="1" fill="hold">
                                          <p:stCondLst>
                                            <p:cond delay="0"/>
                                          </p:stCondLst>
                                        </p:cTn>
                                        <p:tgtEl>
                                          <p:spTgt spid="14">
                                            <p:txEl>
                                              <p:pRg st="0" end="0"/>
                                            </p:txEl>
                                          </p:spTgt>
                                        </p:tgtEl>
                                        <p:attrNameLst>
                                          <p:attrName>style.visibility</p:attrName>
                                        </p:attrNameLst>
                                      </p:cBhvr>
                                      <p:to>
                                        <p:strVal val="visible"/>
                                      </p:to>
                                    </p:set>
                                    <p:animEffect transition="in" filter="fade">
                                      <p:cBhvr>
                                        <p:cTn id="38"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1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Bildobjekt 11" descr="En bild som visar vatten, utomhus, himmel, sjö&#10;&#10;Automatiskt genererad beskrivning">
            <a:extLst>
              <a:ext uri="{FF2B5EF4-FFF2-40B4-BE49-F238E27FC236}">
                <a16:creationId xmlns:a16="http://schemas.microsoft.com/office/drawing/2014/main" id="{F8597D5E-49C1-6A4D-A322-15E2398939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3" name="Frihandsfigur 12">
            <a:extLst>
              <a:ext uri="{FF2B5EF4-FFF2-40B4-BE49-F238E27FC236}">
                <a16:creationId xmlns:a16="http://schemas.microsoft.com/office/drawing/2014/main" id="{F8A8C45C-9017-0743-89BC-AE32FCCE3C3A}"/>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Bildobjekt 14">
            <a:extLst>
              <a:ext uri="{FF2B5EF4-FFF2-40B4-BE49-F238E27FC236}">
                <a16:creationId xmlns:a16="http://schemas.microsoft.com/office/drawing/2014/main" id="{F2846F70-72DF-BB41-87D2-24DA17F344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6" name="textruta 15">
            <a:extLst>
              <a:ext uri="{FF2B5EF4-FFF2-40B4-BE49-F238E27FC236}">
                <a16:creationId xmlns:a16="http://schemas.microsoft.com/office/drawing/2014/main" id="{932B1B09-98F1-FC4C-8CBF-AB0568978EF4}"/>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49</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3350128" y="789370"/>
            <a:ext cx="54917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ATT HAMNA I KVICKSAND</a:t>
            </a:r>
          </a:p>
        </p:txBody>
      </p:sp>
      <p:pic>
        <p:nvPicPr>
          <p:cNvPr id="9" name="Picture 3">
            <a:extLst>
              <a:ext uri="{FF2B5EF4-FFF2-40B4-BE49-F238E27FC236}">
                <a16:creationId xmlns:a16="http://schemas.microsoft.com/office/drawing/2014/main" id="{EE4E4ABE-5506-964E-8F41-881EEBDE62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1306046">
            <a:off x="2473307" y="1772947"/>
            <a:ext cx="3654534" cy="4073572"/>
          </a:xfrm>
          <a:prstGeom prst="rect">
            <a:avLst/>
          </a:prstGeom>
          <a:ln w="136525">
            <a:solidFill>
              <a:schemeClr val="bg1"/>
            </a:solidFill>
            <a:miter lim="800000"/>
          </a:ln>
          <a:effectLst>
            <a:outerShdw blurRad="38100" dist="12700" dir="2700000" algn="tl" rotWithShape="0">
              <a:prstClr val="black">
                <a:alpha val="80000"/>
              </a:prstClr>
            </a:outerShdw>
            <a:softEdge rad="0"/>
          </a:effectLst>
          <a:extLst>
            <a:ext uri="{909E8E84-426E-40dd-AFC4-6F175D3DCCD1}">
              <a14:hiddenFill xmlns=""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C5258FCF-D011-FD4F-9CB8-633344588AA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313517">
            <a:off x="6360894" y="2112491"/>
            <a:ext cx="3654440" cy="4092623"/>
          </a:xfrm>
          <a:prstGeom prst="rect">
            <a:avLst/>
          </a:prstGeom>
          <a:ln w="136525">
            <a:solidFill>
              <a:schemeClr val="bg1"/>
            </a:solidFill>
            <a:miter lim="800000"/>
          </a:ln>
          <a:effectLst>
            <a:outerShdw blurRad="366304" dist="289201" dir="4680000" sx="97721" sy="97721" algn="tl" rotWithShape="0">
              <a:prstClr val="black">
                <a:alpha val="80000"/>
              </a:prstClr>
            </a:outerShdw>
            <a:softEdge rad="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2166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vatten, utomhus, himmel, sjö&#10;&#10;Automatiskt genererad beskrivning">
            <a:extLst>
              <a:ext uri="{FF2B5EF4-FFF2-40B4-BE49-F238E27FC236}">
                <a16:creationId xmlns:a16="http://schemas.microsoft.com/office/drawing/2014/main" id="{88AB53FE-913D-FB4E-96C4-681C56D5B0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1" name="textruta 10">
            <a:extLst>
              <a:ext uri="{FF2B5EF4-FFF2-40B4-BE49-F238E27FC236}">
                <a16:creationId xmlns:a16="http://schemas.microsoft.com/office/drawing/2014/main" id="{ED2385F4-FB88-E846-BFA9-5D6AA1CCC4C8}"/>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48</a:t>
            </a:r>
          </a:p>
        </p:txBody>
      </p:sp>
      <p:sp>
        <p:nvSpPr>
          <p:cNvPr id="5" name="Rektangel 4">
            <a:extLst>
              <a:ext uri="{FF2B5EF4-FFF2-40B4-BE49-F238E27FC236}">
                <a16:creationId xmlns:a16="http://schemas.microsoft.com/office/drawing/2014/main" id="{59579BF4-2D28-864A-AB51-93F370C88BB4}"/>
              </a:ext>
            </a:extLst>
          </p:cNvPr>
          <p:cNvSpPr/>
          <p:nvPr/>
        </p:nvSpPr>
        <p:spPr>
          <a:xfrm>
            <a:off x="3449056" y="114190"/>
            <a:ext cx="5491743" cy="566530"/>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KÄNSLOR FYLLER EN VIKTIG FUNKTION</a:t>
            </a:r>
          </a:p>
        </p:txBody>
      </p:sp>
      <p:sp>
        <p:nvSpPr>
          <p:cNvPr id="2" name="Platshållare för innehåll 1">
            <a:extLst>
              <a:ext uri="{FF2B5EF4-FFF2-40B4-BE49-F238E27FC236}">
                <a16:creationId xmlns:a16="http://schemas.microsoft.com/office/drawing/2014/main" id="{245243C1-4B4B-131B-B320-6FA155D7443B}"/>
              </a:ext>
            </a:extLst>
          </p:cNvPr>
          <p:cNvSpPr txBox="1">
            <a:spLocks/>
          </p:cNvSpPr>
          <p:nvPr/>
        </p:nvSpPr>
        <p:spPr>
          <a:xfrm>
            <a:off x="447040" y="1050178"/>
            <a:ext cx="9966960" cy="56653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marL="914400" indent="-457200">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ts val="3240"/>
              </a:lnSpc>
              <a:spcBef>
                <a:spcPts val="800"/>
              </a:spcBef>
              <a:spcAft>
                <a:spcPts val="0"/>
              </a:spcAft>
              <a:buClr>
                <a:srgbClr val="1D4C72"/>
              </a:buClr>
              <a:buSzPct val="80000"/>
              <a:buFontTx/>
              <a:buNone/>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Föreställ dig en effektiv  brevbärare med ett rekommenderat paket…</a:t>
            </a:r>
          </a:p>
          <a:p>
            <a:pPr marL="0" marR="0" lvl="0" indent="0" algn="l" defTabSz="914400" rtl="0" eaLnBrk="0" fontAlgn="auto" latinLnBrk="0" hangingPunct="0">
              <a:lnSpc>
                <a:spcPts val="3140"/>
              </a:lnSpc>
              <a:spcBef>
                <a:spcPts val="800"/>
              </a:spcBef>
              <a:spcAft>
                <a:spcPts val="0"/>
              </a:spcAft>
              <a:buClr>
                <a:srgbClr val="1D4C72"/>
              </a:buClr>
              <a:buSzPct val="100000"/>
              <a:buFontTx/>
              <a:buNone/>
              <a:tabLst/>
              <a:defRPr/>
            </a:pPr>
            <a:endParaRPr kumimoji="0" lang="sv-SE" sz="22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p:txBody>
      </p:sp>
      <p:pic>
        <p:nvPicPr>
          <p:cNvPr id="3" name="Bildobjekt 2">
            <a:extLst>
              <a:ext uri="{FF2B5EF4-FFF2-40B4-BE49-F238E27FC236}">
                <a16:creationId xmlns:a16="http://schemas.microsoft.com/office/drawing/2014/main" id="{59845871-19A4-D75D-50CC-80A372144C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66302" y="1902735"/>
            <a:ext cx="3055271" cy="4928443"/>
          </a:xfrm>
          <a:prstGeom prst="rect">
            <a:avLst/>
          </a:prstGeom>
          <a:effectLst>
            <a:softEdge rad="88900"/>
          </a:effectLst>
        </p:spPr>
      </p:pic>
      <p:sp>
        <p:nvSpPr>
          <p:cNvPr id="8" name="Platshållare för innehåll 1">
            <a:extLst>
              <a:ext uri="{FF2B5EF4-FFF2-40B4-BE49-F238E27FC236}">
                <a16:creationId xmlns:a16="http://schemas.microsoft.com/office/drawing/2014/main" id="{C3423B78-7CFB-970D-0082-ADEED96190F7}"/>
              </a:ext>
            </a:extLst>
          </p:cNvPr>
          <p:cNvSpPr txBox="1">
            <a:spLocks/>
          </p:cNvSpPr>
          <p:nvPr/>
        </p:nvSpPr>
        <p:spPr>
          <a:xfrm>
            <a:off x="432171" y="1682078"/>
            <a:ext cx="9966960" cy="56653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marL="914400" indent="-457200">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ct val="100000"/>
              </a:lnSpc>
              <a:spcBef>
                <a:spcPts val="800"/>
              </a:spcBef>
              <a:spcAft>
                <a:spcPts val="0"/>
              </a:spcAft>
              <a:buClr>
                <a:srgbClr val="1D4C72"/>
              </a:buClr>
              <a:buSzPct val="80000"/>
              <a:buFontTx/>
              <a:buNone/>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 ditt centrala nervsystems uppgift är att signalera tills du </a:t>
            </a:r>
            <a:b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     medvetet tagit emot signalen och satt en etikett på den. </a:t>
            </a:r>
          </a:p>
          <a:p>
            <a:pPr marL="0" marR="0" lvl="0" indent="0" algn="l" defTabSz="914400" rtl="0" eaLnBrk="0" fontAlgn="auto" latinLnBrk="0" hangingPunct="0">
              <a:lnSpc>
                <a:spcPts val="3140"/>
              </a:lnSpc>
              <a:spcBef>
                <a:spcPts val="800"/>
              </a:spcBef>
              <a:spcAft>
                <a:spcPts val="0"/>
              </a:spcAft>
              <a:buClr>
                <a:srgbClr val="1D4C72"/>
              </a:buClr>
              <a:buSzPct val="100000"/>
              <a:buFontTx/>
              <a:buNone/>
              <a:tabLst/>
              <a:defRPr/>
            </a:pPr>
            <a:endParaRPr kumimoji="0" lang="sv-SE" sz="22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p:txBody>
      </p:sp>
      <p:sp>
        <p:nvSpPr>
          <p:cNvPr id="9" name="Rektangel 8">
            <a:extLst>
              <a:ext uri="{FF2B5EF4-FFF2-40B4-BE49-F238E27FC236}">
                <a16:creationId xmlns:a16="http://schemas.microsoft.com/office/drawing/2014/main" id="{25AE0ADD-FC13-934D-7DFA-DE3923EC0086}"/>
              </a:ext>
            </a:extLst>
          </p:cNvPr>
          <p:cNvSpPr/>
          <p:nvPr/>
        </p:nvSpPr>
        <p:spPr>
          <a:xfrm>
            <a:off x="447040" y="2582580"/>
            <a:ext cx="5491743" cy="1268196"/>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KÄNSLOR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Feel</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to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heal</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b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8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(känn dom så att dom kan helas)</a:t>
            </a:r>
          </a:p>
        </p:txBody>
      </p:sp>
      <p:sp>
        <p:nvSpPr>
          <p:cNvPr id="15" name="Rektangel 14">
            <a:extLst>
              <a:ext uri="{FF2B5EF4-FFF2-40B4-BE49-F238E27FC236}">
                <a16:creationId xmlns:a16="http://schemas.microsoft.com/office/drawing/2014/main" id="{81E045E1-6082-236B-82CF-FE0F18AE226F}"/>
              </a:ext>
            </a:extLst>
          </p:cNvPr>
          <p:cNvSpPr/>
          <p:nvPr/>
        </p:nvSpPr>
        <p:spPr>
          <a:xfrm>
            <a:off x="465628" y="4025596"/>
            <a:ext cx="5491743" cy="1025794"/>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Name</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to tame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b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8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(tämj dom genom att sätta ord på dom)</a:t>
            </a:r>
          </a:p>
        </p:txBody>
      </p:sp>
      <p:sp>
        <p:nvSpPr>
          <p:cNvPr id="16" name="Rektangel 15">
            <a:extLst>
              <a:ext uri="{FF2B5EF4-FFF2-40B4-BE49-F238E27FC236}">
                <a16:creationId xmlns:a16="http://schemas.microsoft.com/office/drawing/2014/main" id="{A087F13D-DE0E-07CE-F0E0-5CC6B4F735D1}"/>
              </a:ext>
            </a:extLst>
          </p:cNvPr>
          <p:cNvSpPr/>
          <p:nvPr/>
        </p:nvSpPr>
        <p:spPr>
          <a:xfrm>
            <a:off x="484216" y="5404628"/>
            <a:ext cx="8102223" cy="1245333"/>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Jag har en tanke om… 	</a:t>
            </a:r>
            <a:r>
              <a:rPr kumimoji="0" lang="sv-SE" sz="24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(att jag är värdelös)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Jag känner en känsla av… 	</a:t>
            </a:r>
            <a:r>
              <a:rPr kumimoji="0" lang="sv-SE" sz="24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(hopplöshet)</a:t>
            </a:r>
            <a:endParaRPr kumimoji="0" lang="sv-SE" sz="18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39627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5" grpId="0" animBg="1"/>
      <p:bldP spid="1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D3A4A3FF-E6DA-5844-8208-F82639A9E3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ihandsfigur 9">
            <a:extLst>
              <a:ext uri="{FF2B5EF4-FFF2-40B4-BE49-F238E27FC236}">
                <a16:creationId xmlns:a16="http://schemas.microsoft.com/office/drawing/2014/main" id="{651555A4-E14D-BE49-95A7-C291AE49FE2B}"/>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11" name="Bildobjekt 10">
            <a:extLst>
              <a:ext uri="{FF2B5EF4-FFF2-40B4-BE49-F238E27FC236}">
                <a16:creationId xmlns:a16="http://schemas.microsoft.com/office/drawing/2014/main" id="{B47FF2BE-68BA-A544-9E5E-CEB45AA324F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4959926"/>
            <a:ext cx="12192000" cy="1898073"/>
          </a:xfrm>
          <a:prstGeom prst="rect">
            <a:avLst/>
          </a:prstGeom>
          <a:effectLst/>
        </p:spPr>
      </p:pic>
      <p:pic>
        <p:nvPicPr>
          <p:cNvPr id="12" name="Bildobjekt 11">
            <a:extLst>
              <a:ext uri="{FF2B5EF4-FFF2-40B4-BE49-F238E27FC236}">
                <a16:creationId xmlns:a16="http://schemas.microsoft.com/office/drawing/2014/main" id="{9E863474-BA8A-AD4A-B0C6-CE52B27EE2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3" name="textruta 12">
            <a:extLst>
              <a:ext uri="{FF2B5EF4-FFF2-40B4-BE49-F238E27FC236}">
                <a16:creationId xmlns:a16="http://schemas.microsoft.com/office/drawing/2014/main" id="{8D27960A-7D77-F34A-B64B-BCEAB9088472}"/>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55</a:t>
            </a:r>
          </a:p>
        </p:txBody>
      </p:sp>
      <p:sp>
        <p:nvSpPr>
          <p:cNvPr id="5" name="textruta 4">
            <a:extLst>
              <a:ext uri="{FF2B5EF4-FFF2-40B4-BE49-F238E27FC236}">
                <a16:creationId xmlns:a16="http://schemas.microsoft.com/office/drawing/2014/main" id="{E6E808C8-3BC9-434D-BE12-8A36B7E9A92F}"/>
              </a:ext>
            </a:extLst>
          </p:cNvPr>
          <p:cNvSpPr txBox="1"/>
          <p:nvPr/>
        </p:nvSpPr>
        <p:spPr>
          <a:xfrm>
            <a:off x="354596" y="829762"/>
            <a:ext cx="11482808"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ÄR EFFEKTIVT MOT STRESS?</a:t>
            </a:r>
          </a:p>
        </p:txBody>
      </p:sp>
      <p:sp>
        <p:nvSpPr>
          <p:cNvPr id="6" name="Platshållare för innehåll 1">
            <a:extLst>
              <a:ext uri="{FF2B5EF4-FFF2-40B4-BE49-F238E27FC236}">
                <a16:creationId xmlns:a16="http://schemas.microsoft.com/office/drawing/2014/main" id="{F8741895-B77D-0240-85DD-DDEEBF2638D5}"/>
              </a:ext>
            </a:extLst>
          </p:cNvPr>
          <p:cNvSpPr txBox="1">
            <a:spLocks/>
          </p:cNvSpPr>
          <p:nvPr/>
        </p:nvSpPr>
        <p:spPr>
          <a:xfrm>
            <a:off x="3362349" y="1805605"/>
            <a:ext cx="7738467" cy="2694182"/>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marL="914400" indent="-457200">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360000" algn="l" defTabSz="914400" rtl="0" eaLnBrk="1" fontAlgn="auto" latinLnBrk="0" hangingPunct="1">
              <a:lnSpc>
                <a:spcPct val="100000"/>
              </a:lnSpc>
              <a:spcBef>
                <a:spcPts val="0"/>
              </a:spcBef>
              <a:spcAft>
                <a:spcPts val="1800"/>
              </a:spcAft>
              <a:buClrTx/>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FÖRÄNDRA, </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eller ta bort saker som stressar oss</a:t>
            </a:r>
            <a:endParaRPr kumimoji="0" lang="sv-SE" sz="19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a:p>
            <a:pPr marL="0" marR="0" lvl="0" indent="-360000" algn="l" defTabSz="914400" rtl="0" eaLnBrk="1" fontAlgn="auto" latinLnBrk="0" hangingPunct="1">
              <a:lnSpc>
                <a:spcPct val="100000"/>
              </a:lnSpc>
              <a:spcBef>
                <a:spcPts val="20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ACCEPTANS,</a:t>
            </a:r>
            <a:r>
              <a:rPr kumimoji="0" lang="sv-SE" sz="20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att förändra sitt förhållningssätt till stress</a:t>
            </a:r>
          </a:p>
          <a:p>
            <a:pPr marL="0" marR="0" lvl="0" indent="-360000" algn="l" defTabSz="914400" rtl="0" eaLnBrk="1" fontAlgn="auto" latinLnBrk="0" hangingPunct="1">
              <a:lnSpc>
                <a:spcPct val="100000"/>
              </a:lnSpc>
              <a:spcBef>
                <a:spcPts val="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ÅTERHÄMTNING,</a:t>
            </a:r>
            <a:r>
              <a:rPr kumimoji="0" lang="sv-SE" sz="20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inklusive sömn </a:t>
            </a:r>
          </a:p>
          <a:p>
            <a:pPr marL="0" marR="0" lvl="0" indent="-360000" algn="l" defTabSz="914400" rtl="0" eaLnBrk="0" fontAlgn="auto" latinLnBrk="0" hangingPunct="0">
              <a:lnSpc>
                <a:spcPct val="100000"/>
              </a:lnSpc>
              <a:spcBef>
                <a:spcPts val="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MOTION</a:t>
            </a:r>
            <a:endParaRPr kumimoji="0" lang="sv-SE" sz="20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a:p>
            <a:pPr marL="0" marR="0" lvl="0" indent="-360000" algn="l" defTabSz="914400" rtl="0" eaLnBrk="0" fontAlgn="auto" latinLnBrk="0" hangingPunct="0">
              <a:lnSpc>
                <a:spcPct val="100000"/>
              </a:lnSpc>
              <a:spcBef>
                <a:spcPts val="20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MEDVETEN NÄRVARO, </a:t>
            </a:r>
            <a:r>
              <a:rPr kumimoji="0" lang="sv-SE" sz="1900" b="0" i="0" u="none" strike="noStrike" kern="1200" cap="none" spc="0" normalizeH="0" baseline="0" noProof="0" dirty="0" err="1">
                <a:ln>
                  <a:noFill/>
                </a:ln>
                <a:solidFill>
                  <a:srgbClr val="1D4C72"/>
                </a:solidFill>
                <a:effectLst/>
                <a:uLnTx/>
                <a:uFillTx/>
                <a:latin typeface="Century Gothic" panose="020B0502020202020204" pitchFamily="34" charset="0"/>
                <a:ea typeface="ＭＳ Ｐゴシック" charset="0"/>
              </a:rPr>
              <a:t>bl</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a närvaro och förhållningssätt</a:t>
            </a:r>
          </a:p>
        </p:txBody>
      </p:sp>
    </p:spTree>
    <p:extLst>
      <p:ext uri="{BB962C8B-B14F-4D97-AF65-F5344CB8AC3E}">
        <p14:creationId xmlns:p14="http://schemas.microsoft.com/office/powerpoint/2010/main" val="222945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650"/>
                            </p:stCondLst>
                            <p:childTnLst>
                              <p:par>
                                <p:cTn id="9" presetID="10" presetClass="entr" presetSubtype="0"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2150"/>
                            </p:stCondLst>
                            <p:childTnLst>
                              <p:par>
                                <p:cTn id="13" presetID="10" presetClass="entr" presetSubtype="0"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par>
                          <p:cTn id="16" fill="hold">
                            <p:stCondLst>
                              <p:cond delay="2650"/>
                            </p:stCondLst>
                            <p:childTnLst>
                              <p:par>
                                <p:cTn id="17" presetID="10" presetClass="entr" presetSubtype="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childTnLst>
                          </p:cTn>
                        </p:par>
                        <p:par>
                          <p:cTn id="20" fill="hold">
                            <p:stCondLst>
                              <p:cond delay="3150"/>
                            </p:stCondLst>
                            <p:childTnLst>
                              <p:par>
                                <p:cTn id="21" presetID="10" presetClass="entr" presetSubtype="0" fill="hold"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par>
                          <p:cTn id="24" fill="hold">
                            <p:stCondLst>
                              <p:cond delay="3650"/>
                            </p:stCondLst>
                            <p:childTnLst>
                              <p:par>
                                <p:cTn id="25" presetID="10" presetClass="entr" presetSubtype="0" fill="hold"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Bildobjekt 20">
            <a:extLst>
              <a:ext uri="{FF2B5EF4-FFF2-40B4-BE49-F238E27FC236}">
                <a16:creationId xmlns:a16="http://schemas.microsoft.com/office/drawing/2014/main" id="{7B2F545F-8C0A-446C-B567-A0F03CB401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2" name="Frihandsfigur 8">
            <a:extLst>
              <a:ext uri="{FF2B5EF4-FFF2-40B4-BE49-F238E27FC236}">
                <a16:creationId xmlns:a16="http://schemas.microsoft.com/office/drawing/2014/main" id="{4AF39F47-C53E-40B7-9A23-D298A1915C50}"/>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23" name="Bildobjekt 22">
            <a:extLst>
              <a:ext uri="{FF2B5EF4-FFF2-40B4-BE49-F238E27FC236}">
                <a16:creationId xmlns:a16="http://schemas.microsoft.com/office/drawing/2014/main" id="{592829BB-07C9-4C3D-9389-777DEB0F4D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 name="textruta 1">
            <a:extLst>
              <a:ext uri="{FF2B5EF4-FFF2-40B4-BE49-F238E27FC236}">
                <a16:creationId xmlns:a16="http://schemas.microsoft.com/office/drawing/2014/main" id="{207A4FE3-1C46-014F-B136-219422C4BB7A}"/>
              </a:ext>
            </a:extLst>
          </p:cNvPr>
          <p:cNvSpPr txBox="1"/>
          <p:nvPr/>
        </p:nvSpPr>
        <p:spPr>
          <a:xfrm>
            <a:off x="3190327" y="4873128"/>
            <a:ext cx="5531044"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”Det här är för mycket! </a:t>
            </a:r>
            <a:b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br>
            <a: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Jag hinner inte med!”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Jag upplever att omgivningen ställer </a:t>
            </a:r>
            <a:b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b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för höga krav på mig än jag klarar av.</a:t>
            </a:r>
          </a:p>
        </p:txBody>
      </p:sp>
      <p:sp>
        <p:nvSpPr>
          <p:cNvPr id="7" name="Ellips 6">
            <a:extLst>
              <a:ext uri="{FF2B5EF4-FFF2-40B4-BE49-F238E27FC236}">
                <a16:creationId xmlns:a16="http://schemas.microsoft.com/office/drawing/2014/main" id="{595C01B9-F622-2A4E-B91B-5CD57729D7EC}"/>
              </a:ext>
            </a:extLst>
          </p:cNvPr>
          <p:cNvSpPr/>
          <p:nvPr/>
        </p:nvSpPr>
        <p:spPr>
          <a:xfrm>
            <a:off x="1751754" y="2454760"/>
            <a:ext cx="2123336" cy="2123336"/>
          </a:xfrm>
          <a:prstGeom prst="ellipse">
            <a:avLst/>
          </a:prstGeom>
          <a:solidFill>
            <a:srgbClr val="2A667A"/>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MÄNNISKA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(jag)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endParaRPr>
          </a:p>
        </p:txBody>
      </p:sp>
      <p:sp>
        <p:nvSpPr>
          <p:cNvPr id="8" name="Ellips 7">
            <a:extLst>
              <a:ext uri="{FF2B5EF4-FFF2-40B4-BE49-F238E27FC236}">
                <a16:creationId xmlns:a16="http://schemas.microsoft.com/office/drawing/2014/main" id="{84BF87AB-ABF8-FC48-B922-94D28BF3327D}"/>
              </a:ext>
            </a:extLst>
          </p:cNvPr>
          <p:cNvSpPr/>
          <p:nvPr/>
        </p:nvSpPr>
        <p:spPr>
          <a:xfrm>
            <a:off x="8181187" y="2454760"/>
            <a:ext cx="2123336" cy="2123336"/>
          </a:xfrm>
          <a:prstGeom prst="ellipse">
            <a:avLst/>
          </a:prstGeom>
          <a:solidFill>
            <a:srgbClr val="306A60"/>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MILJÖ</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(omgivning)</a:t>
            </a:r>
          </a:p>
        </p:txBody>
      </p:sp>
      <p:pic>
        <p:nvPicPr>
          <p:cNvPr id="29" name="Bildobjekt 28">
            <a:extLst>
              <a:ext uri="{FF2B5EF4-FFF2-40B4-BE49-F238E27FC236}">
                <a16:creationId xmlns:a16="http://schemas.microsoft.com/office/drawing/2014/main" id="{259B04AC-17C5-904D-86D1-E3CA2DA700A5}"/>
              </a:ext>
            </a:extLst>
          </p:cNvPr>
          <p:cNvPicPr>
            <a:picLocks noChangeAspect="1"/>
          </p:cNvPicPr>
          <p:nvPr/>
        </p:nvPicPr>
        <p:blipFill>
          <a:blip r:embed="rId5"/>
          <a:stretch>
            <a:fillRect/>
          </a:stretch>
        </p:blipFill>
        <p:spPr>
          <a:xfrm>
            <a:off x="4060067" y="2990756"/>
            <a:ext cx="3836233" cy="1058271"/>
          </a:xfrm>
          <a:prstGeom prst="rect">
            <a:avLst/>
          </a:prstGeom>
        </p:spPr>
      </p:pic>
      <p:sp>
        <p:nvSpPr>
          <p:cNvPr id="30" name="Rektangel 29">
            <a:extLst>
              <a:ext uri="{FF2B5EF4-FFF2-40B4-BE49-F238E27FC236}">
                <a16:creationId xmlns:a16="http://schemas.microsoft.com/office/drawing/2014/main" id="{4A6B8375-8246-AE43-8E21-1E52327C9FD8}"/>
              </a:ext>
            </a:extLst>
          </p:cNvPr>
          <p:cNvSpPr/>
          <p:nvPr/>
        </p:nvSpPr>
        <p:spPr>
          <a:xfrm rot="20896393">
            <a:off x="4661353" y="1564817"/>
            <a:ext cx="10502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100" normalizeH="0" baseline="0" noProof="0" dirty="0">
                <a:ln>
                  <a:noFill/>
                </a:ln>
                <a:solidFill>
                  <a:srgbClr val="FF9640"/>
                </a:solidFill>
                <a:effectLst/>
                <a:uLnTx/>
                <a:uFillTx/>
                <a:latin typeface="Century Gothic" panose="020B0502020202020204" pitchFamily="34" charset="0"/>
                <a:ea typeface="+mn-ea"/>
                <a:cs typeface="Calibri" panose="020F0502020204030204" pitchFamily="34" charset="0"/>
              </a:rPr>
              <a:t>STRESS</a:t>
            </a:r>
            <a:endParaRPr kumimoji="0" lang="sv-SE" sz="2000" b="0" i="0" u="none" strike="noStrike" kern="1200" cap="none" spc="0" normalizeH="0" baseline="0" noProof="0" dirty="0">
              <a:ln>
                <a:noFill/>
              </a:ln>
              <a:solidFill>
                <a:srgbClr val="FF9640"/>
              </a:solidFill>
              <a:effectLst/>
              <a:uLnTx/>
              <a:uFillTx/>
              <a:latin typeface="Century Gothic" panose="020B0502020202020204" pitchFamily="34" charset="0"/>
              <a:ea typeface="+mn-ea"/>
              <a:cs typeface="+mn-cs"/>
            </a:endParaRPr>
          </a:p>
        </p:txBody>
      </p:sp>
      <p:pic>
        <p:nvPicPr>
          <p:cNvPr id="34" name="Bildobjekt 33">
            <a:extLst>
              <a:ext uri="{FF2B5EF4-FFF2-40B4-BE49-F238E27FC236}">
                <a16:creationId xmlns:a16="http://schemas.microsoft.com/office/drawing/2014/main" id="{52C99F85-1297-9745-9A50-66526F1B02B7}"/>
              </a:ext>
            </a:extLst>
          </p:cNvPr>
          <p:cNvPicPr>
            <a:picLocks noChangeAspect="1"/>
          </p:cNvPicPr>
          <p:nvPr/>
        </p:nvPicPr>
        <p:blipFill>
          <a:blip r:embed="rId6"/>
          <a:stretch>
            <a:fillRect/>
          </a:stretch>
        </p:blipFill>
        <p:spPr>
          <a:xfrm>
            <a:off x="5826098" y="1966350"/>
            <a:ext cx="558489" cy="372326"/>
          </a:xfrm>
          <a:prstGeom prst="rect">
            <a:avLst/>
          </a:prstGeom>
        </p:spPr>
      </p:pic>
      <p:sp>
        <p:nvSpPr>
          <p:cNvPr id="35" name="Rektangel 34">
            <a:extLst>
              <a:ext uri="{FF2B5EF4-FFF2-40B4-BE49-F238E27FC236}">
                <a16:creationId xmlns:a16="http://schemas.microsoft.com/office/drawing/2014/main" id="{4A187843-FD79-EF4F-9339-AE2C53F73FAF}"/>
              </a:ext>
            </a:extLst>
          </p:cNvPr>
          <p:cNvSpPr/>
          <p:nvPr/>
        </p:nvSpPr>
        <p:spPr>
          <a:xfrm>
            <a:off x="6293451" y="1643184"/>
            <a:ext cx="1277914"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Kroppen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går igång</a:t>
            </a:r>
            <a:endParaRPr kumimoji="0" lang="sv-SE" sz="18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36" name="textruta 35">
            <a:extLst>
              <a:ext uri="{FF2B5EF4-FFF2-40B4-BE49-F238E27FC236}">
                <a16:creationId xmlns:a16="http://schemas.microsoft.com/office/drawing/2014/main" id="{075DD083-1E78-6243-B8D0-A11CF03735A6}"/>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ÄR STRESS?</a:t>
            </a:r>
          </a:p>
        </p:txBody>
      </p:sp>
      <p:pic>
        <p:nvPicPr>
          <p:cNvPr id="38" name="Bild 37" descr="Öga">
            <a:extLst>
              <a:ext uri="{FF2B5EF4-FFF2-40B4-BE49-F238E27FC236}">
                <a16:creationId xmlns:a16="http://schemas.microsoft.com/office/drawing/2014/main" id="{E54AFD73-8D05-8A4C-B75A-C1FEED4AF1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11968" y="1558895"/>
            <a:ext cx="676447" cy="676447"/>
          </a:xfrm>
          <a:prstGeom prst="rect">
            <a:avLst/>
          </a:prstGeom>
        </p:spPr>
      </p:pic>
      <p:pic>
        <p:nvPicPr>
          <p:cNvPr id="40" name="Bild 39" descr="Dansa">
            <a:extLst>
              <a:ext uri="{FF2B5EF4-FFF2-40B4-BE49-F238E27FC236}">
                <a16:creationId xmlns:a16="http://schemas.microsoft.com/office/drawing/2014/main" id="{1EF1C599-8F68-6147-83D3-D293D182F2A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37569" y="1843032"/>
            <a:ext cx="914400" cy="914400"/>
          </a:xfrm>
          <a:prstGeom prst="rect">
            <a:avLst/>
          </a:prstGeom>
        </p:spPr>
      </p:pic>
      <p:pic>
        <p:nvPicPr>
          <p:cNvPr id="42" name="Bild 41" descr="Man">
            <a:extLst>
              <a:ext uri="{FF2B5EF4-FFF2-40B4-BE49-F238E27FC236}">
                <a16:creationId xmlns:a16="http://schemas.microsoft.com/office/drawing/2014/main" id="{74C86C34-9327-EC42-BE13-7B7B2AE7B2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408991" y="1741750"/>
            <a:ext cx="841168" cy="841168"/>
          </a:xfrm>
          <a:prstGeom prst="rect">
            <a:avLst/>
          </a:prstGeom>
        </p:spPr>
      </p:pic>
      <p:pic>
        <p:nvPicPr>
          <p:cNvPr id="44" name="Bild 43" descr="Armbandsur">
            <a:extLst>
              <a:ext uri="{FF2B5EF4-FFF2-40B4-BE49-F238E27FC236}">
                <a16:creationId xmlns:a16="http://schemas.microsoft.com/office/drawing/2014/main" id="{BB342B32-F921-0543-AAD3-4C47942B588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182188" y="2705446"/>
            <a:ext cx="658781" cy="658781"/>
          </a:xfrm>
          <a:prstGeom prst="rect">
            <a:avLst/>
          </a:prstGeom>
        </p:spPr>
      </p:pic>
      <p:pic>
        <p:nvPicPr>
          <p:cNvPr id="46" name="Bild 45" descr="Ort">
            <a:extLst>
              <a:ext uri="{FF2B5EF4-FFF2-40B4-BE49-F238E27FC236}">
                <a16:creationId xmlns:a16="http://schemas.microsoft.com/office/drawing/2014/main" id="{97F4E1B7-30B8-3645-9D2F-AAEB0061C82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2247378">
            <a:off x="9526680" y="2040402"/>
            <a:ext cx="914400" cy="914400"/>
          </a:xfrm>
          <a:prstGeom prst="rect">
            <a:avLst/>
          </a:prstGeom>
        </p:spPr>
      </p:pic>
      <p:sp>
        <p:nvSpPr>
          <p:cNvPr id="27" name="Blixt 26">
            <a:extLst>
              <a:ext uri="{FF2B5EF4-FFF2-40B4-BE49-F238E27FC236}">
                <a16:creationId xmlns:a16="http://schemas.microsoft.com/office/drawing/2014/main" id="{CA594432-F2C8-FC4E-9A7D-171F74BF3CAC}"/>
              </a:ext>
            </a:extLst>
          </p:cNvPr>
          <p:cNvSpPr/>
          <p:nvPr/>
        </p:nvSpPr>
        <p:spPr>
          <a:xfrm rot="950687">
            <a:off x="4605514" y="1869397"/>
            <a:ext cx="1810139" cy="2077410"/>
          </a:xfrm>
          <a:prstGeom prst="lightningBolt">
            <a:avLst/>
          </a:prstGeom>
          <a:solidFill>
            <a:srgbClr val="FF9640"/>
          </a:solidFill>
          <a:ln w="19050">
            <a:noFill/>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p:txBody>
      </p:sp>
      <p:sp>
        <p:nvSpPr>
          <p:cNvPr id="17" name="textruta 16">
            <a:extLst>
              <a:ext uri="{FF2B5EF4-FFF2-40B4-BE49-F238E27FC236}">
                <a16:creationId xmlns:a16="http://schemas.microsoft.com/office/drawing/2014/main" id="{4BE13EE8-321C-C941-B0F2-33A3BE6F188D}"/>
              </a:ext>
            </a:extLst>
          </p:cNvPr>
          <p:cNvSpPr txBox="1"/>
          <p:nvPr/>
        </p:nvSpPr>
        <p:spPr>
          <a:xfrm>
            <a:off x="11572374" y="6131990"/>
            <a:ext cx="34257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a:t>
            </a:r>
            <a:endParaRPr kumimoji="0" lang="sv-SE"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24" name="textruta 23">
            <a:extLst>
              <a:ext uri="{FF2B5EF4-FFF2-40B4-BE49-F238E27FC236}">
                <a16:creationId xmlns:a16="http://schemas.microsoft.com/office/drawing/2014/main" id="{380F2192-8CB5-4FE8-BFA8-FB3E9F612A3E}"/>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8</a:t>
            </a:r>
          </a:p>
        </p:txBody>
      </p:sp>
      <p:sp>
        <p:nvSpPr>
          <p:cNvPr id="26" name="textruta 25">
            <a:extLst>
              <a:ext uri="{FF2B5EF4-FFF2-40B4-BE49-F238E27FC236}">
                <a16:creationId xmlns:a16="http://schemas.microsoft.com/office/drawing/2014/main" id="{FBDB0741-04A5-C241-984A-BA70112A45FB}"/>
              </a:ext>
            </a:extLst>
          </p:cNvPr>
          <p:cNvSpPr txBox="1"/>
          <p:nvPr/>
        </p:nvSpPr>
        <p:spPr>
          <a:xfrm>
            <a:off x="4558997" y="4313034"/>
            <a:ext cx="29572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6C86"/>
                </a:solidFill>
                <a:effectLst/>
                <a:uLnTx/>
                <a:uFillTx/>
                <a:latin typeface="Century Gothic" panose="020B0502020202020204" pitchFamily="34" charset="0"/>
                <a:ea typeface="+mn-ea"/>
                <a:cs typeface="+mn-cs"/>
              </a:rPr>
              <a:t>STRESS</a:t>
            </a:r>
          </a:p>
        </p:txBody>
      </p:sp>
    </p:spTree>
    <p:extLst>
      <p:ext uri="{BB962C8B-B14F-4D97-AF65-F5344CB8AC3E}">
        <p14:creationId xmlns:p14="http://schemas.microsoft.com/office/powerpoint/2010/main" val="392545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500" fill="hold"/>
                                        <p:tgtEl>
                                          <p:spTgt spid="2"/>
                                        </p:tgtEl>
                                        <p:attrNameLst>
                                          <p:attrName>ppt_w</p:attrName>
                                        </p:attrNameLst>
                                      </p:cBhvr>
                                      <p:tavLst>
                                        <p:tav tm="0">
                                          <p:val>
                                            <p:fltVal val="0"/>
                                          </p:val>
                                        </p:tav>
                                        <p:tav tm="100000">
                                          <p:val>
                                            <p:strVal val="#ppt_w"/>
                                          </p:val>
                                        </p:tav>
                                      </p:tavLst>
                                    </p:anim>
                                    <p:anim calcmode="lin" valueType="num">
                                      <p:cBhvr>
                                        <p:cTn id="61"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30" grpId="0"/>
      <p:bldP spid="35" grpId="0"/>
      <p:bldP spid="36" grpId="0"/>
      <p:bldP spid="27" grpId="0" animBg="1"/>
      <p:bldP spid="26"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F3DA1E5C-43B3-4A9C-8470-8D06AB1BF6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ihandsfigur 8">
            <a:extLst>
              <a:ext uri="{FF2B5EF4-FFF2-40B4-BE49-F238E27FC236}">
                <a16:creationId xmlns:a16="http://schemas.microsoft.com/office/drawing/2014/main" id="{0ED7CBA7-CCD8-4FE1-9C74-F29E0C0F5F9C}"/>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11" name="Bildobjekt 10">
            <a:extLst>
              <a:ext uri="{FF2B5EF4-FFF2-40B4-BE49-F238E27FC236}">
                <a16:creationId xmlns:a16="http://schemas.microsoft.com/office/drawing/2014/main" id="{DE50F15B-652E-454B-BC6F-BEA89E235C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6" name="Platshållare för innehåll 2">
            <a:extLst>
              <a:ext uri="{FF2B5EF4-FFF2-40B4-BE49-F238E27FC236}">
                <a16:creationId xmlns:a16="http://schemas.microsoft.com/office/drawing/2014/main" id="{406AFC30-9696-FD41-A7E0-A1223E4030B1}"/>
              </a:ext>
            </a:extLst>
          </p:cNvPr>
          <p:cNvSpPr txBox="1">
            <a:spLocks/>
          </p:cNvSpPr>
          <p:nvPr/>
        </p:nvSpPr>
        <p:spPr>
          <a:xfrm>
            <a:off x="2005345" y="1899289"/>
            <a:ext cx="8857525" cy="32881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marR="0" lvl="0" indent="-514350" algn="l" defTabSz="914400" rtl="0" eaLnBrk="1" fontAlgn="auto" latinLnBrk="0" hangingPunct="1">
              <a:lnSpc>
                <a:spcPts val="2980"/>
              </a:lnSpc>
              <a:spcBef>
                <a:spcPts val="0"/>
              </a:spcBef>
              <a:spcAft>
                <a:spcPts val="0"/>
              </a:spcAft>
              <a:buClr>
                <a:srgbClr val="1F5066"/>
              </a:buClr>
              <a:buSzTx/>
              <a:buFont typeface="+mj-lt"/>
              <a:buAutoNum type="arabicPeriod"/>
              <a:tabLst/>
              <a:defRPr/>
            </a:pPr>
            <a:r>
              <a:rPr kumimoji="0" lang="sv-SE" sz="2400" b="1" i="0" u="none" strike="noStrike" kern="1200" cap="none" spc="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Den yttre verkligheten</a:t>
            </a:r>
            <a:br>
              <a:rPr kumimoji="0" lang="sv-SE" sz="2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9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(springa till bussen jämfört med att bli avskedad)</a:t>
            </a:r>
          </a:p>
          <a:p>
            <a:pPr marL="514350" marR="0" lvl="0" indent="-514350" algn="l" defTabSz="914400" rtl="0" eaLnBrk="1" fontAlgn="auto" latinLnBrk="0" hangingPunct="1">
              <a:lnSpc>
                <a:spcPct val="90000"/>
              </a:lnSpc>
              <a:spcBef>
                <a:spcPts val="0"/>
              </a:spcBef>
              <a:spcAft>
                <a:spcPts val="0"/>
              </a:spcAft>
              <a:buClr>
                <a:srgbClr val="2C6B83"/>
              </a:buClr>
              <a:buSzTx/>
              <a:buFont typeface="+mj-lt"/>
              <a:buAutoNum type="arabicPeriod"/>
              <a:tabLst/>
              <a:defRPr/>
            </a:pPr>
            <a:endParaRPr kumimoji="0" lang="sv-SE" sz="22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a:p>
            <a:pPr marL="514350" marR="0" lvl="0" indent="-514350" algn="l" defTabSz="914400" rtl="0" eaLnBrk="1" fontAlgn="auto" latinLnBrk="0" hangingPunct="1">
              <a:lnSpc>
                <a:spcPts val="2980"/>
              </a:lnSpc>
              <a:spcBef>
                <a:spcPts val="0"/>
              </a:spcBef>
              <a:spcAft>
                <a:spcPts val="0"/>
              </a:spcAft>
              <a:buClr>
                <a:srgbClr val="1F5066"/>
              </a:buClr>
              <a:buSzTx/>
              <a:buFont typeface="+mj-lt"/>
              <a:buAutoNum type="arabicPeriod"/>
              <a:tabLst/>
              <a:defRPr/>
            </a:pPr>
            <a:r>
              <a:rPr kumimoji="0" lang="sv-SE" sz="2400" b="1" i="0" u="none" strike="noStrike" kern="1200" cap="none" spc="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Hur vi tolkar situationen</a:t>
            </a:r>
            <a:br>
              <a:rPr kumimoji="0" lang="sv-SE" sz="2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9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(värsta jag varit med om jämfört med liten bagatell)</a:t>
            </a:r>
          </a:p>
          <a:p>
            <a:pPr marL="457200" marR="0" lvl="0" indent="-457200" algn="l" defTabSz="914400" rtl="0" eaLnBrk="1" fontAlgn="auto" latinLnBrk="0" hangingPunct="1">
              <a:lnSpc>
                <a:spcPct val="90000"/>
              </a:lnSpc>
              <a:spcBef>
                <a:spcPts val="0"/>
              </a:spcBef>
              <a:spcAft>
                <a:spcPts val="0"/>
              </a:spcAft>
              <a:buClr>
                <a:srgbClr val="2C6B83"/>
              </a:buClr>
              <a:buSzTx/>
              <a:buFont typeface="+mj-lt"/>
              <a:buAutoNum type="arabicPeriod"/>
              <a:tabLst/>
              <a:defRPr/>
            </a:pPr>
            <a:endParaRPr kumimoji="0" lang="sv-SE" sz="2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a:p>
            <a:pPr marL="514350" marR="0" lvl="0" indent="-514350" algn="l" defTabSz="914400" rtl="0" eaLnBrk="1" fontAlgn="auto" latinLnBrk="0" hangingPunct="1">
              <a:lnSpc>
                <a:spcPct val="90000"/>
              </a:lnSpc>
              <a:spcBef>
                <a:spcPts val="0"/>
              </a:spcBef>
              <a:spcAft>
                <a:spcPts val="0"/>
              </a:spcAft>
              <a:buClr>
                <a:srgbClr val="1E4F66"/>
              </a:buClr>
              <a:buSzTx/>
              <a:buFont typeface="+mj-lt"/>
              <a:buAutoNum type="arabicPeriod"/>
              <a:tabLst/>
              <a:defRPr/>
            </a:pPr>
            <a:r>
              <a:rPr kumimoji="0" lang="sv-SE" sz="2400" b="1" i="0" u="none" strike="noStrike" kern="1200" cap="none" spc="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Vår förmåga </a:t>
            </a:r>
            <a:r>
              <a:rPr kumimoji="0" lang="sv-SE" sz="2400" b="1"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rPr>
              <a:t>att handskas med situationen</a:t>
            </a:r>
            <a:br>
              <a:rPr kumimoji="0" lang="sv-SE"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9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(tidigare erfarenheter, resurser, kompetens)</a:t>
            </a:r>
          </a:p>
        </p:txBody>
      </p:sp>
      <p:pic>
        <p:nvPicPr>
          <p:cNvPr id="8" name="Bildobjekt 7">
            <a:extLst>
              <a:ext uri="{FF2B5EF4-FFF2-40B4-BE49-F238E27FC236}">
                <a16:creationId xmlns:a16="http://schemas.microsoft.com/office/drawing/2014/main" id="{BB82EBAD-A039-3947-B044-6D5114881DA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364481" y="1228250"/>
            <a:ext cx="3072677" cy="3072677"/>
          </a:xfrm>
          <a:prstGeom prst="rect">
            <a:avLst/>
          </a:prstGeom>
          <a:effectLst>
            <a:outerShdw blurRad="79090" dist="915557" dir="6662282" sx="105000" sy="105000" algn="tl" rotWithShape="0">
              <a:prstClr val="black">
                <a:alpha val="14712"/>
              </a:prstClr>
            </a:outerShdw>
          </a:effectLst>
        </p:spPr>
      </p:pic>
      <p:sp>
        <p:nvSpPr>
          <p:cNvPr id="15" name="textruta 14">
            <a:extLst>
              <a:ext uri="{FF2B5EF4-FFF2-40B4-BE49-F238E27FC236}">
                <a16:creationId xmlns:a16="http://schemas.microsoft.com/office/drawing/2014/main" id="{546A5709-A473-1747-995D-7C4BAB855194}"/>
              </a:ext>
            </a:extLst>
          </p:cNvPr>
          <p:cNvSpPr txBox="1"/>
          <p:nvPr/>
        </p:nvSpPr>
        <p:spPr>
          <a:xfrm>
            <a:off x="1800084" y="789370"/>
            <a:ext cx="85918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GRADEN AV STRESS ÄR EN KOMBINATION AV:</a:t>
            </a:r>
          </a:p>
        </p:txBody>
      </p:sp>
    </p:spTree>
    <p:extLst>
      <p:ext uri="{BB962C8B-B14F-4D97-AF65-F5344CB8AC3E}">
        <p14:creationId xmlns:p14="http://schemas.microsoft.com/office/powerpoint/2010/main" val="124385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5" name="Bildobjekt 24">
            <a:extLst>
              <a:ext uri="{FF2B5EF4-FFF2-40B4-BE49-F238E27FC236}">
                <a16:creationId xmlns:a16="http://schemas.microsoft.com/office/drawing/2014/main" id="{11DBB495-155F-B549-83DF-868D36382D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6" name="Frihandsfigur 8">
            <a:extLst>
              <a:ext uri="{FF2B5EF4-FFF2-40B4-BE49-F238E27FC236}">
                <a16:creationId xmlns:a16="http://schemas.microsoft.com/office/drawing/2014/main" id="{F81504E4-2C78-C249-BABD-CB5A8A0AFFCA}"/>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27" name="Bildobjekt 26">
            <a:extLst>
              <a:ext uri="{FF2B5EF4-FFF2-40B4-BE49-F238E27FC236}">
                <a16:creationId xmlns:a16="http://schemas.microsoft.com/office/drawing/2014/main" id="{3E34B830-DA00-F740-8138-CD51F7BB3E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8" name="textruta 27">
            <a:extLst>
              <a:ext uri="{FF2B5EF4-FFF2-40B4-BE49-F238E27FC236}">
                <a16:creationId xmlns:a16="http://schemas.microsoft.com/office/drawing/2014/main" id="{AE251F83-66FC-AA41-AACC-7D24AB786C45}"/>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9</a:t>
            </a:r>
          </a:p>
        </p:txBody>
      </p:sp>
      <p:sp>
        <p:nvSpPr>
          <p:cNvPr id="2" name="textruta 1">
            <a:extLst>
              <a:ext uri="{FF2B5EF4-FFF2-40B4-BE49-F238E27FC236}">
                <a16:creationId xmlns:a16="http://schemas.microsoft.com/office/drawing/2014/main" id="{207A4FE3-1C46-014F-B136-219422C4BB7A}"/>
              </a:ext>
            </a:extLst>
          </p:cNvPr>
          <p:cNvSpPr txBox="1"/>
          <p:nvPr/>
        </p:nvSpPr>
        <p:spPr>
          <a:xfrm>
            <a:off x="3054110" y="5109638"/>
            <a:ext cx="601073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”Det här klarar jag av!”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Jag upplever att jag klarar av de krav </a:t>
            </a:r>
            <a:b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b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som omgivningen ställer på mig</a:t>
            </a:r>
          </a:p>
        </p:txBody>
      </p:sp>
      <p:sp>
        <p:nvSpPr>
          <p:cNvPr id="7" name="Ellips 6">
            <a:extLst>
              <a:ext uri="{FF2B5EF4-FFF2-40B4-BE49-F238E27FC236}">
                <a16:creationId xmlns:a16="http://schemas.microsoft.com/office/drawing/2014/main" id="{595C01B9-F622-2A4E-B91B-5CD57729D7EC}"/>
              </a:ext>
            </a:extLst>
          </p:cNvPr>
          <p:cNvSpPr/>
          <p:nvPr/>
        </p:nvSpPr>
        <p:spPr>
          <a:xfrm>
            <a:off x="1779628" y="2609726"/>
            <a:ext cx="2123336" cy="2123336"/>
          </a:xfrm>
          <a:prstGeom prst="ellipse">
            <a:avLst/>
          </a:prstGeom>
          <a:solidFill>
            <a:srgbClr val="2A667A"/>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MÄNNISKA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(Jag)</a:t>
            </a:r>
          </a:p>
        </p:txBody>
      </p:sp>
      <p:sp>
        <p:nvSpPr>
          <p:cNvPr id="8" name="Ellips 7">
            <a:extLst>
              <a:ext uri="{FF2B5EF4-FFF2-40B4-BE49-F238E27FC236}">
                <a16:creationId xmlns:a16="http://schemas.microsoft.com/office/drawing/2014/main" id="{84BF87AB-ABF8-FC48-B922-94D28BF3327D}"/>
              </a:ext>
            </a:extLst>
          </p:cNvPr>
          <p:cNvSpPr/>
          <p:nvPr/>
        </p:nvSpPr>
        <p:spPr>
          <a:xfrm>
            <a:off x="8209061" y="2609726"/>
            <a:ext cx="2123336" cy="2123336"/>
          </a:xfrm>
          <a:prstGeom prst="ellipse">
            <a:avLst/>
          </a:prstGeom>
          <a:solidFill>
            <a:srgbClr val="306A60"/>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MILJÖ</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(Omgivning)</a:t>
            </a:r>
          </a:p>
        </p:txBody>
      </p:sp>
      <p:pic>
        <p:nvPicPr>
          <p:cNvPr id="29" name="Bildobjekt 28">
            <a:extLst>
              <a:ext uri="{FF2B5EF4-FFF2-40B4-BE49-F238E27FC236}">
                <a16:creationId xmlns:a16="http://schemas.microsoft.com/office/drawing/2014/main" id="{259B04AC-17C5-904D-86D1-E3CA2DA700A5}"/>
              </a:ext>
            </a:extLst>
          </p:cNvPr>
          <p:cNvPicPr>
            <a:picLocks noChangeAspect="1"/>
          </p:cNvPicPr>
          <p:nvPr/>
        </p:nvPicPr>
        <p:blipFill>
          <a:blip r:embed="rId5"/>
          <a:stretch>
            <a:fillRect/>
          </a:stretch>
        </p:blipFill>
        <p:spPr>
          <a:xfrm>
            <a:off x="4087941" y="3145722"/>
            <a:ext cx="3836233" cy="1058271"/>
          </a:xfrm>
          <a:prstGeom prst="rect">
            <a:avLst/>
          </a:prstGeom>
        </p:spPr>
      </p:pic>
      <p:pic>
        <p:nvPicPr>
          <p:cNvPr id="38" name="Bild 37" descr="Öga">
            <a:extLst>
              <a:ext uri="{FF2B5EF4-FFF2-40B4-BE49-F238E27FC236}">
                <a16:creationId xmlns:a16="http://schemas.microsoft.com/office/drawing/2014/main" id="{E54AFD73-8D05-8A4C-B75A-C1FEED4AF1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39842" y="1713861"/>
            <a:ext cx="676447" cy="676447"/>
          </a:xfrm>
          <a:prstGeom prst="rect">
            <a:avLst/>
          </a:prstGeom>
        </p:spPr>
      </p:pic>
      <p:pic>
        <p:nvPicPr>
          <p:cNvPr id="40" name="Bild 39" descr="Dansa">
            <a:extLst>
              <a:ext uri="{FF2B5EF4-FFF2-40B4-BE49-F238E27FC236}">
                <a16:creationId xmlns:a16="http://schemas.microsoft.com/office/drawing/2014/main" id="{1EF1C599-8F68-6147-83D3-D293D182F2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65443" y="1997998"/>
            <a:ext cx="914400" cy="914400"/>
          </a:xfrm>
          <a:prstGeom prst="rect">
            <a:avLst/>
          </a:prstGeom>
        </p:spPr>
      </p:pic>
      <p:pic>
        <p:nvPicPr>
          <p:cNvPr id="42" name="Bild 41" descr="Man">
            <a:extLst>
              <a:ext uri="{FF2B5EF4-FFF2-40B4-BE49-F238E27FC236}">
                <a16:creationId xmlns:a16="http://schemas.microsoft.com/office/drawing/2014/main" id="{74C86C34-9327-EC42-BE13-7B7B2AE7B2F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436865" y="1896716"/>
            <a:ext cx="841168" cy="841168"/>
          </a:xfrm>
          <a:prstGeom prst="rect">
            <a:avLst/>
          </a:prstGeom>
        </p:spPr>
      </p:pic>
      <p:pic>
        <p:nvPicPr>
          <p:cNvPr id="44" name="Bild 43" descr="Armbandsur">
            <a:extLst>
              <a:ext uri="{FF2B5EF4-FFF2-40B4-BE49-F238E27FC236}">
                <a16:creationId xmlns:a16="http://schemas.microsoft.com/office/drawing/2014/main" id="{BB342B32-F921-0543-AAD3-4C47942B588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210062" y="2860412"/>
            <a:ext cx="658781" cy="658781"/>
          </a:xfrm>
          <a:prstGeom prst="rect">
            <a:avLst/>
          </a:prstGeom>
        </p:spPr>
      </p:pic>
      <p:pic>
        <p:nvPicPr>
          <p:cNvPr id="46" name="Bild 45" descr="Ort">
            <a:extLst>
              <a:ext uri="{FF2B5EF4-FFF2-40B4-BE49-F238E27FC236}">
                <a16:creationId xmlns:a16="http://schemas.microsoft.com/office/drawing/2014/main" id="{97F4E1B7-30B8-3645-9D2F-AAEB0061C82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2247378">
            <a:off x="9554554" y="2195368"/>
            <a:ext cx="914400" cy="914400"/>
          </a:xfrm>
          <a:prstGeom prst="rect">
            <a:avLst/>
          </a:prstGeom>
        </p:spPr>
      </p:pic>
      <p:sp>
        <p:nvSpPr>
          <p:cNvPr id="24" name="textruta 23">
            <a:extLst>
              <a:ext uri="{FF2B5EF4-FFF2-40B4-BE49-F238E27FC236}">
                <a16:creationId xmlns:a16="http://schemas.microsoft.com/office/drawing/2014/main" id="{064DA9FD-A2DD-4E78-8D28-BE96207A424F}"/>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ÄR STRESS?</a:t>
            </a:r>
          </a:p>
        </p:txBody>
      </p:sp>
      <p:sp>
        <p:nvSpPr>
          <p:cNvPr id="19" name="textruta 18">
            <a:extLst>
              <a:ext uri="{FF2B5EF4-FFF2-40B4-BE49-F238E27FC236}">
                <a16:creationId xmlns:a16="http://schemas.microsoft.com/office/drawing/2014/main" id="{392FB07F-39E2-3649-AE53-51F52BB6B0DF}"/>
              </a:ext>
            </a:extLst>
          </p:cNvPr>
          <p:cNvSpPr txBox="1"/>
          <p:nvPr/>
        </p:nvSpPr>
        <p:spPr>
          <a:xfrm>
            <a:off x="4640811" y="4580775"/>
            <a:ext cx="29572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6C86"/>
                </a:solidFill>
                <a:effectLst/>
                <a:uLnTx/>
                <a:uFillTx/>
                <a:latin typeface="Century Gothic" panose="020B0502020202020204" pitchFamily="34" charset="0"/>
                <a:ea typeface="+mn-ea"/>
                <a:cs typeface="+mn-cs"/>
              </a:rPr>
              <a:t>INTE STRESS</a:t>
            </a:r>
          </a:p>
        </p:txBody>
      </p:sp>
      <p:sp>
        <p:nvSpPr>
          <p:cNvPr id="3" name="Moln 2">
            <a:extLst>
              <a:ext uri="{FF2B5EF4-FFF2-40B4-BE49-F238E27FC236}">
                <a16:creationId xmlns:a16="http://schemas.microsoft.com/office/drawing/2014/main" id="{6AF5149D-C5E8-014A-B8D1-0AD92CBB2BCD}"/>
              </a:ext>
            </a:extLst>
          </p:cNvPr>
          <p:cNvSpPr/>
          <p:nvPr/>
        </p:nvSpPr>
        <p:spPr>
          <a:xfrm>
            <a:off x="4455646" y="1981409"/>
            <a:ext cx="2896637" cy="1818922"/>
          </a:xfrm>
          <a:prstGeom prst="cloud">
            <a:avLst/>
          </a:prstGeom>
          <a:solidFill>
            <a:schemeClr val="accent6">
              <a:lumMod val="60000"/>
              <a:lumOff val="40000"/>
              <a:alpha val="7401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endParaRPr>
          </a:p>
        </p:txBody>
      </p:sp>
      <p:sp>
        <p:nvSpPr>
          <p:cNvPr id="30" name="Rektangel 29">
            <a:extLst>
              <a:ext uri="{FF2B5EF4-FFF2-40B4-BE49-F238E27FC236}">
                <a16:creationId xmlns:a16="http://schemas.microsoft.com/office/drawing/2014/main" id="{4A6B8375-8246-AE43-8E21-1E52327C9FD8}"/>
              </a:ext>
            </a:extLst>
          </p:cNvPr>
          <p:cNvSpPr/>
          <p:nvPr/>
        </p:nvSpPr>
        <p:spPr>
          <a:xfrm rot="21049069">
            <a:off x="5367308" y="2504154"/>
            <a:ext cx="114644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100" normalizeH="0" baseline="0" noProof="0" dirty="0">
                <a:ln>
                  <a:noFill/>
                </a:ln>
                <a:solidFill>
                  <a:srgbClr val="70AD47">
                    <a:lumMod val="75000"/>
                  </a:srgbClr>
                </a:solidFill>
                <a:effectLst/>
                <a:uLnTx/>
                <a:uFillTx/>
                <a:latin typeface="Comic Sans MS" panose="030F0902030302020204" pitchFamily="66" charset="0"/>
                <a:ea typeface="+mn-ea"/>
                <a:cs typeface="Calibri" panose="020F0502020204030204" pitchFamily="34" charset="0"/>
              </a:rPr>
              <a:t>Cool</a:t>
            </a:r>
            <a:endParaRPr kumimoji="0" lang="sv-SE" sz="3200" b="0" i="0" u="none" strike="noStrike" kern="1200" cap="none" spc="0" normalizeH="0" baseline="0" noProof="0" dirty="0">
              <a:ln>
                <a:noFill/>
              </a:ln>
              <a:solidFill>
                <a:srgbClr val="70AD47">
                  <a:lumMod val="75000"/>
                </a:srgbClr>
              </a:solidFill>
              <a:effectLst/>
              <a:uLnTx/>
              <a:uFillTx/>
              <a:latin typeface="Comic Sans MS" panose="030F0902030302020204" pitchFamily="66" charset="0"/>
              <a:ea typeface="+mn-ea"/>
              <a:cs typeface="+mn-cs"/>
            </a:endParaRPr>
          </a:p>
        </p:txBody>
      </p:sp>
    </p:spTree>
    <p:extLst>
      <p:ext uri="{BB962C8B-B14F-4D97-AF65-F5344CB8AC3E}">
        <p14:creationId xmlns:p14="http://schemas.microsoft.com/office/powerpoint/2010/main" val="20977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500"/>
                            </p:stCondLst>
                            <p:childTnLst>
                              <p:par>
                                <p:cTn id="39" presetID="47"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2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2950"/>
                            </p:stCondLst>
                            <p:childTnLst>
                              <p:par>
                                <p:cTn id="53" presetID="10" presetClass="entr" presetSubtype="0"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24" grpId="0"/>
      <p:bldP spid="19" grpId="0"/>
      <p:bldP spid="3" grpId="0" animBg="1"/>
      <p:bldP spid="30"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utomhus, träd, himmel, gräs&#10;&#10;Automatiskt genererad beskrivning">
            <a:extLst>
              <a:ext uri="{FF2B5EF4-FFF2-40B4-BE49-F238E27FC236}">
                <a16:creationId xmlns:a16="http://schemas.microsoft.com/office/drawing/2014/main" id="{EB08A9AE-A8C1-4BC8-8831-50D2CC9C38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96"/>
            <a:ext cx="12192000" cy="6851904"/>
          </a:xfrm>
          <a:prstGeom prst="rect">
            <a:avLst/>
          </a:prstGeom>
        </p:spPr>
      </p:pic>
      <p:sp>
        <p:nvSpPr>
          <p:cNvPr id="12" name="Frihandsfigur 16">
            <a:extLst>
              <a:ext uri="{FF2B5EF4-FFF2-40B4-BE49-F238E27FC236}">
                <a16:creationId xmlns:a16="http://schemas.microsoft.com/office/drawing/2014/main" id="{2B76BBBD-B7D5-421C-BCE3-F0B0D87A7B5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Bildobjekt 12">
            <a:extLst>
              <a:ext uri="{FF2B5EF4-FFF2-40B4-BE49-F238E27FC236}">
                <a16:creationId xmlns:a16="http://schemas.microsoft.com/office/drawing/2014/main" id="{E4B4F036-8DF4-4A3A-9F4A-4A21C4CC4B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4" name="textruta 13">
            <a:extLst>
              <a:ext uri="{FF2B5EF4-FFF2-40B4-BE49-F238E27FC236}">
                <a16:creationId xmlns:a16="http://schemas.microsoft.com/office/drawing/2014/main" id="{6A74DDDC-DDB8-7146-A47D-9DD3F64FB3D8}"/>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STRESSAR OSS MÄNNISKOR?</a:t>
            </a:r>
          </a:p>
        </p:txBody>
      </p:sp>
      <p:sp>
        <p:nvSpPr>
          <p:cNvPr id="3" name="Ellips 2">
            <a:extLst>
              <a:ext uri="{FF2B5EF4-FFF2-40B4-BE49-F238E27FC236}">
                <a16:creationId xmlns:a16="http://schemas.microsoft.com/office/drawing/2014/main" id="{721BA9F6-F60D-D241-A3FA-475564F90296}"/>
              </a:ext>
            </a:extLst>
          </p:cNvPr>
          <p:cNvSpPr/>
          <p:nvPr/>
        </p:nvSpPr>
        <p:spPr>
          <a:xfrm>
            <a:off x="1454908"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är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NYA</a:t>
            </a:r>
          </a:p>
        </p:txBody>
      </p:sp>
      <p:sp>
        <p:nvSpPr>
          <p:cNvPr id="15" name="textruta 14">
            <a:extLst>
              <a:ext uri="{FF2B5EF4-FFF2-40B4-BE49-F238E27FC236}">
                <a16:creationId xmlns:a16="http://schemas.microsoft.com/office/drawing/2014/main" id="{E0026B97-4A6B-48A0-B690-F5AAD97C990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a:t>
            </a:r>
          </a:p>
        </p:txBody>
      </p:sp>
      <p:sp>
        <p:nvSpPr>
          <p:cNvPr id="11" name="Ellips 10">
            <a:extLst>
              <a:ext uri="{FF2B5EF4-FFF2-40B4-BE49-F238E27FC236}">
                <a16:creationId xmlns:a16="http://schemas.microsoft.com/office/drawing/2014/main" id="{0D8AA186-7A59-3845-A18C-554FE80287B9}"/>
              </a:ext>
            </a:extLst>
          </p:cNvPr>
          <p:cNvSpPr/>
          <p:nvPr/>
        </p:nvSpPr>
        <p:spPr>
          <a:xfrm>
            <a:off x="4783437" y="2490323"/>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2.</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är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OFÖRUTSÄG-</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BARA</a:t>
            </a:r>
          </a:p>
        </p:txBody>
      </p:sp>
      <p:sp>
        <p:nvSpPr>
          <p:cNvPr id="16" name="Ellips 15">
            <a:extLst>
              <a:ext uri="{FF2B5EF4-FFF2-40B4-BE49-F238E27FC236}">
                <a16:creationId xmlns:a16="http://schemas.microsoft.com/office/drawing/2014/main" id="{612727A9-84E4-5A47-9A15-2A24CFC42B5B}"/>
              </a:ext>
            </a:extLst>
          </p:cNvPr>
          <p:cNvSpPr/>
          <p:nvPr/>
        </p:nvSpPr>
        <p:spPr>
          <a:xfrm>
            <a:off x="7918082"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3.</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vi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INTE KAN PÅVERKA</a:t>
            </a:r>
          </a:p>
        </p:txBody>
      </p:sp>
      <p:sp>
        <p:nvSpPr>
          <p:cNvPr id="17" name="textruta 16">
            <a:extLst>
              <a:ext uri="{FF2B5EF4-FFF2-40B4-BE49-F238E27FC236}">
                <a16:creationId xmlns:a16="http://schemas.microsoft.com/office/drawing/2014/main" id="{868EE1E6-B082-3A42-9D07-196E45CD2969}"/>
              </a:ext>
            </a:extLst>
          </p:cNvPr>
          <p:cNvSpPr txBox="1"/>
          <p:nvPr/>
        </p:nvSpPr>
        <p:spPr>
          <a:xfrm>
            <a:off x="7673406" y="5312871"/>
            <a:ext cx="26099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all" spc="60" normalizeH="0" baseline="0" noProof="0" dirty="0">
                <a:ln>
                  <a:noFill/>
                </a:ln>
                <a:solidFill>
                  <a:srgbClr val="FFFFFF"/>
                </a:solidFill>
                <a:effectLst/>
                <a:uLnTx/>
                <a:uFillTx/>
                <a:latin typeface="Century Gothic" panose="020B0502020202020204" pitchFamily="34" charset="0"/>
                <a:ea typeface="+mn-ea"/>
                <a:cs typeface="+mn-cs"/>
              </a:rPr>
              <a:t>(Mason, 1968)</a:t>
            </a:r>
          </a:p>
        </p:txBody>
      </p:sp>
    </p:spTree>
    <p:extLst>
      <p:ext uri="{BB962C8B-B14F-4D97-AF65-F5344CB8AC3E}">
        <p14:creationId xmlns:p14="http://schemas.microsoft.com/office/powerpoint/2010/main" val="396262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childTnLst>
                          </p:cTn>
                        </p:par>
                        <p:par>
                          <p:cTn id="29" fill="hold">
                            <p:stCondLst>
                              <p:cond delay="5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animBg="1"/>
      <p:bldP spid="11" grpId="0" animBg="1"/>
      <p:bldP spid="16" grpId="0" animBg="1"/>
      <p:bldP spid="17"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458005F1-36C0-4C10-B6A0-C809FBD0B0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Frihandsfigur 8">
            <a:extLst>
              <a:ext uri="{FF2B5EF4-FFF2-40B4-BE49-F238E27FC236}">
                <a16:creationId xmlns:a16="http://schemas.microsoft.com/office/drawing/2014/main" id="{98F425DE-2A1D-486B-BA56-5E1B77336ADA}"/>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19" name="Bildobjekt 18">
            <a:extLst>
              <a:ext uri="{FF2B5EF4-FFF2-40B4-BE49-F238E27FC236}">
                <a16:creationId xmlns:a16="http://schemas.microsoft.com/office/drawing/2014/main" id="{2B846B63-FE81-40EE-8181-CD0857394B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0" name="textruta 19">
            <a:extLst>
              <a:ext uri="{FF2B5EF4-FFF2-40B4-BE49-F238E27FC236}">
                <a16:creationId xmlns:a16="http://schemas.microsoft.com/office/drawing/2014/main" id="{FF48CA93-574A-4EBF-8E7C-1723C33412E9}"/>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X</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SAKER SOM STRESSAR OSS</a:t>
            </a:r>
          </a:p>
        </p:txBody>
      </p:sp>
      <p:sp>
        <p:nvSpPr>
          <p:cNvPr id="6" name="Platshållare för innehåll 2">
            <a:extLst>
              <a:ext uri="{FF2B5EF4-FFF2-40B4-BE49-F238E27FC236}">
                <a16:creationId xmlns:a16="http://schemas.microsoft.com/office/drawing/2014/main" id="{406AFC30-9696-FD41-A7E0-A1223E4030B1}"/>
              </a:ext>
            </a:extLst>
          </p:cNvPr>
          <p:cNvSpPr txBox="1">
            <a:spLocks/>
          </p:cNvSpPr>
          <p:nvPr/>
        </p:nvSpPr>
        <p:spPr>
          <a:xfrm>
            <a:off x="931850" y="2105969"/>
            <a:ext cx="3185972" cy="38447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Tidsbrist</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Hög arbetsbelastning</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Komplicerade</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arbetsuppgifter</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Omorganisering på</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arbetsplatsen</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Mobbning/utfrysning</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på arbetsplatsen</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Deadlines</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Ekonomiska bekymmer</a:t>
            </a:r>
          </a:p>
        </p:txBody>
      </p:sp>
      <p:sp>
        <p:nvSpPr>
          <p:cNvPr id="9" name="Platshållare för innehåll 2">
            <a:extLst>
              <a:ext uri="{FF2B5EF4-FFF2-40B4-BE49-F238E27FC236}">
                <a16:creationId xmlns:a16="http://schemas.microsoft.com/office/drawing/2014/main" id="{9487C3B4-42D8-A441-AB7B-456BBA79F92C}"/>
              </a:ext>
            </a:extLst>
          </p:cNvPr>
          <p:cNvSpPr txBox="1">
            <a:spLocks/>
          </p:cNvSpPr>
          <p:nvPr/>
        </p:nvSpPr>
        <p:spPr>
          <a:xfrm>
            <a:off x="4489366" y="2105969"/>
            <a:ext cx="3344818" cy="421564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Liten möjlighet att påverka sin situation i kombination med höga krav</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Konflikter i relationer</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Sjukdom – egen eller i familjen</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Familjemedlem</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som far illa</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Psykiska problem</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Kroppsliga problem</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Många saker inom flera områden i livet</a:t>
            </a:r>
          </a:p>
        </p:txBody>
      </p:sp>
      <p:sp>
        <p:nvSpPr>
          <p:cNvPr id="10" name="Platshållare för innehåll 2">
            <a:extLst>
              <a:ext uri="{FF2B5EF4-FFF2-40B4-BE49-F238E27FC236}">
                <a16:creationId xmlns:a16="http://schemas.microsoft.com/office/drawing/2014/main" id="{58453239-04D0-904E-BE9B-F0FE5D3BE07D}"/>
              </a:ext>
            </a:extLst>
          </p:cNvPr>
          <p:cNvSpPr txBox="1">
            <a:spLocks/>
          </p:cNvSpPr>
          <p:nvPr/>
        </p:nvSpPr>
        <p:spPr>
          <a:xfrm>
            <a:off x="8298478" y="2105967"/>
            <a:ext cx="3185972" cy="30206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Nytt arbete</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Få barn</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Flytt</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Separationer</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Dödsfall</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Oförutsägbara</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händelser</a:t>
            </a:r>
          </a:p>
        </p:txBody>
      </p:sp>
      <p:pic>
        <p:nvPicPr>
          <p:cNvPr id="21" name="Bildobjekt 20">
            <a:extLst>
              <a:ext uri="{FF2B5EF4-FFF2-40B4-BE49-F238E27FC236}">
                <a16:creationId xmlns:a16="http://schemas.microsoft.com/office/drawing/2014/main" id="{CDEDEA6A-665F-2B4C-B477-19A47653CC15}"/>
              </a:ext>
            </a:extLst>
          </p:cNvPr>
          <p:cNvPicPr>
            <a:picLocks noChangeAspect="1"/>
          </p:cNvPicPr>
          <p:nvPr/>
        </p:nvPicPr>
        <p:blipFill rotWithShape="1">
          <a:blip r:embed="rId5" cstate="email">
            <a:alphaModFix/>
            <a:duotone>
              <a:schemeClr val="accent2">
                <a:shade val="45000"/>
                <a:satMod val="135000"/>
              </a:schemeClr>
              <a:prstClr val="white"/>
            </a:duotone>
            <a:extLst>
              <a:ext uri="{28A0092B-C50C-407E-A947-70E740481C1C}">
                <a14:useLocalDpi xmlns:a14="http://schemas.microsoft.com/office/drawing/2010/main"/>
              </a:ext>
            </a:extLst>
          </a:blip>
          <a:srcRect t="34647" b="37472"/>
          <a:stretch/>
        </p:blipFill>
        <p:spPr>
          <a:xfrm>
            <a:off x="1050208" y="1415315"/>
            <a:ext cx="3054934" cy="587926"/>
          </a:xfrm>
          <a:prstGeom prst="rect">
            <a:avLst/>
          </a:prstGeom>
        </p:spPr>
      </p:pic>
      <p:pic>
        <p:nvPicPr>
          <p:cNvPr id="22" name="Bildobjekt 21">
            <a:extLst>
              <a:ext uri="{FF2B5EF4-FFF2-40B4-BE49-F238E27FC236}">
                <a16:creationId xmlns:a16="http://schemas.microsoft.com/office/drawing/2014/main" id="{1A2BB5D3-0842-8645-ABF8-B2A756372C17}"/>
              </a:ext>
            </a:extLst>
          </p:cNvPr>
          <p:cNvPicPr>
            <a:picLocks noChangeAspect="1"/>
          </p:cNvPicPr>
          <p:nvPr/>
        </p:nvPicPr>
        <p:blipFill rotWithShape="1">
          <a:blip r:embed="rId5" cstate="email">
            <a:alphaModFix/>
            <a:duotone>
              <a:schemeClr val="accent2">
                <a:shade val="45000"/>
                <a:satMod val="135000"/>
              </a:schemeClr>
              <a:prstClr val="white"/>
            </a:duotone>
            <a:extLst>
              <a:ext uri="{28A0092B-C50C-407E-A947-70E740481C1C}">
                <a14:useLocalDpi xmlns:a14="http://schemas.microsoft.com/office/drawing/2010/main"/>
              </a:ext>
            </a:extLst>
          </a:blip>
          <a:srcRect t="34647" b="37472"/>
          <a:stretch/>
        </p:blipFill>
        <p:spPr>
          <a:xfrm flipH="1" flipV="1">
            <a:off x="4572247" y="1444848"/>
            <a:ext cx="3054934" cy="587926"/>
          </a:xfrm>
          <a:prstGeom prst="rect">
            <a:avLst/>
          </a:prstGeom>
        </p:spPr>
      </p:pic>
      <p:sp>
        <p:nvSpPr>
          <p:cNvPr id="23" name="Rektangel 22">
            <a:extLst>
              <a:ext uri="{FF2B5EF4-FFF2-40B4-BE49-F238E27FC236}">
                <a16:creationId xmlns:a16="http://schemas.microsoft.com/office/drawing/2014/main" id="{4A62B04C-F2E6-4247-B9D2-43148B5EB7AB}"/>
              </a:ext>
            </a:extLst>
          </p:cNvPr>
          <p:cNvSpPr/>
          <p:nvPr/>
        </p:nvSpPr>
        <p:spPr>
          <a:xfrm>
            <a:off x="4892745" y="1555390"/>
            <a:ext cx="2471831"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PÅ DET PRIVATA PLANET</a:t>
            </a:r>
          </a:p>
        </p:txBody>
      </p:sp>
      <p:pic>
        <p:nvPicPr>
          <p:cNvPr id="24" name="Bildobjekt 23">
            <a:extLst>
              <a:ext uri="{FF2B5EF4-FFF2-40B4-BE49-F238E27FC236}">
                <a16:creationId xmlns:a16="http://schemas.microsoft.com/office/drawing/2014/main" id="{D31C0812-1E32-2346-A8E0-582A36B3CFD5}"/>
              </a:ext>
            </a:extLst>
          </p:cNvPr>
          <p:cNvPicPr>
            <a:picLocks noChangeAspect="1"/>
          </p:cNvPicPr>
          <p:nvPr/>
        </p:nvPicPr>
        <p:blipFill rotWithShape="1">
          <a:blip r:embed="rId5" cstate="email">
            <a:alphaModFix/>
            <a:duotone>
              <a:schemeClr val="accent2">
                <a:shade val="45000"/>
                <a:satMod val="135000"/>
              </a:schemeClr>
              <a:prstClr val="white"/>
            </a:duotone>
            <a:extLst>
              <a:ext uri="{28A0092B-C50C-407E-A947-70E740481C1C}">
                <a14:useLocalDpi xmlns:a14="http://schemas.microsoft.com/office/drawing/2010/main"/>
              </a:ext>
            </a:extLst>
          </a:blip>
          <a:srcRect t="34647" b="37472"/>
          <a:stretch/>
        </p:blipFill>
        <p:spPr>
          <a:xfrm>
            <a:off x="8493424" y="1390199"/>
            <a:ext cx="3054934" cy="587926"/>
          </a:xfrm>
          <a:prstGeom prst="rect">
            <a:avLst/>
          </a:prstGeom>
        </p:spPr>
      </p:pic>
      <p:sp>
        <p:nvSpPr>
          <p:cNvPr id="25" name="Rektangel 24">
            <a:extLst>
              <a:ext uri="{FF2B5EF4-FFF2-40B4-BE49-F238E27FC236}">
                <a16:creationId xmlns:a16="http://schemas.microsoft.com/office/drawing/2014/main" id="{9D210866-7CA2-D148-AD1B-F13E1E713B62}"/>
              </a:ext>
            </a:extLst>
          </p:cNvPr>
          <p:cNvSpPr/>
          <p:nvPr/>
        </p:nvSpPr>
        <p:spPr>
          <a:xfrm>
            <a:off x="8858263" y="1552943"/>
            <a:ext cx="2102499"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LIVSFÖRÄNDRINGAR</a:t>
            </a:r>
          </a:p>
        </p:txBody>
      </p:sp>
      <p:sp>
        <p:nvSpPr>
          <p:cNvPr id="2" name="Rektangel 1">
            <a:extLst>
              <a:ext uri="{FF2B5EF4-FFF2-40B4-BE49-F238E27FC236}">
                <a16:creationId xmlns:a16="http://schemas.microsoft.com/office/drawing/2014/main" id="{AB89DFD3-756C-1D44-A19B-D5EE8AB359B4}"/>
              </a:ext>
            </a:extLst>
          </p:cNvPr>
          <p:cNvSpPr/>
          <p:nvPr/>
        </p:nvSpPr>
        <p:spPr>
          <a:xfrm>
            <a:off x="1393857" y="1555390"/>
            <a:ext cx="2398413"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SKOL/ARBETSRELATERAT</a:t>
            </a:r>
          </a:p>
        </p:txBody>
      </p:sp>
    </p:spTree>
    <p:extLst>
      <p:ext uri="{BB962C8B-B14F-4D97-AF65-F5344CB8AC3E}">
        <p14:creationId xmlns:p14="http://schemas.microsoft.com/office/powerpoint/2010/main" val="177475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500"/>
                                        <p:tgtEl>
                                          <p:spTgt spid="6">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fade">
                                      <p:cBhvr>
                                        <p:cTn id="33" dur="500"/>
                                        <p:tgtEl>
                                          <p:spTgt spid="6">
                                            <p:txEl>
                                              <p:pRg st="5" end="5"/>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nodeType="with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500"/>
                                        <p:tgtEl>
                                          <p:spTgt spid="9">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
                                            <p:txEl>
                                              <p:pRg st="1" end="1"/>
                                            </p:txEl>
                                          </p:spTgt>
                                        </p:tgtEl>
                                        <p:attrNameLst>
                                          <p:attrName>style.visibility</p:attrName>
                                        </p:attrNameLst>
                                      </p:cBhvr>
                                      <p:to>
                                        <p:strVal val="visible"/>
                                      </p:to>
                                    </p:set>
                                    <p:animEffect transition="in" filter="fade">
                                      <p:cBhvr>
                                        <p:cTn id="50" dur="500"/>
                                        <p:tgtEl>
                                          <p:spTgt spid="9">
                                            <p:txEl>
                                              <p:pRg st="1" end="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9">
                                            <p:txEl>
                                              <p:pRg st="2" end="2"/>
                                            </p:txEl>
                                          </p:spTgt>
                                        </p:tgtEl>
                                        <p:attrNameLst>
                                          <p:attrName>style.visibility</p:attrName>
                                        </p:attrNameLst>
                                      </p:cBhvr>
                                      <p:to>
                                        <p:strVal val="visible"/>
                                      </p:to>
                                    </p:set>
                                    <p:animEffect transition="in" filter="fade">
                                      <p:cBhvr>
                                        <p:cTn id="53" dur="500"/>
                                        <p:tgtEl>
                                          <p:spTgt spid="9">
                                            <p:txEl>
                                              <p:pRg st="2" end="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9">
                                            <p:txEl>
                                              <p:pRg st="3" end="3"/>
                                            </p:txEl>
                                          </p:spTgt>
                                        </p:tgtEl>
                                        <p:attrNameLst>
                                          <p:attrName>style.visibility</p:attrName>
                                        </p:attrNameLst>
                                      </p:cBhvr>
                                      <p:to>
                                        <p:strVal val="visible"/>
                                      </p:to>
                                    </p:set>
                                    <p:animEffect transition="in" filter="fade">
                                      <p:cBhvr>
                                        <p:cTn id="56" dur="500"/>
                                        <p:tgtEl>
                                          <p:spTgt spid="9">
                                            <p:txEl>
                                              <p:pRg st="3" end="3"/>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9">
                                            <p:txEl>
                                              <p:pRg st="4" end="4"/>
                                            </p:txEl>
                                          </p:spTgt>
                                        </p:tgtEl>
                                        <p:attrNameLst>
                                          <p:attrName>style.visibility</p:attrName>
                                        </p:attrNameLst>
                                      </p:cBhvr>
                                      <p:to>
                                        <p:strVal val="visible"/>
                                      </p:to>
                                    </p:set>
                                    <p:animEffect transition="in" filter="fade">
                                      <p:cBhvr>
                                        <p:cTn id="59" dur="500"/>
                                        <p:tgtEl>
                                          <p:spTgt spid="9">
                                            <p:txEl>
                                              <p:pRg st="4" end="4"/>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9">
                                            <p:txEl>
                                              <p:pRg st="5" end="5"/>
                                            </p:txEl>
                                          </p:spTgt>
                                        </p:tgtEl>
                                        <p:attrNameLst>
                                          <p:attrName>style.visibility</p:attrName>
                                        </p:attrNameLst>
                                      </p:cBhvr>
                                      <p:to>
                                        <p:strVal val="visible"/>
                                      </p:to>
                                    </p:set>
                                    <p:animEffect transition="in" filter="fade">
                                      <p:cBhvr>
                                        <p:cTn id="62" dur="500"/>
                                        <p:tgtEl>
                                          <p:spTgt spid="9">
                                            <p:txEl>
                                              <p:pRg st="5" end="5"/>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9">
                                            <p:txEl>
                                              <p:pRg st="6" end="6"/>
                                            </p:txEl>
                                          </p:spTgt>
                                        </p:tgtEl>
                                        <p:attrNameLst>
                                          <p:attrName>style.visibility</p:attrName>
                                        </p:attrNameLst>
                                      </p:cBhvr>
                                      <p:to>
                                        <p:strVal val="visible"/>
                                      </p:to>
                                    </p:set>
                                    <p:animEffect transition="in" filter="fade">
                                      <p:cBhvr>
                                        <p:cTn id="65" dur="500"/>
                                        <p:tgtEl>
                                          <p:spTgt spid="9">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nodeType="withEffect">
                                  <p:stCondLst>
                                    <p:cond delay="0"/>
                                  </p:stCondLst>
                                  <p:childTnLst>
                                    <p:set>
                                      <p:cBhvr>
                                        <p:cTn id="75" dur="1" fill="hold">
                                          <p:stCondLst>
                                            <p:cond delay="0"/>
                                          </p:stCondLst>
                                        </p:cTn>
                                        <p:tgtEl>
                                          <p:spTgt spid="10">
                                            <p:txEl>
                                              <p:pRg st="0" end="0"/>
                                            </p:txEl>
                                          </p:spTgt>
                                        </p:tgtEl>
                                        <p:attrNameLst>
                                          <p:attrName>style.visibility</p:attrName>
                                        </p:attrNameLst>
                                      </p:cBhvr>
                                      <p:to>
                                        <p:strVal val="visible"/>
                                      </p:to>
                                    </p:set>
                                    <p:animEffect transition="in" filter="fade">
                                      <p:cBhvr>
                                        <p:cTn id="76" dur="500"/>
                                        <p:tgtEl>
                                          <p:spTgt spid="10">
                                            <p:txEl>
                                              <p:pRg st="0" end="0"/>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10">
                                            <p:txEl>
                                              <p:pRg st="1" end="1"/>
                                            </p:txEl>
                                          </p:spTgt>
                                        </p:tgtEl>
                                        <p:attrNameLst>
                                          <p:attrName>style.visibility</p:attrName>
                                        </p:attrNameLst>
                                      </p:cBhvr>
                                      <p:to>
                                        <p:strVal val="visible"/>
                                      </p:to>
                                    </p:set>
                                    <p:animEffect transition="in" filter="fade">
                                      <p:cBhvr>
                                        <p:cTn id="79" dur="500"/>
                                        <p:tgtEl>
                                          <p:spTgt spid="10">
                                            <p:txEl>
                                              <p:pRg st="1" end="1"/>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10">
                                            <p:txEl>
                                              <p:pRg st="2" end="2"/>
                                            </p:txEl>
                                          </p:spTgt>
                                        </p:tgtEl>
                                        <p:attrNameLst>
                                          <p:attrName>style.visibility</p:attrName>
                                        </p:attrNameLst>
                                      </p:cBhvr>
                                      <p:to>
                                        <p:strVal val="visible"/>
                                      </p:to>
                                    </p:set>
                                    <p:animEffect transition="in" filter="fade">
                                      <p:cBhvr>
                                        <p:cTn id="82" dur="500"/>
                                        <p:tgtEl>
                                          <p:spTgt spid="10">
                                            <p:txEl>
                                              <p:pRg st="2" end="2"/>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10">
                                            <p:txEl>
                                              <p:pRg st="3" end="3"/>
                                            </p:txEl>
                                          </p:spTgt>
                                        </p:tgtEl>
                                        <p:attrNameLst>
                                          <p:attrName>style.visibility</p:attrName>
                                        </p:attrNameLst>
                                      </p:cBhvr>
                                      <p:to>
                                        <p:strVal val="visible"/>
                                      </p:to>
                                    </p:set>
                                    <p:animEffect transition="in" filter="fade">
                                      <p:cBhvr>
                                        <p:cTn id="85" dur="500"/>
                                        <p:tgtEl>
                                          <p:spTgt spid="10">
                                            <p:txEl>
                                              <p:pRg st="3" end="3"/>
                                            </p:txEl>
                                          </p:spTgt>
                                        </p:tgtEl>
                                      </p:cBhvr>
                                    </p:animEffect>
                                  </p:childTnLst>
                                </p:cTn>
                              </p:par>
                              <p:par>
                                <p:cTn id="86" presetID="10" presetClass="entr" presetSubtype="0" fill="hold" nodeType="withEffect">
                                  <p:stCondLst>
                                    <p:cond delay="0"/>
                                  </p:stCondLst>
                                  <p:childTnLst>
                                    <p:set>
                                      <p:cBhvr>
                                        <p:cTn id="87" dur="1" fill="hold">
                                          <p:stCondLst>
                                            <p:cond delay="0"/>
                                          </p:stCondLst>
                                        </p:cTn>
                                        <p:tgtEl>
                                          <p:spTgt spid="10">
                                            <p:txEl>
                                              <p:pRg st="4" end="4"/>
                                            </p:txEl>
                                          </p:spTgt>
                                        </p:tgtEl>
                                        <p:attrNameLst>
                                          <p:attrName>style.visibility</p:attrName>
                                        </p:attrNameLst>
                                      </p:cBhvr>
                                      <p:to>
                                        <p:strVal val="visible"/>
                                      </p:to>
                                    </p:set>
                                    <p:animEffect transition="in" filter="fade">
                                      <p:cBhvr>
                                        <p:cTn id="88" dur="500"/>
                                        <p:tgtEl>
                                          <p:spTgt spid="10">
                                            <p:txEl>
                                              <p:pRg st="4" end="4"/>
                                            </p:txEl>
                                          </p:spTgt>
                                        </p:tgtEl>
                                      </p:cBhvr>
                                    </p:animEffect>
                                  </p:childTnLst>
                                </p:cTn>
                              </p:par>
                              <p:par>
                                <p:cTn id="89" presetID="10" presetClass="entr" presetSubtype="0" fill="hold" nodeType="withEffect">
                                  <p:stCondLst>
                                    <p:cond delay="0"/>
                                  </p:stCondLst>
                                  <p:childTnLst>
                                    <p:set>
                                      <p:cBhvr>
                                        <p:cTn id="90" dur="1" fill="hold">
                                          <p:stCondLst>
                                            <p:cond delay="0"/>
                                          </p:stCondLst>
                                        </p:cTn>
                                        <p:tgtEl>
                                          <p:spTgt spid="10">
                                            <p:txEl>
                                              <p:pRg st="5" end="5"/>
                                            </p:txEl>
                                          </p:spTgt>
                                        </p:tgtEl>
                                        <p:attrNameLst>
                                          <p:attrName>style.visibility</p:attrName>
                                        </p:attrNameLst>
                                      </p:cBhvr>
                                      <p:to>
                                        <p:strVal val="visible"/>
                                      </p:to>
                                    </p:set>
                                    <p:animEffect transition="in" filter="fade">
                                      <p:cBhvr>
                                        <p:cTn id="91"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25" grpId="0"/>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descr="En bild som visar primat, utomhus, däggdjur, apa&#10;&#10;Automatiskt genererad beskrivning">
            <a:extLst>
              <a:ext uri="{FF2B5EF4-FFF2-40B4-BE49-F238E27FC236}">
                <a16:creationId xmlns:a16="http://schemas.microsoft.com/office/drawing/2014/main" id="{B9659B45-10BC-2642-BC26-5481AE8E47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ruta 3">
            <a:extLst>
              <a:ext uri="{FF2B5EF4-FFF2-40B4-BE49-F238E27FC236}">
                <a16:creationId xmlns:a16="http://schemas.microsoft.com/office/drawing/2014/main" id="{B27E32CF-CA51-B745-833B-E5E605606E46}"/>
              </a:ext>
            </a:extLst>
          </p:cNvPr>
          <p:cNvSpPr txBox="1"/>
          <p:nvPr/>
        </p:nvSpPr>
        <p:spPr>
          <a:xfrm>
            <a:off x="2609508" y="1884785"/>
            <a:ext cx="6286842" cy="3088429"/>
          </a:xfrm>
          <a:prstGeom prst="rect">
            <a:avLst/>
          </a:prstGeom>
          <a:solidFill>
            <a:schemeClr val="tx1">
              <a:alpha val="44000"/>
            </a:schemeClr>
          </a:solidFill>
          <a:effectLst>
            <a:outerShdw blurRad="927100" dist="584200" dir="5400000" sx="97000" sy="97000" algn="ctr" rotWithShape="0">
              <a:srgbClr val="000000">
                <a:alpha val="70000"/>
              </a:srgbClr>
            </a:outerShdw>
          </a:effectLst>
        </p:spPr>
        <p:txBody>
          <a:bodyPr wrap="square" lIns="720000" tIns="432000" rIns="720000" bIns="43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ja-JP" sz="36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Hjärnan är utvecklad för att överleva i en farlig miljö, inte för att njuta och vara lugn…</a:t>
            </a:r>
            <a:endParaRPr kumimoji="0" lang="sv-SE" sz="3600" b="1" i="1" u="none" strike="noStrike" kern="1200" cap="none" spc="8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7" name="Bild 6" descr="Hjärna i huvud">
            <a:extLst>
              <a:ext uri="{FF2B5EF4-FFF2-40B4-BE49-F238E27FC236}">
                <a16:creationId xmlns:a16="http://schemas.microsoft.com/office/drawing/2014/main" id="{5AB76F9E-72A1-5C43-99FD-472075DDBC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058925" y="3312668"/>
            <a:ext cx="1523567" cy="1523567"/>
          </a:xfrm>
          <a:prstGeom prst="rect">
            <a:avLst/>
          </a:prstGeom>
        </p:spPr>
      </p:pic>
      <p:sp>
        <p:nvSpPr>
          <p:cNvPr id="9" name="Frihandsfigur 3">
            <a:extLst>
              <a:ext uri="{FF2B5EF4-FFF2-40B4-BE49-F238E27FC236}">
                <a16:creationId xmlns:a16="http://schemas.microsoft.com/office/drawing/2014/main" id="{E9238D2E-EAB8-4383-8995-20C07571F67B}"/>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pic>
        <p:nvPicPr>
          <p:cNvPr id="10" name="Bildobjekt 9">
            <a:extLst>
              <a:ext uri="{FF2B5EF4-FFF2-40B4-BE49-F238E27FC236}">
                <a16:creationId xmlns:a16="http://schemas.microsoft.com/office/drawing/2014/main" id="{7E3B5D73-23D8-444D-B40D-BBCA9AB9F2C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1" name="textruta 10">
            <a:extLst>
              <a:ext uri="{FF2B5EF4-FFF2-40B4-BE49-F238E27FC236}">
                <a16:creationId xmlns:a16="http://schemas.microsoft.com/office/drawing/2014/main" id="{8CD62545-0001-4AF9-A37F-3631BD51A227}"/>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x</a:t>
            </a:r>
          </a:p>
        </p:txBody>
      </p:sp>
    </p:spTree>
    <p:extLst>
      <p:ext uri="{BB962C8B-B14F-4D97-AF65-F5344CB8AC3E}">
        <p14:creationId xmlns:p14="http://schemas.microsoft.com/office/powerpoint/2010/main" val="103641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objekt 25">
            <a:extLst>
              <a:ext uri="{FF2B5EF4-FFF2-40B4-BE49-F238E27FC236}">
                <a16:creationId xmlns:a16="http://schemas.microsoft.com/office/drawing/2014/main" id="{BAC0140E-2C56-4646-8BE3-DEDF35F051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7" name="Frihandsfigur 26">
            <a:extLst>
              <a:ext uri="{FF2B5EF4-FFF2-40B4-BE49-F238E27FC236}">
                <a16:creationId xmlns:a16="http://schemas.microsoft.com/office/drawing/2014/main" id="{41DD7F03-060C-284B-AED1-3B46598E497B}"/>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8" name="Bildobjekt 27">
            <a:extLst>
              <a:ext uri="{FF2B5EF4-FFF2-40B4-BE49-F238E27FC236}">
                <a16:creationId xmlns:a16="http://schemas.microsoft.com/office/drawing/2014/main" id="{2FE039CB-31F8-9545-BC58-5E63214B8A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9" name="textruta 28">
            <a:extLst>
              <a:ext uri="{FF2B5EF4-FFF2-40B4-BE49-F238E27FC236}">
                <a16:creationId xmlns:a16="http://schemas.microsoft.com/office/drawing/2014/main" id="{90EB3121-1CE9-7246-8294-67B4954D339A}"/>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x</a:t>
            </a:r>
          </a:p>
        </p:txBody>
      </p:sp>
      <p:sp>
        <p:nvSpPr>
          <p:cNvPr id="24" name="Platshållare för innehåll 1"/>
          <p:cNvSpPr txBox="1">
            <a:spLocks/>
          </p:cNvSpPr>
          <p:nvPr/>
        </p:nvSpPr>
        <p:spPr>
          <a:xfrm>
            <a:off x="1283414" y="1549401"/>
            <a:ext cx="4391025" cy="3095625"/>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180975" marR="0" lvl="0" indent="-180975" algn="l" defTabSz="914400" rtl="0" eaLnBrk="0" fontAlgn="auto" latinLnBrk="0" hangingPunct="0">
              <a:lnSpc>
                <a:spcPts val="2400"/>
              </a:lnSpc>
              <a:spcBef>
                <a:spcPts val="800"/>
              </a:spcBef>
              <a:spcAft>
                <a:spcPts val="0"/>
              </a:spcAft>
              <a:buClr>
                <a:srgbClr val="1D4C72"/>
              </a:buClr>
              <a:buSzPct val="90000"/>
              <a:buFont typeface="Arial" panose="020B0604020202020204" pitchFamily="34" charset="0"/>
              <a:buChar char="•"/>
              <a:tabLst/>
              <a:defRPr/>
            </a:pPr>
            <a:r>
              <a:rPr kumimoji="0" lang="ja-JP" alt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游ゴシック" panose="020B0400000000000000" pitchFamily="34" charset="-128"/>
                <a:cs typeface="+mn-cs"/>
              </a:rPr>
              <a:t>”</a:t>
            </a:r>
            <a:r>
              <a:rPr kumimoji="0" lang="sv-SE" altLang="ja-JP" sz="1900" b="1" i="0" u="none" strike="noStrike" kern="1200" cap="none" spc="40" normalizeH="0" baseline="0" noProof="0" dirty="0">
                <a:ln>
                  <a:noFill/>
                </a:ln>
                <a:solidFill>
                  <a:srgbClr val="1D4C72"/>
                </a:solidFill>
                <a:effectLst/>
                <a:uLnTx/>
                <a:uFillTx/>
                <a:latin typeface="Century Gothic" panose="020B0502020202020204" pitchFamily="34" charset="0"/>
                <a:ea typeface="游ゴシック" panose="020B0400000000000000" pitchFamily="34" charset="-128"/>
                <a:cs typeface="+mn-cs"/>
              </a:rPr>
              <a:t>Slåss-eller-fly reaktionen</a:t>
            </a:r>
            <a:r>
              <a:rPr kumimoji="0" lang="ja-JP" altLang="sv-SE" sz="1900" b="1" i="0" u="none" strike="noStrike" kern="1200" cap="none" spc="40" normalizeH="0" baseline="0" noProof="0">
                <a:ln>
                  <a:noFill/>
                </a:ln>
                <a:solidFill>
                  <a:srgbClr val="1D4C72"/>
                </a:solidFill>
                <a:effectLst/>
                <a:uLnTx/>
                <a:uFillTx/>
                <a:latin typeface="Century Gothic" panose="020B0502020202020204" pitchFamily="34" charset="0"/>
                <a:ea typeface="游ゴシック" panose="020B0400000000000000" pitchFamily="34" charset="-128"/>
                <a:cs typeface="+mn-cs"/>
              </a:rPr>
              <a:t>”</a:t>
            </a:r>
            <a:br>
              <a:rPr kumimoji="0" lang="sv-SE" altLang="ja-JP" sz="1900" b="1" i="0" u="none" strike="noStrike" kern="1200" cap="none" spc="40" normalizeH="0" baseline="0" noProof="0" dirty="0">
                <a:ln>
                  <a:noFill/>
                </a:ln>
                <a:solidFill>
                  <a:srgbClr val="1D4C72"/>
                </a:solidFill>
                <a:effectLst/>
                <a:uLnTx/>
                <a:uFillTx/>
                <a:latin typeface="Century Gothic" panose="020B0502020202020204" pitchFamily="34" charset="0"/>
                <a:ea typeface="游ゴシック" panose="020B0400000000000000" pitchFamily="34" charset="-128"/>
                <a:cs typeface="+mn-cs"/>
              </a:rPr>
            </a:b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(fight or flight)</a:t>
            </a:r>
          </a:p>
          <a:p>
            <a:pPr marL="180975" marR="0" lvl="0" indent="-180975" algn="l" defTabSz="914400" rtl="0" eaLnBrk="0" fontAlgn="auto" latinLnBrk="0" hangingPunct="0">
              <a:lnSpc>
                <a:spcPts val="2400"/>
              </a:lnSpc>
              <a:spcBef>
                <a:spcPts val="800"/>
              </a:spcBef>
              <a:spcAft>
                <a:spcPts val="0"/>
              </a:spcAft>
              <a:buClr>
                <a:srgbClr val="1D4C72"/>
              </a:buClr>
              <a:buSzPct val="90000"/>
              <a:buFont typeface="Arial" panose="020B0604020202020204" pitchFamily="34" charset="0"/>
              <a:buChar char="•"/>
              <a:tabLst/>
              <a:defRPr/>
            </a:pP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Handlar om effektiv</a:t>
            </a:r>
            <a:b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b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omfördelning av resurser</a:t>
            </a:r>
          </a:p>
          <a:p>
            <a:pPr marL="180975" marR="0" lvl="0" indent="-180975" algn="l" defTabSz="914400" rtl="0" eaLnBrk="0" fontAlgn="auto" latinLnBrk="0" hangingPunct="0">
              <a:lnSpc>
                <a:spcPts val="2400"/>
              </a:lnSpc>
              <a:spcBef>
                <a:spcPts val="800"/>
              </a:spcBef>
              <a:spcAft>
                <a:spcPts val="0"/>
              </a:spcAft>
              <a:buClr>
                <a:srgbClr val="1D4C72"/>
              </a:buClr>
              <a:buSzPct val="90000"/>
              <a:buFont typeface="Arial" panose="020B0604020202020204" pitchFamily="34" charset="0"/>
              <a:buChar char="•"/>
              <a:tabLst/>
              <a:defRPr/>
            </a:pP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Fyller en funktion för överlevnad</a:t>
            </a:r>
          </a:p>
        </p:txBody>
      </p:sp>
      <p:sp>
        <p:nvSpPr>
          <p:cNvPr id="34" name="textruta 33">
            <a:extLst>
              <a:ext uri="{FF2B5EF4-FFF2-40B4-BE49-F238E27FC236}">
                <a16:creationId xmlns:a16="http://schemas.microsoft.com/office/drawing/2014/main" id="{7C2FADE7-4654-2C45-BE82-699EB4BCE94C}"/>
              </a:ext>
            </a:extLst>
          </p:cNvPr>
          <p:cNvSpPr txBox="1"/>
          <p:nvPr/>
        </p:nvSpPr>
        <p:spPr>
          <a:xfrm>
            <a:off x="396419" y="687770"/>
            <a:ext cx="4706261"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STRESSREAKTION</a:t>
            </a:r>
          </a:p>
        </p:txBody>
      </p:sp>
      <p:grpSp>
        <p:nvGrpSpPr>
          <p:cNvPr id="75" name="Grupp 74">
            <a:extLst>
              <a:ext uri="{FF2B5EF4-FFF2-40B4-BE49-F238E27FC236}">
                <a16:creationId xmlns:a16="http://schemas.microsoft.com/office/drawing/2014/main" id="{6F0978C5-F1EF-2C4E-A136-BE696659237F}"/>
              </a:ext>
            </a:extLst>
          </p:cNvPr>
          <p:cNvGrpSpPr/>
          <p:nvPr/>
        </p:nvGrpSpPr>
        <p:grpSpPr>
          <a:xfrm>
            <a:off x="5883276" y="490730"/>
            <a:ext cx="4929786" cy="6253003"/>
            <a:chOff x="5883276" y="490730"/>
            <a:chExt cx="4929786" cy="6253003"/>
          </a:xfrm>
        </p:grpSpPr>
        <p:pic>
          <p:nvPicPr>
            <p:cNvPr id="8" name="Bildobjekt 7" descr="En bild som visar spelare&#10;&#10;Automatiskt genererad beskrivning">
              <a:extLst>
                <a:ext uri="{FF2B5EF4-FFF2-40B4-BE49-F238E27FC236}">
                  <a16:creationId xmlns:a16="http://schemas.microsoft.com/office/drawing/2014/main" id="{A06901B9-99DD-2241-ACD8-CCB7290FFAB7}"/>
                </a:ext>
              </a:extLst>
            </p:cNvPr>
            <p:cNvPicPr>
              <a:picLocks noChangeAspect="1"/>
            </p:cNvPicPr>
            <p:nvPr/>
          </p:nvPicPr>
          <p:blipFill>
            <a:blip r:embed="rId5" cstate="email">
              <a:alphaModFix amt="86000"/>
              <a:extLst>
                <a:ext uri="{28A0092B-C50C-407E-A947-70E740481C1C}">
                  <a14:useLocalDpi xmlns:a14="http://schemas.microsoft.com/office/drawing/2010/main"/>
                </a:ext>
              </a:extLst>
            </a:blip>
            <a:stretch>
              <a:fillRect/>
            </a:stretch>
          </p:blipFill>
          <p:spPr>
            <a:xfrm>
              <a:off x="6863641" y="953044"/>
              <a:ext cx="3058889" cy="5790689"/>
            </a:xfrm>
            <a:prstGeom prst="rect">
              <a:avLst/>
            </a:prstGeom>
          </p:spPr>
        </p:pic>
        <p:sp>
          <p:nvSpPr>
            <p:cNvPr id="24582" name="Text Box 6"/>
            <p:cNvSpPr txBox="1">
              <a:spLocks noChangeArrowheads="1"/>
            </p:cNvSpPr>
            <p:nvPr/>
          </p:nvSpPr>
          <p:spPr bwMode="auto">
            <a:xfrm>
              <a:off x="5908676" y="779760"/>
              <a:ext cx="118392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Blodsockret stiger</a:t>
              </a:r>
            </a:p>
          </p:txBody>
        </p:sp>
        <p:sp>
          <p:nvSpPr>
            <p:cNvPr id="24584" name="AutoShape 5"/>
            <p:cNvSpPr>
              <a:spLocks noChangeArrowheads="1"/>
            </p:cNvSpPr>
            <p:nvPr/>
          </p:nvSpPr>
          <p:spPr bwMode="auto">
            <a:xfrm>
              <a:off x="8026925" y="490730"/>
              <a:ext cx="1575595" cy="763705"/>
            </a:xfrm>
            <a:prstGeom prst="cloudCallout">
              <a:avLst>
                <a:gd name="adj1" fmla="val -29065"/>
                <a:gd name="adj2" fmla="val 66791"/>
              </a:avLst>
            </a:prstGeom>
            <a:noFill/>
            <a:ln w="9525">
              <a:solidFill>
                <a:srgbClr val="666699"/>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cs typeface="+mn-cs"/>
                </a:rPr>
                <a:t>Man tänker dåligt</a:t>
              </a:r>
            </a:p>
          </p:txBody>
        </p:sp>
        <p:sp>
          <p:nvSpPr>
            <p:cNvPr id="24586" name="Text Box 11"/>
            <p:cNvSpPr txBox="1">
              <a:spLocks noChangeArrowheads="1"/>
            </p:cNvSpPr>
            <p:nvPr/>
          </p:nvSpPr>
          <p:spPr bwMode="auto">
            <a:xfrm>
              <a:off x="9502722" y="1345361"/>
              <a:ext cx="1223963" cy="8400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Endorfiner insöndras</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smärta minskar</a:t>
              </a:r>
            </a:p>
          </p:txBody>
        </p:sp>
        <p:sp>
          <p:nvSpPr>
            <p:cNvPr id="24588" name="Text Box 13"/>
            <p:cNvSpPr txBox="1">
              <a:spLocks noChangeArrowheads="1"/>
            </p:cNvSpPr>
            <p:nvPr/>
          </p:nvSpPr>
          <p:spPr bwMode="auto">
            <a:xfrm>
              <a:off x="9480550" y="2492376"/>
              <a:ext cx="11874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Hjärtat slår</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snabbare</a:t>
              </a:r>
            </a:p>
          </p:txBody>
        </p:sp>
        <p:sp>
          <p:nvSpPr>
            <p:cNvPr id="24590" name="Text Box 19"/>
            <p:cNvSpPr txBox="1">
              <a:spLocks noChangeArrowheads="1"/>
            </p:cNvSpPr>
            <p:nvPr/>
          </p:nvSpPr>
          <p:spPr bwMode="auto">
            <a:xfrm>
              <a:off x="9435112" y="3620108"/>
              <a:ext cx="1377950"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Blodet flyttas </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till större </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muskelgrupper</a:t>
              </a:r>
              <a:br>
                <a:rPr kumimoji="0" lang="sv-SE" sz="1400" b="0" i="0" u="none" strike="noStrike" kern="1200" cap="none" spc="0" normalizeH="0" baseline="0" noProof="0" dirty="0">
                  <a:ln>
                    <a:noFill/>
                  </a:ln>
                  <a:solidFill>
                    <a:srgbClr val="000000"/>
                  </a:solidFill>
                  <a:effectLst/>
                  <a:uLnTx/>
                  <a:uFillTx/>
                  <a:latin typeface="Arial" charset="0"/>
                  <a:ea typeface="ＭＳ Ｐゴシック" charset="0"/>
                </a:rPr>
              </a:br>
              <a:endParaRPr kumimoji="0" lang="sv-SE"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24591" name="Text Box 4"/>
            <p:cNvSpPr txBox="1">
              <a:spLocks noChangeArrowheads="1"/>
            </p:cNvSpPr>
            <p:nvPr/>
          </p:nvSpPr>
          <p:spPr bwMode="auto">
            <a:xfrm>
              <a:off x="5905068" y="4506526"/>
              <a:ext cx="16557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Ökad svettning</a:t>
              </a:r>
            </a:p>
          </p:txBody>
        </p:sp>
        <p:sp>
          <p:nvSpPr>
            <p:cNvPr id="24593" name="Text Box 15"/>
            <p:cNvSpPr txBox="1">
              <a:spLocks noChangeArrowheads="1"/>
            </p:cNvSpPr>
            <p:nvPr/>
          </p:nvSpPr>
          <p:spPr bwMode="auto">
            <a:xfrm>
              <a:off x="5898546" y="3333074"/>
              <a:ext cx="165576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Blodkärlen </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drar ihop sig</a:t>
              </a:r>
            </a:p>
          </p:txBody>
        </p:sp>
        <p:sp>
          <p:nvSpPr>
            <p:cNvPr id="24595" name="Text Box 17"/>
            <p:cNvSpPr txBox="1">
              <a:spLocks noChangeArrowheads="1"/>
            </p:cNvSpPr>
            <p:nvPr/>
          </p:nvSpPr>
          <p:spPr bwMode="auto">
            <a:xfrm>
              <a:off x="5886243" y="2299397"/>
              <a:ext cx="12239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Luftvägarna</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vidgas</a:t>
              </a:r>
            </a:p>
          </p:txBody>
        </p:sp>
        <p:sp>
          <p:nvSpPr>
            <p:cNvPr id="24597" name="Text Box 9"/>
            <p:cNvSpPr txBox="1">
              <a:spLocks noChangeArrowheads="1"/>
            </p:cNvSpPr>
            <p:nvPr/>
          </p:nvSpPr>
          <p:spPr bwMode="auto">
            <a:xfrm>
              <a:off x="5883276" y="1671638"/>
              <a:ext cx="12239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Man andas snabbare</a:t>
              </a:r>
            </a:p>
          </p:txBody>
        </p:sp>
        <p:sp>
          <p:nvSpPr>
            <p:cNvPr id="74" name="Frihandsfigur 73">
              <a:extLst>
                <a:ext uri="{FF2B5EF4-FFF2-40B4-BE49-F238E27FC236}">
                  <a16:creationId xmlns:a16="http://schemas.microsoft.com/office/drawing/2014/main" id="{BBCF4E27-8CD4-DF4B-954E-3A50D5DDC1B2}"/>
                </a:ext>
              </a:extLst>
            </p:cNvPr>
            <p:cNvSpPr/>
            <p:nvPr/>
          </p:nvSpPr>
          <p:spPr>
            <a:xfrm>
              <a:off x="8779105" y="3743359"/>
              <a:ext cx="691867" cy="705985"/>
            </a:xfrm>
            <a:custGeom>
              <a:avLst/>
              <a:gdLst>
                <a:gd name="connsiteX0" fmla="*/ 0 w 691867"/>
                <a:gd name="connsiteY0" fmla="*/ 703516 h 705985"/>
                <a:gd name="connsiteX1" fmla="*/ 691867 w 691867"/>
                <a:gd name="connsiteY1" fmla="*/ 26661 h 705985"/>
              </a:gdLst>
              <a:ahLst/>
              <a:cxnLst>
                <a:cxn ang="0">
                  <a:pos x="connsiteX0" y="connsiteY0"/>
                </a:cxn>
                <a:cxn ang="0">
                  <a:pos x="connsiteX1" y="connsiteY1"/>
                </a:cxn>
              </a:cxnLst>
              <a:rect l="l" t="t" r="r" b="b"/>
              <a:pathLst>
                <a:path w="691867" h="705985" fill="none" extrusionOk="0">
                  <a:moveTo>
                    <a:pt x="0" y="703516"/>
                  </a:moveTo>
                  <a:cubicBezTo>
                    <a:pt x="507631" y="777950"/>
                    <a:pt x="58869" y="-165065"/>
                    <a:pt x="691867" y="26661"/>
                  </a:cubicBezTo>
                </a:path>
                <a:path w="691867" h="705985" stroke="0" extrusionOk="0">
                  <a:moveTo>
                    <a:pt x="0" y="703516"/>
                  </a:moveTo>
                  <a:cubicBezTo>
                    <a:pt x="345557" y="712980"/>
                    <a:pt x="96521" y="-158271"/>
                    <a:pt x="691867" y="26661"/>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17267"/>
                        <a:gd name="connsiteY0" fmla="*/ 711307 h 719499"/>
                        <a:gd name="connsiteX1" fmla="*/ 717267 w 717267"/>
                        <a:gd name="connsiteY1" fmla="*/ 28102 h 719499"/>
                        <a:gd name="connsiteX0" fmla="*/ 0 w 691867"/>
                        <a:gd name="connsiteY0" fmla="*/ 703516 h 705985"/>
                        <a:gd name="connsiteX1" fmla="*/ 691867 w 691867"/>
                        <a:gd name="connsiteY1" fmla="*/ 26661 h 705985"/>
                      </a:gdLst>
                      <a:ahLst/>
                      <a:cxnLst>
                        <a:cxn ang="0">
                          <a:pos x="connsiteX0" y="connsiteY0"/>
                        </a:cxn>
                        <a:cxn ang="0">
                          <a:pos x="connsiteX1" y="connsiteY1"/>
                        </a:cxn>
                      </a:cxnLst>
                      <a:rect l="l" t="t" r="r" b="b"/>
                      <a:pathLst>
                        <a:path w="691867" h="705985" extrusionOk="0">
                          <a:moveTo>
                            <a:pt x="0" y="703516"/>
                          </a:moveTo>
                          <a:cubicBezTo>
                            <a:pt x="421486" y="759815"/>
                            <a:pt x="119783" y="-167002"/>
                            <a:pt x="691867" y="26661"/>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5" name="Frihandsfigur 94">
              <a:extLst>
                <a:ext uri="{FF2B5EF4-FFF2-40B4-BE49-F238E27FC236}">
                  <a16:creationId xmlns:a16="http://schemas.microsoft.com/office/drawing/2014/main" id="{F825323F-36FB-0D4D-BE40-5A9EB12BC696}"/>
                </a:ext>
              </a:extLst>
            </p:cNvPr>
            <p:cNvSpPr/>
            <p:nvPr/>
          </p:nvSpPr>
          <p:spPr>
            <a:xfrm>
              <a:off x="8864599" y="2577380"/>
              <a:ext cx="638123" cy="186653"/>
            </a:xfrm>
            <a:custGeom>
              <a:avLst/>
              <a:gdLst>
                <a:gd name="connsiteX0" fmla="*/ 0 w 638123"/>
                <a:gd name="connsiteY0" fmla="*/ 177219 h 186653"/>
                <a:gd name="connsiteX1" fmla="*/ 638123 w 638123"/>
                <a:gd name="connsiteY1" fmla="*/ 65514 h 186653"/>
              </a:gdLst>
              <a:ahLst/>
              <a:cxnLst>
                <a:cxn ang="0">
                  <a:pos x="connsiteX0" y="connsiteY0"/>
                </a:cxn>
                <a:cxn ang="0">
                  <a:pos x="connsiteX1" y="connsiteY1"/>
                </a:cxn>
              </a:cxnLst>
              <a:rect l="l" t="t" r="r" b="b"/>
              <a:pathLst>
                <a:path w="638123" h="186653" fill="none" extrusionOk="0">
                  <a:moveTo>
                    <a:pt x="0" y="177219"/>
                  </a:moveTo>
                  <a:cubicBezTo>
                    <a:pt x="306107" y="264076"/>
                    <a:pt x="244841" y="-152939"/>
                    <a:pt x="638123" y="65514"/>
                  </a:cubicBezTo>
                </a:path>
                <a:path w="638123" h="186653" stroke="0" extrusionOk="0">
                  <a:moveTo>
                    <a:pt x="0" y="177219"/>
                  </a:moveTo>
                  <a:cubicBezTo>
                    <a:pt x="201698" y="222173"/>
                    <a:pt x="222584" y="-140807"/>
                    <a:pt x="638123" y="65514"/>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14092"/>
                        <a:gd name="connsiteY0" fmla="*/ 177519 h 188035"/>
                        <a:gd name="connsiteX1" fmla="*/ 714092 w 714092"/>
                        <a:gd name="connsiteY1" fmla="*/ 65814 h 188035"/>
                        <a:gd name="connsiteX0" fmla="*/ 0 w 714092"/>
                        <a:gd name="connsiteY0" fmla="*/ 177219 h 186653"/>
                        <a:gd name="connsiteX1" fmla="*/ 714092 w 714092"/>
                        <a:gd name="connsiteY1" fmla="*/ 65514 h 186653"/>
                      </a:gdLst>
                      <a:ahLst/>
                      <a:cxnLst>
                        <a:cxn ang="0">
                          <a:pos x="connsiteX0" y="connsiteY0"/>
                        </a:cxn>
                        <a:cxn ang="0">
                          <a:pos x="connsiteX1" y="connsiteY1"/>
                        </a:cxn>
                      </a:cxnLst>
                      <a:rect l="l" t="t" r="r" b="b"/>
                      <a:pathLst>
                        <a:path w="714092" h="186653" extrusionOk="0">
                          <a:moveTo>
                            <a:pt x="0" y="177219"/>
                          </a:moveTo>
                          <a:cubicBezTo>
                            <a:pt x="280581" y="252418"/>
                            <a:pt x="286300" y="-153289"/>
                            <a:pt x="714092" y="65514"/>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7" name="Frihandsfigur 96">
              <a:extLst>
                <a:ext uri="{FF2B5EF4-FFF2-40B4-BE49-F238E27FC236}">
                  <a16:creationId xmlns:a16="http://schemas.microsoft.com/office/drawing/2014/main" id="{E32D26A3-7F98-624B-8EDD-75A7A5BFC57F}"/>
                </a:ext>
              </a:extLst>
            </p:cNvPr>
            <p:cNvSpPr/>
            <p:nvPr/>
          </p:nvSpPr>
          <p:spPr>
            <a:xfrm>
              <a:off x="8389018" y="1451484"/>
              <a:ext cx="1110967" cy="293831"/>
            </a:xfrm>
            <a:custGeom>
              <a:avLst/>
              <a:gdLst>
                <a:gd name="connsiteX0" fmla="*/ 0 w 1110967"/>
                <a:gd name="connsiteY0" fmla="*/ 278175 h 293831"/>
                <a:gd name="connsiteX1" fmla="*/ 1110967 w 1110967"/>
                <a:gd name="connsiteY1" fmla="*/ 55345 h 293831"/>
              </a:gdLst>
              <a:ahLst/>
              <a:cxnLst>
                <a:cxn ang="0">
                  <a:pos x="connsiteX0" y="connsiteY0"/>
                </a:cxn>
                <a:cxn ang="0">
                  <a:pos x="connsiteX1" y="connsiteY1"/>
                </a:cxn>
              </a:cxnLst>
              <a:rect l="l" t="t" r="r" b="b"/>
              <a:pathLst>
                <a:path w="1110967" h="293831" fill="none" extrusionOk="0">
                  <a:moveTo>
                    <a:pt x="0" y="278175"/>
                  </a:moveTo>
                  <a:cubicBezTo>
                    <a:pt x="445302" y="414541"/>
                    <a:pt x="554748" y="-172003"/>
                    <a:pt x="1110967" y="55345"/>
                  </a:cubicBezTo>
                </a:path>
                <a:path w="1110967" h="293831" stroke="0" extrusionOk="0">
                  <a:moveTo>
                    <a:pt x="0" y="278175"/>
                  </a:moveTo>
                  <a:cubicBezTo>
                    <a:pt x="292399" y="360664"/>
                    <a:pt x="571569" y="-150586"/>
                    <a:pt x="1110967" y="55345"/>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61717"/>
                        <a:gd name="connsiteY0" fmla="*/ 164723 h 200451"/>
                        <a:gd name="connsiteX1" fmla="*/ 761717 w 761717"/>
                        <a:gd name="connsiteY1" fmla="*/ 62543 h 200451"/>
                        <a:gd name="connsiteX0" fmla="*/ 0 w 1110967"/>
                        <a:gd name="connsiteY0" fmla="*/ 278175 h 293831"/>
                        <a:gd name="connsiteX1" fmla="*/ 1110967 w 1110967"/>
                        <a:gd name="connsiteY1" fmla="*/ 55345 h 293831"/>
                      </a:gdLst>
                      <a:ahLst/>
                      <a:cxnLst>
                        <a:cxn ang="0">
                          <a:pos x="connsiteX0" y="connsiteY0"/>
                        </a:cxn>
                        <a:cxn ang="0">
                          <a:pos x="connsiteX1" y="connsiteY1"/>
                        </a:cxn>
                      </a:cxnLst>
                      <a:rect l="l" t="t" r="r" b="b"/>
                      <a:pathLst>
                        <a:path w="1110967" h="293831" extrusionOk="0">
                          <a:moveTo>
                            <a:pt x="0" y="278175"/>
                          </a:moveTo>
                          <a:cubicBezTo>
                            <a:pt x="345776" y="393588"/>
                            <a:pt x="635473" y="-174570"/>
                            <a:pt x="1110967" y="55345"/>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8" name="Frihandsfigur 97">
              <a:extLst>
                <a:ext uri="{FF2B5EF4-FFF2-40B4-BE49-F238E27FC236}">
                  <a16:creationId xmlns:a16="http://schemas.microsoft.com/office/drawing/2014/main" id="{A91B981A-BB44-DD40-BB62-49443E3D8051}"/>
                </a:ext>
              </a:extLst>
            </p:cNvPr>
            <p:cNvSpPr/>
            <p:nvPr/>
          </p:nvSpPr>
          <p:spPr>
            <a:xfrm rot="11596217">
              <a:off x="6782123" y="1882490"/>
              <a:ext cx="761717" cy="200451"/>
            </a:xfrm>
            <a:custGeom>
              <a:avLst/>
              <a:gdLst>
                <a:gd name="connsiteX0" fmla="*/ 0 w 761717"/>
                <a:gd name="connsiteY0" fmla="*/ 164723 h 200451"/>
                <a:gd name="connsiteX1" fmla="*/ 761717 w 761717"/>
                <a:gd name="connsiteY1" fmla="*/ 62543 h 200451"/>
              </a:gdLst>
              <a:ahLst/>
              <a:cxnLst>
                <a:cxn ang="0">
                  <a:pos x="connsiteX0" y="connsiteY0"/>
                </a:cxn>
                <a:cxn ang="0">
                  <a:pos x="connsiteX1" y="connsiteY1"/>
                </a:cxn>
              </a:cxnLst>
              <a:rect l="l" t="t" r="r" b="b"/>
              <a:pathLst>
                <a:path w="761717" h="200451" fill="none" extrusionOk="0">
                  <a:moveTo>
                    <a:pt x="0" y="164723"/>
                  </a:moveTo>
                  <a:cubicBezTo>
                    <a:pt x="520847" y="353005"/>
                    <a:pt x="281149" y="-169964"/>
                    <a:pt x="761717" y="62543"/>
                  </a:cubicBezTo>
                </a:path>
                <a:path w="761717" h="200451" stroke="0" extrusionOk="0">
                  <a:moveTo>
                    <a:pt x="0" y="164723"/>
                  </a:moveTo>
                  <a:cubicBezTo>
                    <a:pt x="345776" y="280136"/>
                    <a:pt x="286223" y="-167372"/>
                    <a:pt x="761717" y="62543"/>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1041991"/>
                        <a:gd name="connsiteY0" fmla="*/ 0 h 85060"/>
                        <a:gd name="connsiteX1" fmla="*/ 1041991 w 1041991"/>
                        <a:gd name="connsiteY1" fmla="*/ 85060 h 85060"/>
                        <a:gd name="connsiteX0" fmla="*/ 0 w 1201479"/>
                        <a:gd name="connsiteY0" fmla="*/ 183110 h 185466"/>
                        <a:gd name="connsiteX1" fmla="*/ 1201479 w 1201479"/>
                        <a:gd name="connsiteY1" fmla="*/ 2356 h 185466"/>
                        <a:gd name="connsiteX0" fmla="*/ 0 w 1201479"/>
                        <a:gd name="connsiteY0" fmla="*/ 308550 h 309547"/>
                        <a:gd name="connsiteX1" fmla="*/ 1201479 w 1201479"/>
                        <a:gd name="connsiteY1" fmla="*/ 127796 h 309547"/>
                        <a:gd name="connsiteX0" fmla="*/ 0 w 999461"/>
                        <a:gd name="connsiteY0" fmla="*/ 534127 h 534827"/>
                        <a:gd name="connsiteX1" fmla="*/ 999461 w 999461"/>
                        <a:gd name="connsiteY1" fmla="*/ 98191 h 534827"/>
                        <a:gd name="connsiteX0" fmla="*/ 0 w 999461"/>
                        <a:gd name="connsiteY0" fmla="*/ 534127 h 534827"/>
                        <a:gd name="connsiteX1" fmla="*/ 999461 w 999461"/>
                        <a:gd name="connsiteY1" fmla="*/ 98191 h 534827"/>
                        <a:gd name="connsiteX0" fmla="*/ 0 w 894305"/>
                        <a:gd name="connsiteY0" fmla="*/ 378784 h 379662"/>
                        <a:gd name="connsiteX1" fmla="*/ 894305 w 894305"/>
                        <a:gd name="connsiteY1" fmla="*/ 116584 h 379662"/>
                        <a:gd name="connsiteX0" fmla="*/ 0 w 894305"/>
                        <a:gd name="connsiteY0" fmla="*/ 349790 h 350773"/>
                        <a:gd name="connsiteX1" fmla="*/ 894305 w 894305"/>
                        <a:gd name="connsiteY1" fmla="*/ 87590 h 350773"/>
                        <a:gd name="connsiteX0" fmla="*/ 0 w 894305"/>
                        <a:gd name="connsiteY0" fmla="*/ 341408 h 355574"/>
                        <a:gd name="connsiteX1" fmla="*/ 894305 w 894305"/>
                        <a:gd name="connsiteY1" fmla="*/ 79208 h 355574"/>
                        <a:gd name="connsiteX0" fmla="*/ 0 w 775433"/>
                        <a:gd name="connsiteY0" fmla="*/ 251054 h 267418"/>
                        <a:gd name="connsiteX1" fmla="*/ 775433 w 775433"/>
                        <a:gd name="connsiteY1" fmla="*/ 89438 h 267418"/>
                        <a:gd name="connsiteX0" fmla="*/ 0 w 775433"/>
                        <a:gd name="connsiteY0" fmla="*/ 222932 h 241297"/>
                        <a:gd name="connsiteX1" fmla="*/ 775433 w 775433"/>
                        <a:gd name="connsiteY1" fmla="*/ 61316 h 241297"/>
                        <a:gd name="connsiteX0" fmla="*/ 0 w 775433"/>
                        <a:gd name="connsiteY0" fmla="*/ 218839 h 251323"/>
                        <a:gd name="connsiteX1" fmla="*/ 775433 w 775433"/>
                        <a:gd name="connsiteY1" fmla="*/ 57223 h 251323"/>
                        <a:gd name="connsiteX0" fmla="*/ 0 w 761717"/>
                        <a:gd name="connsiteY0" fmla="*/ 164723 h 200451"/>
                        <a:gd name="connsiteX1" fmla="*/ 761717 w 761717"/>
                        <a:gd name="connsiteY1" fmla="*/ 62543 h 200451"/>
                      </a:gdLst>
                      <a:ahLst/>
                      <a:cxnLst>
                        <a:cxn ang="0">
                          <a:pos x="connsiteX0" y="connsiteY0"/>
                        </a:cxn>
                        <a:cxn ang="0">
                          <a:pos x="connsiteX1" y="connsiteY1"/>
                        </a:cxn>
                      </a:cxnLst>
                      <a:rect l="l" t="t" r="r" b="b"/>
                      <a:pathLst>
                        <a:path w="761717" h="200451">
                          <a:moveTo>
                            <a:pt x="0" y="164723"/>
                          </a:moveTo>
                          <a:cubicBezTo>
                            <a:pt x="434411" y="334808"/>
                            <a:pt x="294239" y="-170380"/>
                            <a:pt x="761717" y="62543"/>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3" name="Frihandsfigur 102">
              <a:extLst>
                <a:ext uri="{FF2B5EF4-FFF2-40B4-BE49-F238E27FC236}">
                  <a16:creationId xmlns:a16="http://schemas.microsoft.com/office/drawing/2014/main" id="{00ED84F0-C8C0-4949-BB69-963DB84CFC96}"/>
                </a:ext>
              </a:extLst>
            </p:cNvPr>
            <p:cNvSpPr/>
            <p:nvPr/>
          </p:nvSpPr>
          <p:spPr>
            <a:xfrm rot="11596217">
              <a:off x="6534506" y="2579651"/>
              <a:ext cx="678711" cy="210455"/>
            </a:xfrm>
            <a:custGeom>
              <a:avLst/>
              <a:gdLst>
                <a:gd name="connsiteX0" fmla="*/ 0 w 678711"/>
                <a:gd name="connsiteY0" fmla="*/ 198606 h 210455"/>
                <a:gd name="connsiteX1" fmla="*/ 678711 w 678711"/>
                <a:gd name="connsiteY1" fmla="*/ 72083 h 210455"/>
              </a:gdLst>
              <a:ahLst/>
              <a:cxnLst>
                <a:cxn ang="0">
                  <a:pos x="connsiteX0" y="connsiteY0"/>
                </a:cxn>
                <a:cxn ang="0">
                  <a:pos x="connsiteX1" y="connsiteY1"/>
                </a:cxn>
              </a:cxnLst>
              <a:rect l="l" t="t" r="r" b="b"/>
              <a:pathLst>
                <a:path w="678711" h="210455" fill="none" extrusionOk="0">
                  <a:moveTo>
                    <a:pt x="0" y="198606"/>
                  </a:moveTo>
                  <a:cubicBezTo>
                    <a:pt x="301972" y="292304"/>
                    <a:pt x="196740" y="-170983"/>
                    <a:pt x="678711" y="72083"/>
                  </a:cubicBezTo>
                </a:path>
                <a:path w="678711" h="210455" stroke="0" extrusionOk="0">
                  <a:moveTo>
                    <a:pt x="0" y="198606"/>
                  </a:moveTo>
                  <a:cubicBezTo>
                    <a:pt x="215136" y="245826"/>
                    <a:pt x="180855" y="-156803"/>
                    <a:pt x="678711" y="72083"/>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10467"/>
                        <a:gd name="connsiteY0" fmla="*/ 155306 h 172715"/>
                        <a:gd name="connsiteX1" fmla="*/ 710467 w 710467"/>
                        <a:gd name="connsiteY1" fmla="*/ 84786 h 172715"/>
                        <a:gd name="connsiteX0" fmla="*/ 0 w 726618"/>
                        <a:gd name="connsiteY0" fmla="*/ 198606 h 210455"/>
                        <a:gd name="connsiteX1" fmla="*/ 726618 w 726618"/>
                        <a:gd name="connsiteY1" fmla="*/ 72083 h 210455"/>
                      </a:gdLst>
                      <a:ahLst/>
                      <a:cxnLst>
                        <a:cxn ang="0">
                          <a:pos x="connsiteX0" y="connsiteY0"/>
                        </a:cxn>
                        <a:cxn ang="0">
                          <a:pos x="connsiteX1" y="connsiteY1"/>
                        </a:cxn>
                      </a:cxnLst>
                      <a:rect l="l" t="t" r="r" b="b"/>
                      <a:pathLst>
                        <a:path w="726618" h="210455" extrusionOk="0">
                          <a:moveTo>
                            <a:pt x="0" y="198606"/>
                          </a:moveTo>
                          <a:cubicBezTo>
                            <a:pt x="304620" y="288633"/>
                            <a:pt x="236241" y="-171744"/>
                            <a:pt x="726618" y="72083"/>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4" name="Frihandsfigur 103">
              <a:extLst>
                <a:ext uri="{FF2B5EF4-FFF2-40B4-BE49-F238E27FC236}">
                  <a16:creationId xmlns:a16="http://schemas.microsoft.com/office/drawing/2014/main" id="{A6E6FADD-19A5-0242-9603-F1EEBDA3369F}"/>
                </a:ext>
              </a:extLst>
            </p:cNvPr>
            <p:cNvSpPr/>
            <p:nvPr/>
          </p:nvSpPr>
          <p:spPr>
            <a:xfrm rot="11596217">
              <a:off x="6280948" y="3858390"/>
              <a:ext cx="734024" cy="213185"/>
            </a:xfrm>
            <a:custGeom>
              <a:avLst/>
              <a:gdLst>
                <a:gd name="connsiteX0" fmla="*/ 0 w 734024"/>
                <a:gd name="connsiteY0" fmla="*/ 207827 h 213185"/>
                <a:gd name="connsiteX1" fmla="*/ 734024 w 734024"/>
                <a:gd name="connsiteY1" fmla="*/ 137628 h 213185"/>
              </a:gdLst>
              <a:ahLst/>
              <a:cxnLst>
                <a:cxn ang="0">
                  <a:pos x="connsiteX0" y="connsiteY0"/>
                </a:cxn>
                <a:cxn ang="0">
                  <a:pos x="connsiteX1" y="connsiteY1"/>
                </a:cxn>
              </a:cxnLst>
              <a:rect l="l" t="t" r="r" b="b"/>
              <a:pathLst>
                <a:path w="734024" h="213185" fill="none" extrusionOk="0">
                  <a:moveTo>
                    <a:pt x="0" y="207827"/>
                  </a:moveTo>
                  <a:cubicBezTo>
                    <a:pt x="306023" y="283713"/>
                    <a:pt x="423357" y="-232074"/>
                    <a:pt x="734024" y="137628"/>
                  </a:cubicBezTo>
                </a:path>
                <a:path w="734024" h="213185" stroke="0" extrusionOk="0">
                  <a:moveTo>
                    <a:pt x="0" y="207827"/>
                  </a:moveTo>
                  <a:cubicBezTo>
                    <a:pt x="183008" y="234758"/>
                    <a:pt x="441118" y="-226199"/>
                    <a:pt x="734024" y="137628"/>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92093"/>
                        <a:gd name="connsiteY0" fmla="*/ 148388 h 159843"/>
                        <a:gd name="connsiteX1" fmla="*/ 792093 w 792093"/>
                        <a:gd name="connsiteY1" fmla="*/ 78189 h 159843"/>
                        <a:gd name="connsiteX0" fmla="*/ 0 w 792093"/>
                        <a:gd name="connsiteY0" fmla="*/ 207827 h 213185"/>
                        <a:gd name="connsiteX1" fmla="*/ 792093 w 792093"/>
                        <a:gd name="connsiteY1" fmla="*/ 137628 h 213185"/>
                      </a:gdLst>
                      <a:ahLst/>
                      <a:cxnLst>
                        <a:cxn ang="0">
                          <a:pos x="connsiteX0" y="connsiteY0"/>
                        </a:cxn>
                        <a:cxn ang="0">
                          <a:pos x="connsiteX1" y="connsiteY1"/>
                        </a:cxn>
                      </a:cxnLst>
                      <a:rect l="l" t="t" r="r" b="b"/>
                      <a:pathLst>
                        <a:path w="792093" h="213185" extrusionOk="0">
                          <a:moveTo>
                            <a:pt x="0" y="207827"/>
                          </a:moveTo>
                          <a:cubicBezTo>
                            <a:pt x="258724" y="269762"/>
                            <a:pt x="496247" y="-233235"/>
                            <a:pt x="792093" y="137628"/>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5" name="Frihandsfigur 104">
              <a:extLst>
                <a:ext uri="{FF2B5EF4-FFF2-40B4-BE49-F238E27FC236}">
                  <a16:creationId xmlns:a16="http://schemas.microsoft.com/office/drawing/2014/main" id="{B445D584-00EC-634F-9E4D-1AE0DCA01C2D}"/>
                </a:ext>
              </a:extLst>
            </p:cNvPr>
            <p:cNvSpPr/>
            <p:nvPr/>
          </p:nvSpPr>
          <p:spPr>
            <a:xfrm rot="11596217">
              <a:off x="6621351" y="4772658"/>
              <a:ext cx="1018381" cy="261008"/>
            </a:xfrm>
            <a:custGeom>
              <a:avLst/>
              <a:gdLst>
                <a:gd name="connsiteX0" fmla="*/ 0 w 1018381"/>
                <a:gd name="connsiteY0" fmla="*/ 257900 h 261008"/>
                <a:gd name="connsiteX1" fmla="*/ 1018381 w 1018381"/>
                <a:gd name="connsiteY1" fmla="*/ 82138 h 261008"/>
              </a:gdLst>
              <a:ahLst/>
              <a:cxnLst>
                <a:cxn ang="0">
                  <a:pos x="connsiteX0" y="connsiteY0"/>
                </a:cxn>
                <a:cxn ang="0">
                  <a:pos x="connsiteX1" y="connsiteY1"/>
                </a:cxn>
              </a:cxnLst>
              <a:rect l="l" t="t" r="r" b="b"/>
              <a:pathLst>
                <a:path w="1018381" h="261008" fill="none" extrusionOk="0">
                  <a:moveTo>
                    <a:pt x="0" y="257900"/>
                  </a:moveTo>
                  <a:cubicBezTo>
                    <a:pt x="459853" y="323177"/>
                    <a:pt x="437370" y="-187563"/>
                    <a:pt x="1018381" y="82138"/>
                  </a:cubicBezTo>
                </a:path>
                <a:path w="1018381" h="261008" stroke="0" extrusionOk="0">
                  <a:moveTo>
                    <a:pt x="0" y="257900"/>
                  </a:moveTo>
                  <a:cubicBezTo>
                    <a:pt x="363237" y="299876"/>
                    <a:pt x="474179" y="-177806"/>
                    <a:pt x="1018381" y="82138"/>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1018381"/>
                        <a:gd name="connsiteY0" fmla="*/ 219749 h 229139"/>
                        <a:gd name="connsiteX1" fmla="*/ 1018381 w 1018381"/>
                        <a:gd name="connsiteY1" fmla="*/ 43987 h 229139"/>
                        <a:gd name="connsiteX0" fmla="*/ 0 w 1018381"/>
                        <a:gd name="connsiteY0" fmla="*/ 257900 h 261008"/>
                        <a:gd name="connsiteX1" fmla="*/ 1018381 w 1018381"/>
                        <a:gd name="connsiteY1" fmla="*/ 82138 h 261008"/>
                      </a:gdLst>
                      <a:ahLst/>
                      <a:cxnLst>
                        <a:cxn ang="0">
                          <a:pos x="connsiteX0" y="connsiteY0"/>
                        </a:cxn>
                        <a:cxn ang="0">
                          <a:pos x="connsiteX1" y="connsiteY1"/>
                        </a:cxn>
                      </a:cxnLst>
                      <a:rect l="l" t="t" r="r" b="b"/>
                      <a:pathLst>
                        <a:path w="1018381" h="261008" extrusionOk="0">
                          <a:moveTo>
                            <a:pt x="0" y="257900"/>
                          </a:moveTo>
                          <a:cubicBezTo>
                            <a:pt x="370524" y="304371"/>
                            <a:pt x="505991" y="-189745"/>
                            <a:pt x="1018381" y="82138"/>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6" name="Frihandsfigur 105">
              <a:extLst>
                <a:ext uri="{FF2B5EF4-FFF2-40B4-BE49-F238E27FC236}">
                  <a16:creationId xmlns:a16="http://schemas.microsoft.com/office/drawing/2014/main" id="{3A24FBAD-7D80-3C4B-9A44-04CCD68E51D0}"/>
                </a:ext>
              </a:extLst>
            </p:cNvPr>
            <p:cNvSpPr/>
            <p:nvPr/>
          </p:nvSpPr>
          <p:spPr>
            <a:xfrm rot="11596217">
              <a:off x="6474834" y="1225410"/>
              <a:ext cx="1045201" cy="140249"/>
            </a:xfrm>
            <a:custGeom>
              <a:avLst/>
              <a:gdLst>
                <a:gd name="connsiteX0" fmla="*/ 0 w 1045201"/>
                <a:gd name="connsiteY0" fmla="*/ 100365 h 140249"/>
                <a:gd name="connsiteX1" fmla="*/ 1045201 w 1045201"/>
                <a:gd name="connsiteY1" fmla="*/ 107481 h 140249"/>
              </a:gdLst>
              <a:ahLst/>
              <a:cxnLst>
                <a:cxn ang="0">
                  <a:pos x="connsiteX0" y="connsiteY0"/>
                </a:cxn>
                <a:cxn ang="0">
                  <a:pos x="connsiteX1" y="connsiteY1"/>
                </a:cxn>
              </a:cxnLst>
              <a:rect l="l" t="t" r="r" b="b"/>
              <a:pathLst>
                <a:path w="1045201" h="140249" fill="none" extrusionOk="0">
                  <a:moveTo>
                    <a:pt x="0" y="100365"/>
                  </a:moveTo>
                  <a:cubicBezTo>
                    <a:pt x="394693" y="285437"/>
                    <a:pt x="521388" y="-200852"/>
                    <a:pt x="1045201" y="107481"/>
                  </a:cubicBezTo>
                </a:path>
                <a:path w="1045201" h="140249" stroke="0" extrusionOk="0">
                  <a:moveTo>
                    <a:pt x="0" y="100365"/>
                  </a:moveTo>
                  <a:cubicBezTo>
                    <a:pt x="343265" y="272370"/>
                    <a:pt x="570829" y="-196521"/>
                    <a:pt x="1045201" y="107481"/>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1045201"/>
                        <a:gd name="connsiteY0" fmla="*/ 59426 h 108581"/>
                        <a:gd name="connsiteX1" fmla="*/ 1045201 w 1045201"/>
                        <a:gd name="connsiteY1" fmla="*/ 66542 h 108581"/>
                        <a:gd name="connsiteX0" fmla="*/ 0 w 1045201"/>
                        <a:gd name="connsiteY0" fmla="*/ 100365 h 140249"/>
                        <a:gd name="connsiteX1" fmla="*/ 1045201 w 1045201"/>
                        <a:gd name="connsiteY1" fmla="*/ 107481 h 140249"/>
                      </a:gdLst>
                      <a:ahLst/>
                      <a:cxnLst>
                        <a:cxn ang="0">
                          <a:pos x="connsiteX0" y="connsiteY0"/>
                        </a:cxn>
                        <a:cxn ang="0">
                          <a:pos x="connsiteX1" y="connsiteY1"/>
                        </a:cxn>
                      </a:cxnLst>
                      <a:rect l="l" t="t" r="r" b="b"/>
                      <a:pathLst>
                        <a:path w="1045201" h="140249" extrusionOk="0">
                          <a:moveTo>
                            <a:pt x="0" y="100365"/>
                          </a:moveTo>
                          <a:cubicBezTo>
                            <a:pt x="348778" y="275771"/>
                            <a:pt x="588012" y="-202970"/>
                            <a:pt x="1045201" y="107481"/>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4783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1150"/>
                            </p:stCondLst>
                            <p:childTnLst>
                              <p:par>
                                <p:cTn id="9" presetID="10" presetClass="entr" presetSubtype="0" fill="hold"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par>
                          <p:cTn id="12" fill="hold">
                            <p:stCondLst>
                              <p:cond delay="1650"/>
                            </p:stCondLst>
                            <p:childTnLst>
                              <p:par>
                                <p:cTn id="13" presetID="10" presetClass="entr" presetSubtype="0" fill="hold" nodeType="afterEffect">
                                  <p:stCondLst>
                                    <p:cond delay="0"/>
                                  </p:stCondLst>
                                  <p:childTnLst>
                                    <p:set>
                                      <p:cBhvr>
                                        <p:cTn id="14" dur="1" fill="hold">
                                          <p:stCondLst>
                                            <p:cond delay="0"/>
                                          </p:stCondLst>
                                        </p:cTn>
                                        <p:tgtEl>
                                          <p:spTgt spid="24">
                                            <p:txEl>
                                              <p:pRg st="1" end="1"/>
                                            </p:txEl>
                                          </p:spTgt>
                                        </p:tgtEl>
                                        <p:attrNameLst>
                                          <p:attrName>style.visibility</p:attrName>
                                        </p:attrNameLst>
                                      </p:cBhvr>
                                      <p:to>
                                        <p:strVal val="visible"/>
                                      </p:to>
                                    </p:set>
                                    <p:animEffect transition="in" filter="fade">
                                      <p:cBhvr>
                                        <p:cTn id="15" dur="500"/>
                                        <p:tgtEl>
                                          <p:spTgt spid="24">
                                            <p:txEl>
                                              <p:pRg st="1" end="1"/>
                                            </p:txEl>
                                          </p:spTgt>
                                        </p:tgtEl>
                                      </p:cBhvr>
                                    </p:animEffect>
                                  </p:childTnLst>
                                </p:cTn>
                              </p:par>
                            </p:childTnLst>
                          </p:cTn>
                        </p:par>
                        <p:par>
                          <p:cTn id="16" fill="hold">
                            <p:stCondLst>
                              <p:cond delay="2150"/>
                            </p:stCondLst>
                            <p:childTnLst>
                              <p:par>
                                <p:cTn id="17" presetID="10" presetClass="entr" presetSubtype="0" fill="hold" nodeType="afterEffect">
                                  <p:stCondLst>
                                    <p:cond delay="0"/>
                                  </p:stCondLst>
                                  <p:childTnLst>
                                    <p:set>
                                      <p:cBhvr>
                                        <p:cTn id="18" dur="1" fill="hold">
                                          <p:stCondLst>
                                            <p:cond delay="0"/>
                                          </p:stCondLst>
                                        </p:cTn>
                                        <p:tgtEl>
                                          <p:spTgt spid="24">
                                            <p:txEl>
                                              <p:pRg st="2" end="2"/>
                                            </p:txEl>
                                          </p:spTgt>
                                        </p:tgtEl>
                                        <p:attrNameLst>
                                          <p:attrName>style.visibility</p:attrName>
                                        </p:attrNameLst>
                                      </p:cBhvr>
                                      <p:to>
                                        <p:strVal val="visible"/>
                                      </p:to>
                                    </p:set>
                                    <p:animEffect transition="in" filter="fade">
                                      <p:cBhvr>
                                        <p:cTn id="19" dur="500"/>
                                        <p:tgtEl>
                                          <p:spTgt spid="24">
                                            <p:txEl>
                                              <p:pRg st="2" end="2"/>
                                            </p:txEl>
                                          </p:spTgt>
                                        </p:tgtEl>
                                      </p:cBhvr>
                                    </p:animEffect>
                                  </p:childTnLst>
                                </p:cTn>
                              </p:par>
                            </p:childTnLst>
                          </p:cTn>
                        </p:par>
                        <p:par>
                          <p:cTn id="20" fill="hold">
                            <p:stCondLst>
                              <p:cond delay="2650"/>
                            </p:stCondLst>
                            <p:childTnLst>
                              <p:par>
                                <p:cTn id="21" presetID="10" presetClass="entr" presetSubtype="0"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fade">
                                      <p:cBhvr>
                                        <p:cTn id="2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0BAD16D-9138-416D-ADB4-272E404D7D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ihandsfigur 8">
            <a:extLst>
              <a:ext uri="{FF2B5EF4-FFF2-40B4-BE49-F238E27FC236}">
                <a16:creationId xmlns:a16="http://schemas.microsoft.com/office/drawing/2014/main" id="{98BC7AB6-2B4D-486B-9FF2-94A8AB7866F6}"/>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8" name="Bildobjekt 7">
            <a:extLst>
              <a:ext uri="{FF2B5EF4-FFF2-40B4-BE49-F238E27FC236}">
                <a16:creationId xmlns:a16="http://schemas.microsoft.com/office/drawing/2014/main" id="{68793A5E-7010-490F-9531-936CE1CDB5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11" name="textruta 10">
            <a:extLst>
              <a:ext uri="{FF2B5EF4-FFF2-40B4-BE49-F238E27FC236}">
                <a16:creationId xmlns:a16="http://schemas.microsoft.com/office/drawing/2014/main" id="{604B7779-7647-4B49-9E35-1B9D6AA7E3BD}"/>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x</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2300535" y="687770"/>
            <a:ext cx="7590929"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FRYSRESPONSEN</a:t>
            </a:r>
          </a:p>
        </p:txBody>
      </p:sp>
      <p:pic>
        <p:nvPicPr>
          <p:cNvPr id="5" name="Bildobjekt 4">
            <a:extLst>
              <a:ext uri="{FF2B5EF4-FFF2-40B4-BE49-F238E27FC236}">
                <a16:creationId xmlns:a16="http://schemas.microsoft.com/office/drawing/2014/main" id="{AC55233A-52CA-D645-8CEF-8FE97B22C2FE}"/>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114"/>
                    </a14:imgEffect>
                    <a14:imgEffect>
                      <a14:saturation sat="206000"/>
                    </a14:imgEffect>
                    <a14:imgEffect>
                      <a14:brightnessContrast bright="7000" contrast="9000"/>
                    </a14:imgEffect>
                  </a14:imgLayer>
                </a14:imgProps>
              </a:ext>
            </a:extLst>
          </a:blip>
          <a:stretch>
            <a:fillRect/>
          </a:stretch>
        </p:blipFill>
        <p:spPr>
          <a:xfrm rot="21331883">
            <a:off x="1857196" y="1499060"/>
            <a:ext cx="7873447" cy="4435375"/>
          </a:xfrm>
          <a:prstGeom prst="rect">
            <a:avLst/>
          </a:prstGeom>
          <a:ln w="152400">
            <a:solidFill>
              <a:schemeClr val="bg1"/>
            </a:solidFill>
            <a:miter lim="800000"/>
          </a:ln>
          <a:effectLst>
            <a:outerShdw blurRad="50800" dist="12700" dir="3000000" algn="tl" rotWithShape="0">
              <a:prstClr val="black">
                <a:alpha val="46000"/>
              </a:prstClr>
            </a:outerShdw>
          </a:effectLst>
          <a:scene3d>
            <a:camera prst="orthographicFront">
              <a:rot lat="0" lon="0" rev="0"/>
            </a:camera>
            <a:lightRig rig="threePt" dir="t"/>
          </a:scene3d>
        </p:spPr>
      </p:pic>
    </p:spTree>
    <p:extLst>
      <p:ext uri="{BB962C8B-B14F-4D97-AF65-F5344CB8AC3E}">
        <p14:creationId xmlns:p14="http://schemas.microsoft.com/office/powerpoint/2010/main" val="395019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Bildobjekt 22" descr="En bild som visar utomhus, himmel, vatten, berg&#10;&#10;Automatiskt genererad beskrivning">
            <a:extLst>
              <a:ext uri="{FF2B5EF4-FFF2-40B4-BE49-F238E27FC236}">
                <a16:creationId xmlns:a16="http://schemas.microsoft.com/office/drawing/2014/main" id="{EE8D5D91-7727-4EF0-AB07-6CAE5A20E7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Frihandsfigur 3">
            <a:extLst>
              <a:ext uri="{FF2B5EF4-FFF2-40B4-BE49-F238E27FC236}">
                <a16:creationId xmlns:a16="http://schemas.microsoft.com/office/drawing/2014/main" id="{164D29F4-52D6-476B-9B21-25E51ECB3DC4}"/>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dirty="0">
              <a:solidFill>
                <a:prstClr val="white"/>
              </a:solidFill>
              <a:latin typeface="Century Gothic" panose="020B0502020202020204" pitchFamily="34" charset="0"/>
              <a:sym typeface="Arial"/>
            </a:endParaRPr>
          </a:p>
        </p:txBody>
      </p:sp>
      <p:pic>
        <p:nvPicPr>
          <p:cNvPr id="27" name="Bildobjekt 26">
            <a:extLst>
              <a:ext uri="{FF2B5EF4-FFF2-40B4-BE49-F238E27FC236}">
                <a16:creationId xmlns:a16="http://schemas.microsoft.com/office/drawing/2014/main" id="{0F76CA1A-8FE3-4721-8388-502F238C9A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8" name="textruta 27">
            <a:extLst>
              <a:ext uri="{FF2B5EF4-FFF2-40B4-BE49-F238E27FC236}">
                <a16:creationId xmlns:a16="http://schemas.microsoft.com/office/drawing/2014/main" id="{3CFFB29D-101B-4DC4-8FC6-21AB672685F7}"/>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srgbClr val="FFFFFF"/>
                </a:solidFill>
                <a:latin typeface="Century Gothic" panose="020B0502020202020204" pitchFamily="34" charset="0"/>
                <a:cs typeface="Arial"/>
                <a:sym typeface="Arial"/>
              </a:rPr>
              <a:t>15</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2240161" y="789370"/>
            <a:ext cx="7711679" cy="523220"/>
          </a:xfrm>
          <a:prstGeom prst="rect">
            <a:avLst/>
          </a:prstGeom>
          <a:noFill/>
        </p:spPr>
        <p:txBody>
          <a:bodyPr wrap="square" rtlCol="0">
            <a:spAutoFit/>
          </a:bodyPr>
          <a:lstStyle/>
          <a:p>
            <a:pPr algn="ctr">
              <a:defRPr/>
            </a:pPr>
            <a:r>
              <a:rPr lang="sv-SE" sz="2800" b="1" spc="80" dirty="0">
                <a:solidFill>
                  <a:srgbClr val="000000"/>
                </a:solidFill>
                <a:latin typeface="Century Gothic" panose="020B0502020202020204" pitchFamily="34" charset="0"/>
                <a:cs typeface="Arial"/>
                <a:sym typeface="Arial"/>
              </a:rPr>
              <a:t>VAD HÄNDER VID STRESS?</a:t>
            </a:r>
            <a:endParaRPr lang="sv-SE" sz="1600" spc="80" dirty="0">
              <a:solidFill>
                <a:srgbClr val="000000"/>
              </a:solidFill>
              <a:latin typeface="Century Gothic" panose="020B0502020202020204" pitchFamily="34" charset="0"/>
              <a:cs typeface="Arial"/>
              <a:sym typeface="Arial"/>
            </a:endParaRPr>
          </a:p>
        </p:txBody>
      </p:sp>
      <p:sp>
        <p:nvSpPr>
          <p:cNvPr id="4" name="Rektangel med rundade hörn 3">
            <a:extLst>
              <a:ext uri="{FF2B5EF4-FFF2-40B4-BE49-F238E27FC236}">
                <a16:creationId xmlns:a16="http://schemas.microsoft.com/office/drawing/2014/main" id="{B5E3DDBB-5DDD-5044-9160-E7AB9FB903F5}"/>
              </a:ext>
            </a:extLst>
          </p:cNvPr>
          <p:cNvSpPr/>
          <p:nvPr/>
        </p:nvSpPr>
        <p:spPr>
          <a:xfrm>
            <a:off x="1374109" y="2586662"/>
            <a:ext cx="1452069" cy="480043"/>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Adrenalin</a:t>
            </a:r>
          </a:p>
        </p:txBody>
      </p:sp>
      <p:sp>
        <p:nvSpPr>
          <p:cNvPr id="5" name="Rektangel med rundade hörn 4">
            <a:extLst>
              <a:ext uri="{FF2B5EF4-FFF2-40B4-BE49-F238E27FC236}">
                <a16:creationId xmlns:a16="http://schemas.microsoft.com/office/drawing/2014/main" id="{9E34EE48-D92A-DC49-81E6-44C093AE77ED}"/>
              </a:ext>
            </a:extLst>
          </p:cNvPr>
          <p:cNvSpPr/>
          <p:nvPr/>
        </p:nvSpPr>
        <p:spPr>
          <a:xfrm>
            <a:off x="2974990" y="2413310"/>
            <a:ext cx="24087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Immunförsvaret stärks</a:t>
            </a:r>
          </a:p>
        </p:txBody>
      </p:sp>
      <p:sp>
        <p:nvSpPr>
          <p:cNvPr id="6" name="Rektangel med rundade hörn 5">
            <a:extLst>
              <a:ext uri="{FF2B5EF4-FFF2-40B4-BE49-F238E27FC236}">
                <a16:creationId xmlns:a16="http://schemas.microsoft.com/office/drawing/2014/main" id="{3E2DA478-DDCC-9E40-8449-715245209F1E}"/>
              </a:ext>
            </a:extLst>
          </p:cNvPr>
          <p:cNvSpPr/>
          <p:nvPr/>
        </p:nvSpPr>
        <p:spPr>
          <a:xfrm>
            <a:off x="3356822" y="4568322"/>
            <a:ext cx="19515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Trubbigare</a:t>
            </a:r>
          </a:p>
          <a:p>
            <a:pPr algn="ctr">
              <a:defRPr/>
            </a:pPr>
            <a:r>
              <a:rPr lang="sv-SE" sz="1400" dirty="0">
                <a:solidFill>
                  <a:srgbClr val="2A667A"/>
                </a:solidFill>
                <a:latin typeface="Century Gothic" panose="020B0502020202020204" pitchFamily="34" charset="0"/>
                <a:sym typeface="Arial"/>
              </a:rPr>
              <a:t>Känslor</a:t>
            </a:r>
          </a:p>
        </p:txBody>
      </p:sp>
      <p:sp>
        <p:nvSpPr>
          <p:cNvPr id="7" name="Rektangel med rundade hörn 6">
            <a:extLst>
              <a:ext uri="{FF2B5EF4-FFF2-40B4-BE49-F238E27FC236}">
                <a16:creationId xmlns:a16="http://schemas.microsoft.com/office/drawing/2014/main" id="{C9CE923E-B561-A64D-9B07-24496D878E6E}"/>
              </a:ext>
            </a:extLst>
          </p:cNvPr>
          <p:cNvSpPr/>
          <p:nvPr/>
        </p:nvSpPr>
        <p:spPr>
          <a:xfrm>
            <a:off x="1394109" y="3186213"/>
            <a:ext cx="21166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Minskat sömnbehov</a:t>
            </a:r>
          </a:p>
        </p:txBody>
      </p:sp>
      <p:sp>
        <p:nvSpPr>
          <p:cNvPr id="8" name="Rektangel med rundade hörn 7">
            <a:extLst>
              <a:ext uri="{FF2B5EF4-FFF2-40B4-BE49-F238E27FC236}">
                <a16:creationId xmlns:a16="http://schemas.microsoft.com/office/drawing/2014/main" id="{E671DB1B-FC51-D54B-8084-A065DECD1F59}"/>
              </a:ext>
            </a:extLst>
          </p:cNvPr>
          <p:cNvSpPr/>
          <p:nvPr/>
        </p:nvSpPr>
        <p:spPr>
          <a:xfrm>
            <a:off x="3356822" y="3960241"/>
            <a:ext cx="2116625" cy="475654"/>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Ökat fokus</a:t>
            </a:r>
          </a:p>
        </p:txBody>
      </p:sp>
      <p:sp>
        <p:nvSpPr>
          <p:cNvPr id="9" name="Rektangel med rundade hörn 8">
            <a:extLst>
              <a:ext uri="{FF2B5EF4-FFF2-40B4-BE49-F238E27FC236}">
                <a16:creationId xmlns:a16="http://schemas.microsoft.com/office/drawing/2014/main" id="{5C151211-9031-0C4C-93F7-D942CBFA466E}"/>
              </a:ext>
            </a:extLst>
          </p:cNvPr>
          <p:cNvSpPr/>
          <p:nvPr/>
        </p:nvSpPr>
        <p:spPr>
          <a:xfrm>
            <a:off x="3664588" y="3186213"/>
            <a:ext cx="21166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Presterar bättre</a:t>
            </a:r>
          </a:p>
        </p:txBody>
      </p:sp>
      <p:sp>
        <p:nvSpPr>
          <p:cNvPr id="10" name="Rektangel med rundade hörn 9">
            <a:extLst>
              <a:ext uri="{FF2B5EF4-FFF2-40B4-BE49-F238E27FC236}">
                <a16:creationId xmlns:a16="http://schemas.microsoft.com/office/drawing/2014/main" id="{8003C657-CF06-C847-8446-A06DB46ACB9A}"/>
              </a:ext>
            </a:extLst>
          </p:cNvPr>
          <p:cNvSpPr/>
          <p:nvPr/>
        </p:nvSpPr>
        <p:spPr>
          <a:xfrm>
            <a:off x="1256485" y="3952698"/>
            <a:ext cx="1951525" cy="709221"/>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2A667A"/>
                </a:solidFill>
                <a:latin typeface="Century Gothic" panose="020B0502020202020204" pitchFamily="34" charset="0"/>
                <a:sym typeface="Arial"/>
              </a:rPr>
              <a:t>Sämre perspektiv-tagande</a:t>
            </a:r>
          </a:p>
        </p:txBody>
      </p:sp>
      <p:sp>
        <p:nvSpPr>
          <p:cNvPr id="11" name="Rektangel med rundade hörn 10">
            <a:extLst>
              <a:ext uri="{FF2B5EF4-FFF2-40B4-BE49-F238E27FC236}">
                <a16:creationId xmlns:a16="http://schemas.microsoft.com/office/drawing/2014/main" id="{FA15F113-69FF-C443-BFA8-BCE71B8B092B}"/>
              </a:ext>
            </a:extLst>
          </p:cNvPr>
          <p:cNvSpPr/>
          <p:nvPr/>
        </p:nvSpPr>
        <p:spPr>
          <a:xfrm>
            <a:off x="7024487" y="2493848"/>
            <a:ext cx="1238704" cy="480043"/>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Trötthet</a:t>
            </a:r>
          </a:p>
        </p:txBody>
      </p:sp>
      <p:sp>
        <p:nvSpPr>
          <p:cNvPr id="12" name="Rektangel med rundade hörn 11">
            <a:extLst>
              <a:ext uri="{FF2B5EF4-FFF2-40B4-BE49-F238E27FC236}">
                <a16:creationId xmlns:a16="http://schemas.microsoft.com/office/drawing/2014/main" id="{C8308353-A624-AD42-8EBD-D9B2546205D7}"/>
              </a:ext>
            </a:extLst>
          </p:cNvPr>
          <p:cNvSpPr/>
          <p:nvPr/>
        </p:nvSpPr>
        <p:spPr>
          <a:xfrm>
            <a:off x="8529631" y="3089880"/>
            <a:ext cx="2214396"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Muskler bryts ner</a:t>
            </a:r>
          </a:p>
        </p:txBody>
      </p:sp>
      <p:sp>
        <p:nvSpPr>
          <p:cNvPr id="13" name="Rektangel med rundade hörn 12">
            <a:extLst>
              <a:ext uri="{FF2B5EF4-FFF2-40B4-BE49-F238E27FC236}">
                <a16:creationId xmlns:a16="http://schemas.microsoft.com/office/drawing/2014/main" id="{DF5DB219-9FEC-4D43-B751-D5C59D3E8B12}"/>
              </a:ext>
            </a:extLst>
          </p:cNvPr>
          <p:cNvSpPr/>
          <p:nvPr/>
        </p:nvSpPr>
        <p:spPr>
          <a:xfrm>
            <a:off x="6955373" y="3895255"/>
            <a:ext cx="1951525" cy="465996"/>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Nedstämdhet</a:t>
            </a:r>
          </a:p>
        </p:txBody>
      </p:sp>
      <p:sp>
        <p:nvSpPr>
          <p:cNvPr id="15" name="Rektangel med rundade hörn 14">
            <a:extLst>
              <a:ext uri="{FF2B5EF4-FFF2-40B4-BE49-F238E27FC236}">
                <a16:creationId xmlns:a16="http://schemas.microsoft.com/office/drawing/2014/main" id="{2B716B26-5F87-4D43-8E27-A271B77D83FE}"/>
              </a:ext>
            </a:extLst>
          </p:cNvPr>
          <p:cNvSpPr/>
          <p:nvPr/>
        </p:nvSpPr>
        <p:spPr>
          <a:xfrm>
            <a:off x="6766465" y="4479940"/>
            <a:ext cx="2140433"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Minskat sömnbehov</a:t>
            </a:r>
          </a:p>
        </p:txBody>
      </p:sp>
      <p:sp>
        <p:nvSpPr>
          <p:cNvPr id="16" name="Rektangel med rundade hörn 15">
            <a:extLst>
              <a:ext uri="{FF2B5EF4-FFF2-40B4-BE49-F238E27FC236}">
                <a16:creationId xmlns:a16="http://schemas.microsoft.com/office/drawing/2014/main" id="{A9478A0F-0E52-C444-8D2D-F4D2D7DA4DC6}"/>
              </a:ext>
            </a:extLst>
          </p:cNvPr>
          <p:cNvSpPr/>
          <p:nvPr/>
        </p:nvSpPr>
        <p:spPr>
          <a:xfrm>
            <a:off x="9047500" y="4661918"/>
            <a:ext cx="1378548" cy="475654"/>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Bukfetma</a:t>
            </a:r>
          </a:p>
        </p:txBody>
      </p:sp>
      <p:sp>
        <p:nvSpPr>
          <p:cNvPr id="17" name="Rektangel med rundade hörn 16">
            <a:extLst>
              <a:ext uri="{FF2B5EF4-FFF2-40B4-BE49-F238E27FC236}">
                <a16:creationId xmlns:a16="http://schemas.microsoft.com/office/drawing/2014/main" id="{913A0B19-8B5A-844D-993B-B28777C3ECD3}"/>
              </a:ext>
            </a:extLst>
          </p:cNvPr>
          <p:cNvSpPr/>
          <p:nvPr/>
        </p:nvSpPr>
        <p:spPr>
          <a:xfrm>
            <a:off x="9023432" y="3890867"/>
            <a:ext cx="2116625"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Försämrat immunförsvar</a:t>
            </a:r>
          </a:p>
        </p:txBody>
      </p:sp>
      <p:sp>
        <p:nvSpPr>
          <p:cNvPr id="18" name="Rektangel med rundade hörn 17">
            <a:extLst>
              <a:ext uri="{FF2B5EF4-FFF2-40B4-BE49-F238E27FC236}">
                <a16:creationId xmlns:a16="http://schemas.microsoft.com/office/drawing/2014/main" id="{BA07B6A1-B55F-504D-91B1-B39DFF28873D}"/>
              </a:ext>
            </a:extLst>
          </p:cNvPr>
          <p:cNvSpPr/>
          <p:nvPr/>
        </p:nvSpPr>
        <p:spPr>
          <a:xfrm>
            <a:off x="8391152" y="2322838"/>
            <a:ext cx="2116625"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För mycket kortisol</a:t>
            </a:r>
          </a:p>
        </p:txBody>
      </p:sp>
      <p:sp>
        <p:nvSpPr>
          <p:cNvPr id="19" name="Rektangel med rundade hörn 18">
            <a:extLst>
              <a:ext uri="{FF2B5EF4-FFF2-40B4-BE49-F238E27FC236}">
                <a16:creationId xmlns:a16="http://schemas.microsoft.com/office/drawing/2014/main" id="{D370C5C2-9466-6A42-B231-942424836DFC}"/>
              </a:ext>
            </a:extLst>
          </p:cNvPr>
          <p:cNvSpPr/>
          <p:nvPr/>
        </p:nvSpPr>
        <p:spPr>
          <a:xfrm>
            <a:off x="6568321" y="3100709"/>
            <a:ext cx="1819732"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algn="ctr">
              <a:defRPr/>
            </a:pPr>
            <a:r>
              <a:rPr lang="sv-SE" sz="1400" dirty="0">
                <a:solidFill>
                  <a:srgbClr val="FFFFFF"/>
                </a:solidFill>
                <a:latin typeface="Century Gothic" panose="020B0502020202020204" pitchFamily="34" charset="0"/>
                <a:sym typeface="Arial"/>
              </a:rPr>
              <a:t>Försämrat minne</a:t>
            </a:r>
          </a:p>
        </p:txBody>
      </p:sp>
      <p:sp>
        <p:nvSpPr>
          <p:cNvPr id="20" name="textruta 19">
            <a:extLst>
              <a:ext uri="{FF2B5EF4-FFF2-40B4-BE49-F238E27FC236}">
                <a16:creationId xmlns:a16="http://schemas.microsoft.com/office/drawing/2014/main" id="{05642720-9F5B-F741-B584-955ACB801DB2}"/>
              </a:ext>
            </a:extLst>
          </p:cNvPr>
          <p:cNvSpPr txBox="1"/>
          <p:nvPr/>
        </p:nvSpPr>
        <p:spPr>
          <a:xfrm>
            <a:off x="2406240" y="1700987"/>
            <a:ext cx="1705595" cy="369332"/>
          </a:xfrm>
          <a:prstGeom prst="rect">
            <a:avLst/>
          </a:prstGeom>
          <a:noFill/>
        </p:spPr>
        <p:txBody>
          <a:bodyPr wrap="none" rtlCol="0">
            <a:spAutoFit/>
          </a:bodyPr>
          <a:lstStyle/>
          <a:p>
            <a:pPr>
              <a:defRPr/>
            </a:pPr>
            <a:r>
              <a:rPr lang="sv-SE" b="1" spc="80" dirty="0">
                <a:solidFill>
                  <a:srgbClr val="000000"/>
                </a:solidFill>
                <a:latin typeface="Century Gothic" panose="020B0502020202020204" pitchFamily="34" charset="0"/>
                <a:cs typeface="Arial"/>
                <a:sym typeface="Arial"/>
              </a:rPr>
              <a:t>AKUT STRESS:</a:t>
            </a:r>
          </a:p>
        </p:txBody>
      </p:sp>
      <p:sp>
        <p:nvSpPr>
          <p:cNvPr id="21" name="textruta 20">
            <a:extLst>
              <a:ext uri="{FF2B5EF4-FFF2-40B4-BE49-F238E27FC236}">
                <a16:creationId xmlns:a16="http://schemas.microsoft.com/office/drawing/2014/main" id="{AA485620-70DC-D946-91E2-64CFF5D08EF0}"/>
              </a:ext>
            </a:extLst>
          </p:cNvPr>
          <p:cNvSpPr txBox="1"/>
          <p:nvPr/>
        </p:nvSpPr>
        <p:spPr>
          <a:xfrm>
            <a:off x="7334480" y="1700987"/>
            <a:ext cx="2563202" cy="369332"/>
          </a:xfrm>
          <a:prstGeom prst="rect">
            <a:avLst/>
          </a:prstGeom>
          <a:noFill/>
        </p:spPr>
        <p:txBody>
          <a:bodyPr wrap="none" rtlCol="0">
            <a:spAutoFit/>
          </a:bodyPr>
          <a:lstStyle/>
          <a:p>
            <a:pPr>
              <a:defRPr/>
            </a:pPr>
            <a:r>
              <a:rPr lang="sv-SE" b="1" spc="80" dirty="0">
                <a:solidFill>
                  <a:srgbClr val="000000"/>
                </a:solidFill>
                <a:latin typeface="Century Gothic" panose="020B0502020202020204" pitchFamily="34" charset="0"/>
                <a:cs typeface="Arial"/>
                <a:sym typeface="Arial"/>
              </a:rPr>
              <a:t>LÅNGVARIG STRESS:</a:t>
            </a:r>
          </a:p>
        </p:txBody>
      </p:sp>
    </p:spTree>
    <p:extLst>
      <p:ext uri="{BB962C8B-B14F-4D97-AF65-F5344CB8AC3E}">
        <p14:creationId xmlns:p14="http://schemas.microsoft.com/office/powerpoint/2010/main" val="219912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iterate type="lt">
                                    <p:tmPct val="10000"/>
                                  </p:iterate>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p:bldP spid="21"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descr="En bild som visar utomhus, himmel, vatten, berg&#10;&#10;Automatiskt genererad beskrivning">
            <a:extLst>
              <a:ext uri="{FF2B5EF4-FFF2-40B4-BE49-F238E27FC236}">
                <a16:creationId xmlns:a16="http://schemas.microsoft.com/office/drawing/2014/main" id="{98E157AC-FA13-4CE2-96B9-844CCDEB1C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Frihandsfigur 3">
            <a:extLst>
              <a:ext uri="{FF2B5EF4-FFF2-40B4-BE49-F238E27FC236}">
                <a16:creationId xmlns:a16="http://schemas.microsoft.com/office/drawing/2014/main" id="{2EE6F8E6-7E6F-4A63-8B96-A965F9A3FABA}"/>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dirty="0">
              <a:solidFill>
                <a:prstClr val="white"/>
              </a:solidFill>
              <a:latin typeface="Century Gothic" panose="020B0502020202020204" pitchFamily="34" charset="0"/>
              <a:sym typeface="Arial"/>
            </a:endParaRPr>
          </a:p>
        </p:txBody>
      </p:sp>
      <p:pic>
        <p:nvPicPr>
          <p:cNvPr id="13" name="Bildobjekt 12">
            <a:extLst>
              <a:ext uri="{FF2B5EF4-FFF2-40B4-BE49-F238E27FC236}">
                <a16:creationId xmlns:a16="http://schemas.microsoft.com/office/drawing/2014/main" id="{279A34E3-3CC2-4441-A6C8-4A1FEF85E3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5" name="textruta 14">
            <a:extLst>
              <a:ext uri="{FF2B5EF4-FFF2-40B4-BE49-F238E27FC236}">
                <a16:creationId xmlns:a16="http://schemas.microsoft.com/office/drawing/2014/main" id="{89C54C8F-177E-4F4B-A5A6-F3B5DBEE8556}"/>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srgbClr val="FFFFFF"/>
                </a:solidFill>
                <a:latin typeface="Century Gothic" panose="020B0502020202020204" pitchFamily="34" charset="0"/>
                <a:cs typeface="Arial"/>
                <a:sym typeface="Arial"/>
              </a:rPr>
              <a:t>16</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3350129" y="789370"/>
            <a:ext cx="5491743" cy="954107"/>
          </a:xfrm>
          <a:prstGeom prst="rect">
            <a:avLst/>
          </a:prstGeom>
          <a:noFill/>
        </p:spPr>
        <p:txBody>
          <a:bodyPr wrap="square" rtlCol="0">
            <a:spAutoFit/>
          </a:bodyPr>
          <a:lstStyle/>
          <a:p>
            <a:pPr algn="ctr">
              <a:defRPr/>
            </a:pPr>
            <a:r>
              <a:rPr lang="sv-SE" sz="2800" b="1" spc="80" dirty="0">
                <a:solidFill>
                  <a:srgbClr val="000000"/>
                </a:solidFill>
                <a:latin typeface="Century Gothic" panose="020B0502020202020204" pitchFamily="34" charset="0"/>
                <a:cs typeface="Arial"/>
                <a:sym typeface="Arial"/>
              </a:rPr>
              <a:t>PROBLEMET MED STRESS ÄR INTE STRESSEN!</a:t>
            </a:r>
          </a:p>
        </p:txBody>
      </p:sp>
      <p:sp>
        <p:nvSpPr>
          <p:cNvPr id="4" name="Ellips 3">
            <a:extLst>
              <a:ext uri="{FF2B5EF4-FFF2-40B4-BE49-F238E27FC236}">
                <a16:creationId xmlns:a16="http://schemas.microsoft.com/office/drawing/2014/main" id="{E4B9E84E-48AB-F048-A8DA-F489F307D06A}"/>
              </a:ext>
            </a:extLst>
          </p:cNvPr>
          <p:cNvSpPr/>
          <p:nvPr/>
        </p:nvSpPr>
        <p:spPr>
          <a:xfrm>
            <a:off x="1032470" y="1292240"/>
            <a:ext cx="3375992" cy="3375992"/>
          </a:xfrm>
          <a:prstGeom prst="ellipse">
            <a:avLst/>
          </a:prstGeom>
          <a:solidFill>
            <a:srgbClr val="1F5066">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sv-SE" sz="2000" dirty="0">
                <a:solidFill>
                  <a:srgbClr val="FFFFFF"/>
                </a:solidFill>
                <a:latin typeface="Century Gothic" panose="020B0502020202020204" pitchFamily="34" charset="0"/>
                <a:cs typeface="Calibri" panose="020F0502020204030204" pitchFamily="34" charset="0"/>
                <a:sym typeface="Arial"/>
              </a:rPr>
              <a:t>Problemet med stress beror på brist på återhämtning och att gå ner i varv…</a:t>
            </a:r>
          </a:p>
        </p:txBody>
      </p:sp>
      <p:sp>
        <p:nvSpPr>
          <p:cNvPr id="7" name="Ellips 6">
            <a:extLst>
              <a:ext uri="{FF2B5EF4-FFF2-40B4-BE49-F238E27FC236}">
                <a16:creationId xmlns:a16="http://schemas.microsoft.com/office/drawing/2014/main" id="{8D0F1FB4-8B0F-8A4F-802E-3CFCF111C298}"/>
              </a:ext>
            </a:extLst>
          </p:cNvPr>
          <p:cNvSpPr/>
          <p:nvPr/>
        </p:nvSpPr>
        <p:spPr>
          <a:xfrm>
            <a:off x="4576669" y="2783988"/>
            <a:ext cx="2604053" cy="2604053"/>
          </a:xfrm>
          <a:prstGeom prst="ellipse">
            <a:avLst/>
          </a:prstGeom>
          <a:solidFill>
            <a:srgbClr val="8ECEC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sv-SE" sz="2000" dirty="0">
                <a:solidFill>
                  <a:srgbClr val="1F5066"/>
                </a:solidFill>
                <a:latin typeface="Century Gothic" panose="020B0502020202020204" pitchFamily="34" charset="0"/>
                <a:cs typeface="Calibri" panose="020F0502020204030204" pitchFamily="34" charset="0"/>
                <a:sym typeface="Arial"/>
              </a:rPr>
              <a:t>Stress är bara farlig om den är långvarig</a:t>
            </a:r>
            <a:endParaRPr lang="sv-SE" sz="2000" dirty="0">
              <a:solidFill>
                <a:srgbClr val="FFFFFF"/>
              </a:solidFill>
              <a:latin typeface="Century Gothic" panose="020B0502020202020204" pitchFamily="34" charset="0"/>
              <a:cs typeface="Calibri" panose="020F0502020204030204" pitchFamily="34" charset="0"/>
              <a:sym typeface="Arial"/>
            </a:endParaRPr>
          </a:p>
        </p:txBody>
      </p:sp>
      <p:sp>
        <p:nvSpPr>
          <p:cNvPr id="8" name="Ellips 7">
            <a:extLst>
              <a:ext uri="{FF2B5EF4-FFF2-40B4-BE49-F238E27FC236}">
                <a16:creationId xmlns:a16="http://schemas.microsoft.com/office/drawing/2014/main" id="{CF4A287A-2E52-2C47-BCD5-5BC16DCCEBDA}"/>
              </a:ext>
            </a:extLst>
          </p:cNvPr>
          <p:cNvSpPr/>
          <p:nvPr/>
        </p:nvSpPr>
        <p:spPr>
          <a:xfrm>
            <a:off x="7374812" y="1903590"/>
            <a:ext cx="2982349" cy="2982349"/>
          </a:xfrm>
          <a:prstGeom prst="ellipse">
            <a:avLst/>
          </a:prstGeom>
          <a:solidFill>
            <a:srgbClr val="E1DBD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2C6B83"/>
              </a:buClr>
              <a:defRPr/>
            </a:pPr>
            <a:r>
              <a:rPr lang="sv-SE" sz="2000" dirty="0">
                <a:solidFill>
                  <a:srgbClr val="1F5066"/>
                </a:solidFill>
                <a:latin typeface="Century Gothic" panose="020B0502020202020204" pitchFamily="34" charset="0"/>
                <a:cs typeface="Calibri" panose="020F0502020204030204" pitchFamily="34" charset="0"/>
                <a:sym typeface="Arial"/>
              </a:rPr>
              <a:t>Tänk på återhämtning som mat.</a:t>
            </a:r>
            <a:br>
              <a:rPr lang="sv-SE" sz="2000" dirty="0">
                <a:solidFill>
                  <a:srgbClr val="1F5066"/>
                </a:solidFill>
                <a:latin typeface="Century Gothic" panose="020B0502020202020204" pitchFamily="34" charset="0"/>
                <a:cs typeface="Calibri" panose="020F0502020204030204" pitchFamily="34" charset="0"/>
                <a:sym typeface="Arial"/>
              </a:rPr>
            </a:br>
            <a:r>
              <a:rPr lang="sv-SE" sz="1200" dirty="0">
                <a:solidFill>
                  <a:srgbClr val="1F5066"/>
                </a:solidFill>
                <a:latin typeface="Century Gothic" panose="020B0502020202020204" pitchFamily="34" charset="0"/>
                <a:cs typeface="Calibri" panose="020F0502020204030204" pitchFamily="34" charset="0"/>
                <a:sym typeface="Arial"/>
              </a:rPr>
              <a:t> </a:t>
            </a:r>
            <a:br>
              <a:rPr lang="sv-SE" sz="2000" dirty="0">
                <a:solidFill>
                  <a:srgbClr val="1F5066"/>
                </a:solidFill>
                <a:latin typeface="Century Gothic" panose="020B0502020202020204" pitchFamily="34" charset="0"/>
                <a:cs typeface="Calibri" panose="020F0502020204030204" pitchFamily="34" charset="0"/>
                <a:sym typeface="Arial"/>
              </a:rPr>
            </a:br>
            <a:r>
              <a:rPr lang="sv-SE" sz="2000" dirty="0">
                <a:solidFill>
                  <a:srgbClr val="1F5066"/>
                </a:solidFill>
                <a:latin typeface="Century Gothic" panose="020B0502020202020204" pitchFamily="34" charset="0"/>
                <a:cs typeface="Calibri" panose="020F0502020204030204" pitchFamily="34" charset="0"/>
                <a:sym typeface="Arial"/>
              </a:rPr>
              <a:t>”Jag ska äta till helgen!”</a:t>
            </a:r>
            <a:endParaRPr lang="sv-SE" sz="2000" dirty="0">
              <a:solidFill>
                <a:srgbClr val="FFFFFF"/>
              </a:solidFill>
              <a:latin typeface="Century Gothic" panose="020B0502020202020204" pitchFamily="34" charset="0"/>
              <a:cs typeface="Calibri" panose="020F0502020204030204" pitchFamily="34" charset="0"/>
              <a:sym typeface="Arial"/>
            </a:endParaRPr>
          </a:p>
        </p:txBody>
      </p:sp>
    </p:spTree>
    <p:extLst>
      <p:ext uri="{BB962C8B-B14F-4D97-AF65-F5344CB8AC3E}">
        <p14:creationId xmlns:p14="http://schemas.microsoft.com/office/powerpoint/2010/main" val="380020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wd">
                                    <p:tmPct val="10000"/>
                                  </p:iterate>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animBg="1"/>
      <p:bldP spid="7" grpId="0" animBg="1"/>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70F3A3CC-B2E5-4887-B5F4-CBA2DB03BC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ihandsfigur 8">
            <a:extLst>
              <a:ext uri="{FF2B5EF4-FFF2-40B4-BE49-F238E27FC236}">
                <a16:creationId xmlns:a16="http://schemas.microsoft.com/office/drawing/2014/main" id="{D09C8324-F799-468B-A5E7-5BBEA4C779D4}"/>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sv-SE" dirty="0">
                <a:solidFill>
                  <a:prstClr val="white"/>
                </a:solidFill>
                <a:latin typeface="Calibri" panose="020F0502020204030204"/>
                <a:sym typeface="Arial"/>
              </a:rPr>
              <a:t>&lt;</a:t>
            </a:r>
          </a:p>
        </p:txBody>
      </p:sp>
      <p:pic>
        <p:nvPicPr>
          <p:cNvPr id="12" name="Bildobjekt 11">
            <a:extLst>
              <a:ext uri="{FF2B5EF4-FFF2-40B4-BE49-F238E27FC236}">
                <a16:creationId xmlns:a16="http://schemas.microsoft.com/office/drawing/2014/main" id="{CEF5978D-E325-459A-AE3A-285389820E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13" name="textruta 12">
            <a:extLst>
              <a:ext uri="{FF2B5EF4-FFF2-40B4-BE49-F238E27FC236}">
                <a16:creationId xmlns:a16="http://schemas.microsoft.com/office/drawing/2014/main" id="{F8A060B8-8858-4854-B9A3-B43ADEA02CBE}"/>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srgbClr val="2A847F"/>
                </a:solidFill>
                <a:latin typeface="Century Gothic" panose="020B0502020202020204" pitchFamily="34" charset="0"/>
                <a:cs typeface="Arial"/>
                <a:sym typeface="Arial"/>
              </a:rPr>
              <a:t>X</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3568678" y="789370"/>
            <a:ext cx="5491743" cy="523220"/>
          </a:xfrm>
          <a:prstGeom prst="rect">
            <a:avLst/>
          </a:prstGeom>
          <a:noFill/>
        </p:spPr>
        <p:txBody>
          <a:bodyPr wrap="square" rtlCol="0">
            <a:spAutoFit/>
          </a:bodyPr>
          <a:lstStyle/>
          <a:p>
            <a:pPr algn="ctr">
              <a:defRPr/>
            </a:pPr>
            <a:r>
              <a:rPr lang="sv-SE" sz="2800" b="1" spc="80" dirty="0">
                <a:solidFill>
                  <a:srgbClr val="000000"/>
                </a:solidFill>
                <a:latin typeface="Century Gothic" panose="020B0502020202020204" pitchFamily="34" charset="0"/>
                <a:cs typeface="Arial"/>
                <a:sym typeface="Arial"/>
              </a:rPr>
              <a:t>SAKER SOM STRESSAR OSS</a:t>
            </a:r>
          </a:p>
        </p:txBody>
      </p:sp>
      <p:sp>
        <p:nvSpPr>
          <p:cNvPr id="16" name="Ellips 15">
            <a:extLst>
              <a:ext uri="{FF2B5EF4-FFF2-40B4-BE49-F238E27FC236}">
                <a16:creationId xmlns:a16="http://schemas.microsoft.com/office/drawing/2014/main" id="{72E0F25C-9971-DC44-A679-988975596ED6}"/>
              </a:ext>
            </a:extLst>
          </p:cNvPr>
          <p:cNvSpPr/>
          <p:nvPr/>
        </p:nvSpPr>
        <p:spPr>
          <a:xfrm rot="20874327">
            <a:off x="164628" y="1842787"/>
            <a:ext cx="2982349" cy="2982349"/>
          </a:xfrm>
          <a:prstGeom prst="ellipse">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360"/>
              </a:lnSpc>
              <a:defRPr/>
            </a:pPr>
            <a:r>
              <a:rPr lang="sv-SE" sz="1600" dirty="0">
                <a:solidFill>
                  <a:srgbClr val="000000"/>
                </a:solidFill>
                <a:latin typeface="Century Gothic" panose="020B0502020202020204" pitchFamily="34" charset="0"/>
                <a:cs typeface="Calibri" panose="020F0502020204030204" pitchFamily="34" charset="0"/>
                <a:sym typeface="Arial"/>
              </a:rPr>
              <a:t>Stress leder till en fysiologiskt försämrad förmåga att sova, vilket i sin tur leder till ännu mer stress</a:t>
            </a:r>
            <a:r>
              <a:rPr lang="mr-IN" sz="1600" dirty="0">
                <a:solidFill>
                  <a:srgbClr val="000000"/>
                </a:solidFill>
                <a:latin typeface="Century Gothic" panose="020B0502020202020204" pitchFamily="34" charset="0"/>
                <a:cs typeface="Mangal" panose="02040503050203030202" pitchFamily="18" charset="0"/>
                <a:sym typeface="Arial"/>
              </a:rPr>
              <a:t>…</a:t>
            </a:r>
            <a:endParaRPr lang="sv-SE" sz="1600" dirty="0">
              <a:solidFill>
                <a:srgbClr val="000000"/>
              </a:solidFill>
              <a:latin typeface="Century Gothic" panose="020B0502020202020204" pitchFamily="34" charset="0"/>
              <a:cs typeface="Calibri" panose="020F0502020204030204" pitchFamily="34" charset="0"/>
              <a:sym typeface="Arial"/>
            </a:endParaRPr>
          </a:p>
        </p:txBody>
      </p:sp>
      <p:grpSp>
        <p:nvGrpSpPr>
          <p:cNvPr id="17" name="Grupp 16">
            <a:extLst>
              <a:ext uri="{FF2B5EF4-FFF2-40B4-BE49-F238E27FC236}">
                <a16:creationId xmlns:a16="http://schemas.microsoft.com/office/drawing/2014/main" id="{5994B878-5F99-8842-9DF6-2DB81C46945A}"/>
              </a:ext>
            </a:extLst>
          </p:cNvPr>
          <p:cNvGrpSpPr/>
          <p:nvPr/>
        </p:nvGrpSpPr>
        <p:grpSpPr>
          <a:xfrm>
            <a:off x="3574693" y="1991319"/>
            <a:ext cx="7058350" cy="3741280"/>
            <a:chOff x="3936643" y="2372318"/>
            <a:chExt cx="7058350" cy="3741280"/>
          </a:xfrm>
        </p:grpSpPr>
        <p:sp>
          <p:nvSpPr>
            <p:cNvPr id="18" name="Frihandsfigur 17">
              <a:extLst>
                <a:ext uri="{FF2B5EF4-FFF2-40B4-BE49-F238E27FC236}">
                  <a16:creationId xmlns:a16="http://schemas.microsoft.com/office/drawing/2014/main" id="{443F66CB-4FDC-3F46-9603-0547CB2377C6}"/>
                </a:ext>
              </a:extLst>
            </p:cNvPr>
            <p:cNvSpPr/>
            <p:nvPr/>
          </p:nvSpPr>
          <p:spPr>
            <a:xfrm>
              <a:off x="4525606" y="2864453"/>
              <a:ext cx="6469387" cy="2468880"/>
            </a:xfrm>
            <a:custGeom>
              <a:avLst/>
              <a:gdLst>
                <a:gd name="connsiteX0" fmla="*/ 0 w 8122024"/>
                <a:gd name="connsiteY0" fmla="*/ 1277722 h 1404889"/>
                <a:gd name="connsiteX1" fmla="*/ 995083 w 8122024"/>
                <a:gd name="connsiteY1" fmla="*/ 1089463 h 1404889"/>
                <a:gd name="connsiteX2" fmla="*/ 2407024 w 8122024"/>
                <a:gd name="connsiteY2" fmla="*/ 1398746 h 1404889"/>
                <a:gd name="connsiteX3" fmla="*/ 3926542 w 8122024"/>
                <a:gd name="connsiteY3" fmla="*/ 753287 h 1404889"/>
                <a:gd name="connsiteX4" fmla="*/ 5634318 w 8122024"/>
                <a:gd name="connsiteY4" fmla="*/ 739840 h 1404889"/>
                <a:gd name="connsiteX5" fmla="*/ 6858000 w 8122024"/>
                <a:gd name="connsiteY5" fmla="*/ 134722 h 1404889"/>
                <a:gd name="connsiteX6" fmla="*/ 7301753 w 8122024"/>
                <a:gd name="connsiteY6" fmla="*/ 252 h 1404889"/>
                <a:gd name="connsiteX7" fmla="*/ 8122024 w 8122024"/>
                <a:gd name="connsiteY7" fmla="*/ 107828 h 1404889"/>
                <a:gd name="connsiteX0" fmla="*/ 0 w 8122024"/>
                <a:gd name="connsiteY0" fmla="*/ 1196380 h 1323547"/>
                <a:gd name="connsiteX1" fmla="*/ 995083 w 8122024"/>
                <a:gd name="connsiteY1" fmla="*/ 1008121 h 1323547"/>
                <a:gd name="connsiteX2" fmla="*/ 2407024 w 8122024"/>
                <a:gd name="connsiteY2" fmla="*/ 1317404 h 1323547"/>
                <a:gd name="connsiteX3" fmla="*/ 3926542 w 8122024"/>
                <a:gd name="connsiteY3" fmla="*/ 671945 h 1323547"/>
                <a:gd name="connsiteX4" fmla="*/ 5634318 w 8122024"/>
                <a:gd name="connsiteY4" fmla="*/ 658498 h 1323547"/>
                <a:gd name="connsiteX5" fmla="*/ 6858000 w 8122024"/>
                <a:gd name="connsiteY5" fmla="*/ 53380 h 1323547"/>
                <a:gd name="connsiteX6" fmla="*/ 8122024 w 8122024"/>
                <a:gd name="connsiteY6" fmla="*/ 26486 h 132354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634318 w 7910333"/>
                <a:gd name="connsiteY4" fmla="*/ 1882588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420470"/>
                <a:gd name="connsiteX1" fmla="*/ 995083 w 7910333"/>
                <a:gd name="connsiteY1" fmla="*/ 2232211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470"/>
                <a:gd name="connsiteX1" fmla="*/ 946232 w 7910333"/>
                <a:gd name="connsiteY1" fmla="*/ 2164975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532"/>
                <a:gd name="connsiteX1" fmla="*/ 946232 w 7910333"/>
                <a:gd name="connsiteY1" fmla="*/ 2164975 h 2420532"/>
                <a:gd name="connsiteX2" fmla="*/ 1674248 w 7910333"/>
                <a:gd name="connsiteY2" fmla="*/ 1667435 h 2420532"/>
                <a:gd name="connsiteX3" fmla="*/ 2802951 w 7910333"/>
                <a:gd name="connsiteY3" fmla="*/ 1465729 h 2420532"/>
                <a:gd name="connsiteX4" fmla="*/ 4901541 w 7910333"/>
                <a:gd name="connsiteY4" fmla="*/ 739588 h 2420532"/>
                <a:gd name="connsiteX5" fmla="*/ 6792864 w 7910333"/>
                <a:gd name="connsiteY5" fmla="*/ 605117 h 2420532"/>
                <a:gd name="connsiteX6" fmla="*/ 7910333 w 7910333"/>
                <a:gd name="connsiteY6" fmla="*/ 0 h 2420532"/>
                <a:gd name="connsiteX0" fmla="*/ 0 w 7926617"/>
                <a:gd name="connsiteY0" fmla="*/ 2487706 h 2487750"/>
                <a:gd name="connsiteX1" fmla="*/ 962516 w 7926617"/>
                <a:gd name="connsiteY1" fmla="*/ 2164975 h 2487750"/>
                <a:gd name="connsiteX2" fmla="*/ 1690532 w 7926617"/>
                <a:gd name="connsiteY2" fmla="*/ 1667435 h 2487750"/>
                <a:gd name="connsiteX3" fmla="*/ 2819235 w 7926617"/>
                <a:gd name="connsiteY3" fmla="*/ 1465729 h 2487750"/>
                <a:gd name="connsiteX4" fmla="*/ 4917825 w 7926617"/>
                <a:gd name="connsiteY4" fmla="*/ 739588 h 2487750"/>
                <a:gd name="connsiteX5" fmla="*/ 6809148 w 7926617"/>
                <a:gd name="connsiteY5" fmla="*/ 605117 h 2487750"/>
                <a:gd name="connsiteX6" fmla="*/ 7926617 w 7926617"/>
                <a:gd name="connsiteY6" fmla="*/ 0 h 2487750"/>
                <a:gd name="connsiteX0" fmla="*/ 0 w 7926617"/>
                <a:gd name="connsiteY0" fmla="*/ 2487706 h 2487754"/>
                <a:gd name="connsiteX1" fmla="*/ 962516 w 7926617"/>
                <a:gd name="connsiteY1" fmla="*/ 2164975 h 2487754"/>
                <a:gd name="connsiteX2" fmla="*/ 1723100 w 7926617"/>
                <a:gd name="connsiteY2" fmla="*/ 1573306 h 2487754"/>
                <a:gd name="connsiteX3" fmla="*/ 2819235 w 7926617"/>
                <a:gd name="connsiteY3" fmla="*/ 1465729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776581 w 7926617"/>
                <a:gd name="connsiteY5" fmla="*/ 524435 h 2487754"/>
                <a:gd name="connsiteX6" fmla="*/ 7926617 w 7926617"/>
                <a:gd name="connsiteY6" fmla="*/ 0 h 2487754"/>
                <a:gd name="connsiteX0" fmla="*/ 0 w 7910333"/>
                <a:gd name="connsiteY0" fmla="*/ 2514600 h 2514648"/>
                <a:gd name="connsiteX1" fmla="*/ 962516 w 7910333"/>
                <a:gd name="connsiteY1" fmla="*/ 2191869 h 2514648"/>
                <a:gd name="connsiteX2" fmla="*/ 1723100 w 7910333"/>
                <a:gd name="connsiteY2" fmla="*/ 1600200 h 2514648"/>
                <a:gd name="connsiteX3" fmla="*/ 2900654 w 7910333"/>
                <a:gd name="connsiteY3" fmla="*/ 1371600 h 2514648"/>
                <a:gd name="connsiteX4" fmla="*/ 4999245 w 7910333"/>
                <a:gd name="connsiteY4" fmla="*/ 726141 h 2514648"/>
                <a:gd name="connsiteX5" fmla="*/ 6776581 w 7910333"/>
                <a:gd name="connsiteY5" fmla="*/ 551329 h 2514648"/>
                <a:gd name="connsiteX6" fmla="*/ 7910333 w 7910333"/>
                <a:gd name="connsiteY6" fmla="*/ 0 h 2514648"/>
                <a:gd name="connsiteX0" fmla="*/ 0 w 7910333"/>
                <a:gd name="connsiteY0" fmla="*/ 2514600 h 2514651"/>
                <a:gd name="connsiteX1" fmla="*/ 832245 w 7910333"/>
                <a:gd name="connsiteY1" fmla="*/ 2205316 h 2514651"/>
                <a:gd name="connsiteX2" fmla="*/ 1723100 w 7910333"/>
                <a:gd name="connsiteY2" fmla="*/ 1600200 h 2514651"/>
                <a:gd name="connsiteX3" fmla="*/ 2900654 w 7910333"/>
                <a:gd name="connsiteY3" fmla="*/ 1371600 h 2514651"/>
                <a:gd name="connsiteX4" fmla="*/ 4999245 w 7910333"/>
                <a:gd name="connsiteY4" fmla="*/ 726141 h 2514651"/>
                <a:gd name="connsiteX5" fmla="*/ 6776581 w 7910333"/>
                <a:gd name="connsiteY5" fmla="*/ 551329 h 2514651"/>
                <a:gd name="connsiteX6" fmla="*/ 7910333 w 7910333"/>
                <a:gd name="connsiteY6" fmla="*/ 0 h 2514651"/>
                <a:gd name="connsiteX0" fmla="*/ 0 w 7834206"/>
                <a:gd name="connsiteY0" fmla="*/ 2497455 h 2497511"/>
                <a:gd name="connsiteX1" fmla="*/ 756118 w 7834206"/>
                <a:gd name="connsiteY1" fmla="*/ 2205316 h 2497511"/>
                <a:gd name="connsiteX2" fmla="*/ 1646973 w 7834206"/>
                <a:gd name="connsiteY2" fmla="*/ 1600200 h 2497511"/>
                <a:gd name="connsiteX3" fmla="*/ 2824527 w 7834206"/>
                <a:gd name="connsiteY3" fmla="*/ 1371600 h 2497511"/>
                <a:gd name="connsiteX4" fmla="*/ 4923118 w 7834206"/>
                <a:gd name="connsiteY4" fmla="*/ 726141 h 2497511"/>
                <a:gd name="connsiteX5" fmla="*/ 6700454 w 7834206"/>
                <a:gd name="connsiteY5" fmla="*/ 551329 h 2497511"/>
                <a:gd name="connsiteX6" fmla="*/ 7834206 w 7834206"/>
                <a:gd name="connsiteY6" fmla="*/ 0 h 2497511"/>
                <a:gd name="connsiteX0" fmla="*/ 0 w 7834206"/>
                <a:gd name="connsiteY0" fmla="*/ 2497455 h 2497499"/>
                <a:gd name="connsiteX1" fmla="*/ 859929 w 7834206"/>
                <a:gd name="connsiteY1" fmla="*/ 2165311 h 2497499"/>
                <a:gd name="connsiteX2" fmla="*/ 1646973 w 7834206"/>
                <a:gd name="connsiteY2" fmla="*/ 1600200 h 2497499"/>
                <a:gd name="connsiteX3" fmla="*/ 2824527 w 7834206"/>
                <a:gd name="connsiteY3" fmla="*/ 1371600 h 2497499"/>
                <a:gd name="connsiteX4" fmla="*/ 4923118 w 7834206"/>
                <a:gd name="connsiteY4" fmla="*/ 726141 h 2497499"/>
                <a:gd name="connsiteX5" fmla="*/ 6700454 w 7834206"/>
                <a:gd name="connsiteY5" fmla="*/ 551329 h 2497499"/>
                <a:gd name="connsiteX6" fmla="*/ 7834206 w 7834206"/>
                <a:gd name="connsiteY6" fmla="*/ 0 h 2497499"/>
                <a:gd name="connsiteX0" fmla="*/ 0 w 7834206"/>
                <a:gd name="connsiteY0" fmla="*/ 2497455 h 2497514"/>
                <a:gd name="connsiteX1" fmla="*/ 859929 w 7834206"/>
                <a:gd name="connsiteY1" fmla="*/ 2165311 h 2497514"/>
                <a:gd name="connsiteX2" fmla="*/ 1646973 w 7834206"/>
                <a:gd name="connsiteY2" fmla="*/ 1600200 h 2497514"/>
                <a:gd name="connsiteX3" fmla="*/ 2824527 w 7834206"/>
                <a:gd name="connsiteY3" fmla="*/ 1371600 h 2497514"/>
                <a:gd name="connsiteX4" fmla="*/ 4923118 w 7834206"/>
                <a:gd name="connsiteY4" fmla="*/ 726141 h 2497514"/>
                <a:gd name="connsiteX5" fmla="*/ 6700454 w 7834206"/>
                <a:gd name="connsiteY5" fmla="*/ 551329 h 2497514"/>
                <a:gd name="connsiteX6" fmla="*/ 7834206 w 7834206"/>
                <a:gd name="connsiteY6" fmla="*/ 0 h 2497514"/>
                <a:gd name="connsiteX0" fmla="*/ 0 w 7834206"/>
                <a:gd name="connsiteY0" fmla="*/ 2497455 h 2497504"/>
                <a:gd name="connsiteX1" fmla="*/ 859929 w 7834206"/>
                <a:gd name="connsiteY1" fmla="*/ 2165311 h 2497504"/>
                <a:gd name="connsiteX2" fmla="*/ 1646973 w 7834206"/>
                <a:gd name="connsiteY2" fmla="*/ 1600200 h 2497504"/>
                <a:gd name="connsiteX3" fmla="*/ 2824527 w 7834206"/>
                <a:gd name="connsiteY3" fmla="*/ 1371600 h 2497504"/>
                <a:gd name="connsiteX4" fmla="*/ 4923118 w 7834206"/>
                <a:gd name="connsiteY4" fmla="*/ 726141 h 2497504"/>
                <a:gd name="connsiteX5" fmla="*/ 6700454 w 7834206"/>
                <a:gd name="connsiteY5" fmla="*/ 551329 h 2497504"/>
                <a:gd name="connsiteX6" fmla="*/ 7834206 w 7834206"/>
                <a:gd name="connsiteY6" fmla="*/ 0 h 2497504"/>
                <a:gd name="connsiteX0" fmla="*/ 0 w 7868809"/>
                <a:gd name="connsiteY0" fmla="*/ 2497455 h 2497499"/>
                <a:gd name="connsiteX1" fmla="*/ 894532 w 7868809"/>
                <a:gd name="connsiteY1" fmla="*/ 2165311 h 2497499"/>
                <a:gd name="connsiteX2" fmla="*/ 1681576 w 7868809"/>
                <a:gd name="connsiteY2" fmla="*/ 1600200 h 2497499"/>
                <a:gd name="connsiteX3" fmla="*/ 2859130 w 7868809"/>
                <a:gd name="connsiteY3" fmla="*/ 1371600 h 2497499"/>
                <a:gd name="connsiteX4" fmla="*/ 4957721 w 7868809"/>
                <a:gd name="connsiteY4" fmla="*/ 726141 h 2497499"/>
                <a:gd name="connsiteX5" fmla="*/ 6735057 w 7868809"/>
                <a:gd name="connsiteY5" fmla="*/ 551329 h 2497499"/>
                <a:gd name="connsiteX6" fmla="*/ 7868809 w 7868809"/>
                <a:gd name="connsiteY6" fmla="*/ 0 h 2497499"/>
                <a:gd name="connsiteX0" fmla="*/ 0 w 7868809"/>
                <a:gd name="connsiteY0" fmla="*/ 2497455 h 2497455"/>
                <a:gd name="connsiteX1" fmla="*/ 894532 w 7868809"/>
                <a:gd name="connsiteY1" fmla="*/ 2165311 h 2497455"/>
                <a:gd name="connsiteX2" fmla="*/ 1681576 w 7868809"/>
                <a:gd name="connsiteY2" fmla="*/ 160020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24326 w 7868809"/>
                <a:gd name="connsiteY5" fmla="*/ 585619 h 2497455"/>
                <a:gd name="connsiteX6" fmla="*/ 7868809 w 7868809"/>
                <a:gd name="connsiteY6" fmla="*/ 0 h 2497455"/>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624326 w 7834206"/>
                <a:gd name="connsiteY5" fmla="*/ 55704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4206" h="2468880">
                  <a:moveTo>
                    <a:pt x="0" y="2468880"/>
                  </a:moveTo>
                  <a:cubicBezTo>
                    <a:pt x="350285" y="2443666"/>
                    <a:pt x="569286" y="2361526"/>
                    <a:pt x="859929" y="2159596"/>
                  </a:cubicBezTo>
                  <a:cubicBezTo>
                    <a:pt x="1150572" y="1957666"/>
                    <a:pt x="1377212" y="1707720"/>
                    <a:pt x="1743862" y="1565910"/>
                  </a:cubicBezTo>
                  <a:cubicBezTo>
                    <a:pt x="2110512" y="1424100"/>
                    <a:pt x="2539181" y="1446792"/>
                    <a:pt x="3059829" y="1308735"/>
                  </a:cubicBezTo>
                  <a:cubicBezTo>
                    <a:pt x="3580478" y="1170679"/>
                    <a:pt x="4279437" y="857138"/>
                    <a:pt x="4867753" y="737571"/>
                  </a:cubicBezTo>
                  <a:cubicBezTo>
                    <a:pt x="5456069" y="618004"/>
                    <a:pt x="6095314" y="714262"/>
                    <a:pt x="6589723" y="591334"/>
                  </a:cubicBezTo>
                  <a:cubicBezTo>
                    <a:pt x="7084132" y="468406"/>
                    <a:pt x="7570868" y="207309"/>
                    <a:pt x="7834206" y="0"/>
                  </a:cubicBezTo>
                </a:path>
              </a:pathLst>
            </a:custGeom>
            <a:ln w="41275" cap="rnd">
              <a:solidFill>
                <a:srgbClr val="006C86"/>
              </a:solidFill>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sv-SE">
                <a:solidFill>
                  <a:srgbClr val="000000"/>
                </a:solidFill>
                <a:latin typeface="Calibri" panose="020F0502020204030204"/>
                <a:sym typeface="Arial"/>
              </a:endParaRPr>
            </a:p>
          </p:txBody>
        </p:sp>
        <p:sp>
          <p:nvSpPr>
            <p:cNvPr id="19" name="Frihandsfigur 18">
              <a:extLst>
                <a:ext uri="{FF2B5EF4-FFF2-40B4-BE49-F238E27FC236}">
                  <a16:creationId xmlns:a16="http://schemas.microsoft.com/office/drawing/2014/main" id="{F9CBFF18-FDFC-964F-927C-63A741606F28}"/>
                </a:ext>
              </a:extLst>
            </p:cNvPr>
            <p:cNvSpPr/>
            <p:nvPr/>
          </p:nvSpPr>
          <p:spPr>
            <a:xfrm>
              <a:off x="4655039" y="4182691"/>
              <a:ext cx="5960724" cy="1321728"/>
            </a:xfrm>
            <a:custGeom>
              <a:avLst/>
              <a:gdLst>
                <a:gd name="connsiteX0" fmla="*/ 0 w 8122024"/>
                <a:gd name="connsiteY0" fmla="*/ 1277722 h 1404889"/>
                <a:gd name="connsiteX1" fmla="*/ 995083 w 8122024"/>
                <a:gd name="connsiteY1" fmla="*/ 1089463 h 1404889"/>
                <a:gd name="connsiteX2" fmla="*/ 2407024 w 8122024"/>
                <a:gd name="connsiteY2" fmla="*/ 1398746 h 1404889"/>
                <a:gd name="connsiteX3" fmla="*/ 3926542 w 8122024"/>
                <a:gd name="connsiteY3" fmla="*/ 753287 h 1404889"/>
                <a:gd name="connsiteX4" fmla="*/ 5634318 w 8122024"/>
                <a:gd name="connsiteY4" fmla="*/ 739840 h 1404889"/>
                <a:gd name="connsiteX5" fmla="*/ 6858000 w 8122024"/>
                <a:gd name="connsiteY5" fmla="*/ 134722 h 1404889"/>
                <a:gd name="connsiteX6" fmla="*/ 7301753 w 8122024"/>
                <a:gd name="connsiteY6" fmla="*/ 252 h 1404889"/>
                <a:gd name="connsiteX7" fmla="*/ 8122024 w 8122024"/>
                <a:gd name="connsiteY7" fmla="*/ 107828 h 1404889"/>
                <a:gd name="connsiteX0" fmla="*/ 0 w 8122024"/>
                <a:gd name="connsiteY0" fmla="*/ 1196380 h 1323547"/>
                <a:gd name="connsiteX1" fmla="*/ 995083 w 8122024"/>
                <a:gd name="connsiteY1" fmla="*/ 1008121 h 1323547"/>
                <a:gd name="connsiteX2" fmla="*/ 2407024 w 8122024"/>
                <a:gd name="connsiteY2" fmla="*/ 1317404 h 1323547"/>
                <a:gd name="connsiteX3" fmla="*/ 3926542 w 8122024"/>
                <a:gd name="connsiteY3" fmla="*/ 671945 h 1323547"/>
                <a:gd name="connsiteX4" fmla="*/ 5634318 w 8122024"/>
                <a:gd name="connsiteY4" fmla="*/ 658498 h 1323547"/>
                <a:gd name="connsiteX5" fmla="*/ 6858000 w 8122024"/>
                <a:gd name="connsiteY5" fmla="*/ 53380 h 1323547"/>
                <a:gd name="connsiteX6" fmla="*/ 8122024 w 8122024"/>
                <a:gd name="connsiteY6" fmla="*/ 26486 h 132354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634318 w 7910333"/>
                <a:gd name="connsiteY4" fmla="*/ 1882588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420470"/>
                <a:gd name="connsiteX1" fmla="*/ 995083 w 7910333"/>
                <a:gd name="connsiteY1" fmla="*/ 2232211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470"/>
                <a:gd name="connsiteX1" fmla="*/ 946232 w 7910333"/>
                <a:gd name="connsiteY1" fmla="*/ 2164975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532"/>
                <a:gd name="connsiteX1" fmla="*/ 946232 w 7910333"/>
                <a:gd name="connsiteY1" fmla="*/ 2164975 h 2420532"/>
                <a:gd name="connsiteX2" fmla="*/ 1674248 w 7910333"/>
                <a:gd name="connsiteY2" fmla="*/ 1667435 h 2420532"/>
                <a:gd name="connsiteX3" fmla="*/ 2802951 w 7910333"/>
                <a:gd name="connsiteY3" fmla="*/ 1465729 h 2420532"/>
                <a:gd name="connsiteX4" fmla="*/ 4901541 w 7910333"/>
                <a:gd name="connsiteY4" fmla="*/ 739588 h 2420532"/>
                <a:gd name="connsiteX5" fmla="*/ 6792864 w 7910333"/>
                <a:gd name="connsiteY5" fmla="*/ 605117 h 2420532"/>
                <a:gd name="connsiteX6" fmla="*/ 7910333 w 7910333"/>
                <a:gd name="connsiteY6" fmla="*/ 0 h 2420532"/>
                <a:gd name="connsiteX0" fmla="*/ 0 w 7926617"/>
                <a:gd name="connsiteY0" fmla="*/ 2487706 h 2487750"/>
                <a:gd name="connsiteX1" fmla="*/ 962516 w 7926617"/>
                <a:gd name="connsiteY1" fmla="*/ 2164975 h 2487750"/>
                <a:gd name="connsiteX2" fmla="*/ 1690532 w 7926617"/>
                <a:gd name="connsiteY2" fmla="*/ 1667435 h 2487750"/>
                <a:gd name="connsiteX3" fmla="*/ 2819235 w 7926617"/>
                <a:gd name="connsiteY3" fmla="*/ 1465729 h 2487750"/>
                <a:gd name="connsiteX4" fmla="*/ 4917825 w 7926617"/>
                <a:gd name="connsiteY4" fmla="*/ 739588 h 2487750"/>
                <a:gd name="connsiteX5" fmla="*/ 6809148 w 7926617"/>
                <a:gd name="connsiteY5" fmla="*/ 605117 h 2487750"/>
                <a:gd name="connsiteX6" fmla="*/ 7926617 w 7926617"/>
                <a:gd name="connsiteY6" fmla="*/ 0 h 2487750"/>
                <a:gd name="connsiteX0" fmla="*/ 0 w 7926617"/>
                <a:gd name="connsiteY0" fmla="*/ 2487706 h 2487754"/>
                <a:gd name="connsiteX1" fmla="*/ 962516 w 7926617"/>
                <a:gd name="connsiteY1" fmla="*/ 2164975 h 2487754"/>
                <a:gd name="connsiteX2" fmla="*/ 1723100 w 7926617"/>
                <a:gd name="connsiteY2" fmla="*/ 1573306 h 2487754"/>
                <a:gd name="connsiteX3" fmla="*/ 2819235 w 7926617"/>
                <a:gd name="connsiteY3" fmla="*/ 1465729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776581 w 7926617"/>
                <a:gd name="connsiteY5" fmla="*/ 524435 h 2487754"/>
                <a:gd name="connsiteX6" fmla="*/ 7926617 w 7926617"/>
                <a:gd name="connsiteY6" fmla="*/ 0 h 2487754"/>
                <a:gd name="connsiteX0" fmla="*/ 0 w 7910333"/>
                <a:gd name="connsiteY0" fmla="*/ 2514600 h 2514648"/>
                <a:gd name="connsiteX1" fmla="*/ 962516 w 7910333"/>
                <a:gd name="connsiteY1" fmla="*/ 2191869 h 2514648"/>
                <a:gd name="connsiteX2" fmla="*/ 1723100 w 7910333"/>
                <a:gd name="connsiteY2" fmla="*/ 1600200 h 2514648"/>
                <a:gd name="connsiteX3" fmla="*/ 2900654 w 7910333"/>
                <a:gd name="connsiteY3" fmla="*/ 1371600 h 2514648"/>
                <a:gd name="connsiteX4" fmla="*/ 4999245 w 7910333"/>
                <a:gd name="connsiteY4" fmla="*/ 726141 h 2514648"/>
                <a:gd name="connsiteX5" fmla="*/ 6776581 w 7910333"/>
                <a:gd name="connsiteY5" fmla="*/ 551329 h 2514648"/>
                <a:gd name="connsiteX6" fmla="*/ 7910333 w 7910333"/>
                <a:gd name="connsiteY6" fmla="*/ 0 h 2514648"/>
                <a:gd name="connsiteX0" fmla="*/ 0 w 7910333"/>
                <a:gd name="connsiteY0" fmla="*/ 2514600 h 2514651"/>
                <a:gd name="connsiteX1" fmla="*/ 832245 w 7910333"/>
                <a:gd name="connsiteY1" fmla="*/ 2205316 h 2514651"/>
                <a:gd name="connsiteX2" fmla="*/ 1723100 w 7910333"/>
                <a:gd name="connsiteY2" fmla="*/ 1600200 h 2514651"/>
                <a:gd name="connsiteX3" fmla="*/ 2900654 w 7910333"/>
                <a:gd name="connsiteY3" fmla="*/ 1371600 h 2514651"/>
                <a:gd name="connsiteX4" fmla="*/ 4999245 w 7910333"/>
                <a:gd name="connsiteY4" fmla="*/ 726141 h 2514651"/>
                <a:gd name="connsiteX5" fmla="*/ 6776581 w 7910333"/>
                <a:gd name="connsiteY5" fmla="*/ 551329 h 2514651"/>
                <a:gd name="connsiteX6" fmla="*/ 7910333 w 7910333"/>
                <a:gd name="connsiteY6" fmla="*/ 0 h 2514651"/>
                <a:gd name="connsiteX0" fmla="*/ 0 w 7834206"/>
                <a:gd name="connsiteY0" fmla="*/ 2497455 h 2497511"/>
                <a:gd name="connsiteX1" fmla="*/ 756118 w 7834206"/>
                <a:gd name="connsiteY1" fmla="*/ 2205316 h 2497511"/>
                <a:gd name="connsiteX2" fmla="*/ 1646973 w 7834206"/>
                <a:gd name="connsiteY2" fmla="*/ 1600200 h 2497511"/>
                <a:gd name="connsiteX3" fmla="*/ 2824527 w 7834206"/>
                <a:gd name="connsiteY3" fmla="*/ 1371600 h 2497511"/>
                <a:gd name="connsiteX4" fmla="*/ 4923118 w 7834206"/>
                <a:gd name="connsiteY4" fmla="*/ 726141 h 2497511"/>
                <a:gd name="connsiteX5" fmla="*/ 6700454 w 7834206"/>
                <a:gd name="connsiteY5" fmla="*/ 551329 h 2497511"/>
                <a:gd name="connsiteX6" fmla="*/ 7834206 w 7834206"/>
                <a:gd name="connsiteY6" fmla="*/ 0 h 2497511"/>
                <a:gd name="connsiteX0" fmla="*/ 0 w 7834206"/>
                <a:gd name="connsiteY0" fmla="*/ 2497455 h 2497499"/>
                <a:gd name="connsiteX1" fmla="*/ 859929 w 7834206"/>
                <a:gd name="connsiteY1" fmla="*/ 2165311 h 2497499"/>
                <a:gd name="connsiteX2" fmla="*/ 1646973 w 7834206"/>
                <a:gd name="connsiteY2" fmla="*/ 1600200 h 2497499"/>
                <a:gd name="connsiteX3" fmla="*/ 2824527 w 7834206"/>
                <a:gd name="connsiteY3" fmla="*/ 1371600 h 2497499"/>
                <a:gd name="connsiteX4" fmla="*/ 4923118 w 7834206"/>
                <a:gd name="connsiteY4" fmla="*/ 726141 h 2497499"/>
                <a:gd name="connsiteX5" fmla="*/ 6700454 w 7834206"/>
                <a:gd name="connsiteY5" fmla="*/ 551329 h 2497499"/>
                <a:gd name="connsiteX6" fmla="*/ 7834206 w 7834206"/>
                <a:gd name="connsiteY6" fmla="*/ 0 h 2497499"/>
                <a:gd name="connsiteX0" fmla="*/ 0 w 7834206"/>
                <a:gd name="connsiteY0" fmla="*/ 2497455 h 2497514"/>
                <a:gd name="connsiteX1" fmla="*/ 859929 w 7834206"/>
                <a:gd name="connsiteY1" fmla="*/ 2165311 h 2497514"/>
                <a:gd name="connsiteX2" fmla="*/ 1646973 w 7834206"/>
                <a:gd name="connsiteY2" fmla="*/ 1600200 h 2497514"/>
                <a:gd name="connsiteX3" fmla="*/ 2824527 w 7834206"/>
                <a:gd name="connsiteY3" fmla="*/ 1371600 h 2497514"/>
                <a:gd name="connsiteX4" fmla="*/ 4923118 w 7834206"/>
                <a:gd name="connsiteY4" fmla="*/ 726141 h 2497514"/>
                <a:gd name="connsiteX5" fmla="*/ 6700454 w 7834206"/>
                <a:gd name="connsiteY5" fmla="*/ 551329 h 2497514"/>
                <a:gd name="connsiteX6" fmla="*/ 7834206 w 7834206"/>
                <a:gd name="connsiteY6" fmla="*/ 0 h 2497514"/>
                <a:gd name="connsiteX0" fmla="*/ 0 w 7834206"/>
                <a:gd name="connsiteY0" fmla="*/ 2497455 h 2497504"/>
                <a:gd name="connsiteX1" fmla="*/ 859929 w 7834206"/>
                <a:gd name="connsiteY1" fmla="*/ 2165311 h 2497504"/>
                <a:gd name="connsiteX2" fmla="*/ 1646973 w 7834206"/>
                <a:gd name="connsiteY2" fmla="*/ 1600200 h 2497504"/>
                <a:gd name="connsiteX3" fmla="*/ 2824527 w 7834206"/>
                <a:gd name="connsiteY3" fmla="*/ 1371600 h 2497504"/>
                <a:gd name="connsiteX4" fmla="*/ 4923118 w 7834206"/>
                <a:gd name="connsiteY4" fmla="*/ 726141 h 2497504"/>
                <a:gd name="connsiteX5" fmla="*/ 6700454 w 7834206"/>
                <a:gd name="connsiteY5" fmla="*/ 551329 h 2497504"/>
                <a:gd name="connsiteX6" fmla="*/ 7834206 w 7834206"/>
                <a:gd name="connsiteY6" fmla="*/ 0 h 2497504"/>
                <a:gd name="connsiteX0" fmla="*/ 0 w 7868809"/>
                <a:gd name="connsiteY0" fmla="*/ 2497455 h 2497499"/>
                <a:gd name="connsiteX1" fmla="*/ 894532 w 7868809"/>
                <a:gd name="connsiteY1" fmla="*/ 2165311 h 2497499"/>
                <a:gd name="connsiteX2" fmla="*/ 1681576 w 7868809"/>
                <a:gd name="connsiteY2" fmla="*/ 1600200 h 2497499"/>
                <a:gd name="connsiteX3" fmla="*/ 2859130 w 7868809"/>
                <a:gd name="connsiteY3" fmla="*/ 1371600 h 2497499"/>
                <a:gd name="connsiteX4" fmla="*/ 4957721 w 7868809"/>
                <a:gd name="connsiteY4" fmla="*/ 726141 h 2497499"/>
                <a:gd name="connsiteX5" fmla="*/ 6735057 w 7868809"/>
                <a:gd name="connsiteY5" fmla="*/ 551329 h 2497499"/>
                <a:gd name="connsiteX6" fmla="*/ 7868809 w 7868809"/>
                <a:gd name="connsiteY6" fmla="*/ 0 h 2497499"/>
                <a:gd name="connsiteX0" fmla="*/ 0 w 7868809"/>
                <a:gd name="connsiteY0" fmla="*/ 2497455 h 2497455"/>
                <a:gd name="connsiteX1" fmla="*/ 894532 w 7868809"/>
                <a:gd name="connsiteY1" fmla="*/ 2165311 h 2497455"/>
                <a:gd name="connsiteX2" fmla="*/ 1681576 w 7868809"/>
                <a:gd name="connsiteY2" fmla="*/ 160020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24326 w 7868809"/>
                <a:gd name="connsiteY5" fmla="*/ 585619 h 2497455"/>
                <a:gd name="connsiteX6" fmla="*/ 7868809 w 7868809"/>
                <a:gd name="connsiteY6" fmla="*/ 0 h 2497455"/>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624326 w 7834206"/>
                <a:gd name="connsiteY5" fmla="*/ 55704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576181 w 7834206"/>
                <a:gd name="connsiteY1" fmla="*/ 162238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576181 w 7834206"/>
                <a:gd name="connsiteY1" fmla="*/ 162238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778841"/>
                <a:gd name="connsiteY0" fmla="*/ 2423160 h 2423160"/>
                <a:gd name="connsiteX1" fmla="*/ 520816 w 7778841"/>
                <a:gd name="connsiteY1" fmla="*/ 1622386 h 2423160"/>
                <a:gd name="connsiteX2" fmla="*/ 1688497 w 7778841"/>
                <a:gd name="connsiteY2" fmla="*/ 1565910 h 2423160"/>
                <a:gd name="connsiteX3" fmla="*/ 3004464 w 7778841"/>
                <a:gd name="connsiteY3" fmla="*/ 1308735 h 2423160"/>
                <a:gd name="connsiteX4" fmla="*/ 4812388 w 7778841"/>
                <a:gd name="connsiteY4" fmla="*/ 737571 h 2423160"/>
                <a:gd name="connsiteX5" fmla="*/ 6534358 w 7778841"/>
                <a:gd name="connsiteY5" fmla="*/ 591334 h 2423160"/>
                <a:gd name="connsiteX6" fmla="*/ 7778841 w 7778841"/>
                <a:gd name="connsiteY6" fmla="*/ 0 h 2423160"/>
                <a:gd name="connsiteX0" fmla="*/ 0 w 7778841"/>
                <a:gd name="connsiteY0" fmla="*/ 2423160 h 2423160"/>
                <a:gd name="connsiteX1" fmla="*/ 631547 w 7778841"/>
                <a:gd name="connsiteY1" fmla="*/ 1439506 h 2423160"/>
                <a:gd name="connsiteX2" fmla="*/ 1688497 w 7778841"/>
                <a:gd name="connsiteY2" fmla="*/ 1565910 h 2423160"/>
                <a:gd name="connsiteX3" fmla="*/ 3004464 w 7778841"/>
                <a:gd name="connsiteY3" fmla="*/ 1308735 h 2423160"/>
                <a:gd name="connsiteX4" fmla="*/ 4812388 w 7778841"/>
                <a:gd name="connsiteY4" fmla="*/ 737571 h 2423160"/>
                <a:gd name="connsiteX5" fmla="*/ 6534358 w 7778841"/>
                <a:gd name="connsiteY5" fmla="*/ 591334 h 2423160"/>
                <a:gd name="connsiteX6" fmla="*/ 7778841 w 7778841"/>
                <a:gd name="connsiteY6" fmla="*/ 0 h 2423160"/>
                <a:gd name="connsiteX0" fmla="*/ 0 w 7778841"/>
                <a:gd name="connsiteY0" fmla="*/ 2423160 h 2503497"/>
                <a:gd name="connsiteX1" fmla="*/ 631547 w 7778841"/>
                <a:gd name="connsiteY1" fmla="*/ 1439506 h 2503497"/>
                <a:gd name="connsiteX2" fmla="*/ 1951482 w 7778841"/>
                <a:gd name="connsiteY2" fmla="*/ 2503170 h 2503497"/>
                <a:gd name="connsiteX3" fmla="*/ 3004464 w 7778841"/>
                <a:gd name="connsiteY3" fmla="*/ 1308735 h 2503497"/>
                <a:gd name="connsiteX4" fmla="*/ 4812388 w 7778841"/>
                <a:gd name="connsiteY4" fmla="*/ 737571 h 2503497"/>
                <a:gd name="connsiteX5" fmla="*/ 6534358 w 7778841"/>
                <a:gd name="connsiteY5" fmla="*/ 591334 h 2503497"/>
                <a:gd name="connsiteX6" fmla="*/ 7778841 w 7778841"/>
                <a:gd name="connsiteY6" fmla="*/ 0 h 2503497"/>
                <a:gd name="connsiteX0" fmla="*/ 0 w 7778841"/>
                <a:gd name="connsiteY0" fmla="*/ 2423160 h 2503207"/>
                <a:gd name="connsiteX1" fmla="*/ 631547 w 7778841"/>
                <a:gd name="connsiteY1" fmla="*/ 1439506 h 2503207"/>
                <a:gd name="connsiteX2" fmla="*/ 1951482 w 7778841"/>
                <a:gd name="connsiteY2" fmla="*/ 2503170 h 2503207"/>
                <a:gd name="connsiteX3" fmla="*/ 3004464 w 7778841"/>
                <a:gd name="connsiteY3" fmla="*/ 1308735 h 2503207"/>
                <a:gd name="connsiteX4" fmla="*/ 4812388 w 7778841"/>
                <a:gd name="connsiteY4" fmla="*/ 737571 h 2503207"/>
                <a:gd name="connsiteX5" fmla="*/ 6534358 w 7778841"/>
                <a:gd name="connsiteY5" fmla="*/ 591334 h 2503207"/>
                <a:gd name="connsiteX6" fmla="*/ 7778841 w 7778841"/>
                <a:gd name="connsiteY6" fmla="*/ 0 h 2503207"/>
                <a:gd name="connsiteX0" fmla="*/ 0 w 7778841"/>
                <a:gd name="connsiteY0" fmla="*/ 2423160 h 2503344"/>
                <a:gd name="connsiteX1" fmla="*/ 693833 w 7778841"/>
                <a:gd name="connsiteY1" fmla="*/ 1405216 h 2503344"/>
                <a:gd name="connsiteX2" fmla="*/ 1951482 w 7778841"/>
                <a:gd name="connsiteY2" fmla="*/ 2503170 h 2503344"/>
                <a:gd name="connsiteX3" fmla="*/ 3004464 w 7778841"/>
                <a:gd name="connsiteY3" fmla="*/ 1308735 h 2503344"/>
                <a:gd name="connsiteX4" fmla="*/ 4812388 w 7778841"/>
                <a:gd name="connsiteY4" fmla="*/ 737571 h 2503344"/>
                <a:gd name="connsiteX5" fmla="*/ 6534358 w 7778841"/>
                <a:gd name="connsiteY5" fmla="*/ 591334 h 2503344"/>
                <a:gd name="connsiteX6" fmla="*/ 7778841 w 7778841"/>
                <a:gd name="connsiteY6" fmla="*/ 0 h 2503344"/>
                <a:gd name="connsiteX0" fmla="*/ 0 w 7778841"/>
                <a:gd name="connsiteY0" fmla="*/ 2423160 h 2503343"/>
                <a:gd name="connsiteX1" fmla="*/ 693833 w 7778841"/>
                <a:gd name="connsiteY1" fmla="*/ 1405216 h 2503343"/>
                <a:gd name="connsiteX2" fmla="*/ 1951482 w 7778841"/>
                <a:gd name="connsiteY2" fmla="*/ 2503170 h 2503343"/>
                <a:gd name="connsiteX3" fmla="*/ 3004464 w 7778841"/>
                <a:gd name="connsiteY3" fmla="*/ 1308735 h 2503343"/>
                <a:gd name="connsiteX4" fmla="*/ 4812388 w 7778841"/>
                <a:gd name="connsiteY4" fmla="*/ 737571 h 2503343"/>
                <a:gd name="connsiteX5" fmla="*/ 6534358 w 7778841"/>
                <a:gd name="connsiteY5" fmla="*/ 591334 h 2503343"/>
                <a:gd name="connsiteX6" fmla="*/ 7778841 w 7778841"/>
                <a:gd name="connsiteY6" fmla="*/ 0 h 2503343"/>
                <a:gd name="connsiteX0" fmla="*/ 0 w 7778841"/>
                <a:gd name="connsiteY0" fmla="*/ 2423160 h 2503365"/>
                <a:gd name="connsiteX1" fmla="*/ 756119 w 7778841"/>
                <a:gd name="connsiteY1" fmla="*/ 1410931 h 2503365"/>
                <a:gd name="connsiteX2" fmla="*/ 1951482 w 7778841"/>
                <a:gd name="connsiteY2" fmla="*/ 2503170 h 2503365"/>
                <a:gd name="connsiteX3" fmla="*/ 3004464 w 7778841"/>
                <a:gd name="connsiteY3" fmla="*/ 1308735 h 2503365"/>
                <a:gd name="connsiteX4" fmla="*/ 4812388 w 7778841"/>
                <a:gd name="connsiteY4" fmla="*/ 737571 h 2503365"/>
                <a:gd name="connsiteX5" fmla="*/ 6534358 w 7778841"/>
                <a:gd name="connsiteY5" fmla="*/ 591334 h 2503365"/>
                <a:gd name="connsiteX6" fmla="*/ 7778841 w 7778841"/>
                <a:gd name="connsiteY6" fmla="*/ 0 h 2503365"/>
                <a:gd name="connsiteX0" fmla="*/ 0 w 7778841"/>
                <a:gd name="connsiteY0" fmla="*/ 2423160 h 2503323"/>
                <a:gd name="connsiteX1" fmla="*/ 797643 w 7778841"/>
                <a:gd name="connsiteY1" fmla="*/ 1399501 h 2503323"/>
                <a:gd name="connsiteX2" fmla="*/ 1951482 w 7778841"/>
                <a:gd name="connsiteY2" fmla="*/ 2503170 h 2503323"/>
                <a:gd name="connsiteX3" fmla="*/ 3004464 w 7778841"/>
                <a:gd name="connsiteY3" fmla="*/ 1308735 h 2503323"/>
                <a:gd name="connsiteX4" fmla="*/ 4812388 w 7778841"/>
                <a:gd name="connsiteY4" fmla="*/ 737571 h 2503323"/>
                <a:gd name="connsiteX5" fmla="*/ 6534358 w 7778841"/>
                <a:gd name="connsiteY5" fmla="*/ 591334 h 2503323"/>
                <a:gd name="connsiteX6" fmla="*/ 7778841 w 7778841"/>
                <a:gd name="connsiteY6" fmla="*/ 0 h 2503323"/>
                <a:gd name="connsiteX0" fmla="*/ 0 w 7778841"/>
                <a:gd name="connsiteY0" fmla="*/ 2423160 h 2519772"/>
                <a:gd name="connsiteX1" fmla="*/ 797643 w 7778841"/>
                <a:gd name="connsiteY1" fmla="*/ 1399501 h 2519772"/>
                <a:gd name="connsiteX2" fmla="*/ 1394178 w 7778841"/>
                <a:gd name="connsiteY2" fmla="*/ 1966519 h 2519772"/>
                <a:gd name="connsiteX3" fmla="*/ 1951482 w 7778841"/>
                <a:gd name="connsiteY3" fmla="*/ 2503170 h 2519772"/>
                <a:gd name="connsiteX4" fmla="*/ 3004464 w 7778841"/>
                <a:gd name="connsiteY4" fmla="*/ 1308735 h 2519772"/>
                <a:gd name="connsiteX5" fmla="*/ 4812388 w 7778841"/>
                <a:gd name="connsiteY5" fmla="*/ 737571 h 2519772"/>
                <a:gd name="connsiteX6" fmla="*/ 6534358 w 7778841"/>
                <a:gd name="connsiteY6" fmla="*/ 591334 h 2519772"/>
                <a:gd name="connsiteX7" fmla="*/ 7778841 w 7778841"/>
                <a:gd name="connsiteY7" fmla="*/ 0 h 2519772"/>
                <a:gd name="connsiteX0" fmla="*/ 0 w 7778841"/>
                <a:gd name="connsiteY0" fmla="*/ 2423160 h 2527558"/>
                <a:gd name="connsiteX1" fmla="*/ 797643 w 7778841"/>
                <a:gd name="connsiteY1" fmla="*/ 139950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27558"/>
                <a:gd name="connsiteX1" fmla="*/ 659229 w 7778841"/>
                <a:gd name="connsiteY1" fmla="*/ 138807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27558"/>
                <a:gd name="connsiteX1" fmla="*/ 659229 w 7778841"/>
                <a:gd name="connsiteY1" fmla="*/ 138807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27558"/>
                <a:gd name="connsiteX1" fmla="*/ 700753 w 7778841"/>
                <a:gd name="connsiteY1" fmla="*/ 142236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34647"/>
                <a:gd name="connsiteX1" fmla="*/ 700753 w 7778841"/>
                <a:gd name="connsiteY1" fmla="*/ 142236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700753 w 7778841"/>
                <a:gd name="connsiteY1" fmla="*/ 142236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638467 w 7778841"/>
                <a:gd name="connsiteY1" fmla="*/ 141093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638467 w 7778841"/>
                <a:gd name="connsiteY1" fmla="*/ 141093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638467 w 7778841"/>
                <a:gd name="connsiteY1" fmla="*/ 141093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12776"/>
                <a:gd name="connsiteX1" fmla="*/ 638467 w 7778841"/>
                <a:gd name="connsiteY1" fmla="*/ 1410931 h 2512776"/>
                <a:gd name="connsiteX2" fmla="*/ 1020461 w 7778841"/>
                <a:gd name="connsiteY2" fmla="*/ 1846504 h 2512776"/>
                <a:gd name="connsiteX3" fmla="*/ 1951482 w 7778841"/>
                <a:gd name="connsiteY3" fmla="*/ 2503170 h 2512776"/>
                <a:gd name="connsiteX4" fmla="*/ 3004464 w 7778841"/>
                <a:gd name="connsiteY4" fmla="*/ 1308735 h 2512776"/>
                <a:gd name="connsiteX5" fmla="*/ 4812388 w 7778841"/>
                <a:gd name="connsiteY5" fmla="*/ 737571 h 2512776"/>
                <a:gd name="connsiteX6" fmla="*/ 6534358 w 7778841"/>
                <a:gd name="connsiteY6" fmla="*/ 591334 h 2512776"/>
                <a:gd name="connsiteX7" fmla="*/ 7778841 w 7778841"/>
                <a:gd name="connsiteY7" fmla="*/ 0 h 2512776"/>
                <a:gd name="connsiteX0" fmla="*/ 0 w 7778841"/>
                <a:gd name="connsiteY0" fmla="*/ 2423160 h 2512776"/>
                <a:gd name="connsiteX1" fmla="*/ 638467 w 7778841"/>
                <a:gd name="connsiteY1" fmla="*/ 1410931 h 2512776"/>
                <a:gd name="connsiteX2" fmla="*/ 1020461 w 7778841"/>
                <a:gd name="connsiteY2" fmla="*/ 1846504 h 2512776"/>
                <a:gd name="connsiteX3" fmla="*/ 1951482 w 7778841"/>
                <a:gd name="connsiteY3" fmla="*/ 2503170 h 2512776"/>
                <a:gd name="connsiteX4" fmla="*/ 3004464 w 7778841"/>
                <a:gd name="connsiteY4" fmla="*/ 1308735 h 2512776"/>
                <a:gd name="connsiteX5" fmla="*/ 4812388 w 7778841"/>
                <a:gd name="connsiteY5" fmla="*/ 737571 h 2512776"/>
                <a:gd name="connsiteX6" fmla="*/ 6534358 w 7778841"/>
                <a:gd name="connsiteY6" fmla="*/ 591334 h 2512776"/>
                <a:gd name="connsiteX7" fmla="*/ 7778841 w 7778841"/>
                <a:gd name="connsiteY7" fmla="*/ 0 h 2512776"/>
                <a:gd name="connsiteX0" fmla="*/ 0 w 7778841"/>
                <a:gd name="connsiteY0" fmla="*/ 2423160 h 2513501"/>
                <a:gd name="connsiteX1" fmla="*/ 638467 w 7778841"/>
                <a:gd name="connsiteY1" fmla="*/ 1410931 h 2513501"/>
                <a:gd name="connsiteX2" fmla="*/ 1020461 w 7778841"/>
                <a:gd name="connsiteY2" fmla="*/ 1846504 h 2513501"/>
                <a:gd name="connsiteX3" fmla="*/ 1951482 w 7778841"/>
                <a:gd name="connsiteY3" fmla="*/ 2503170 h 2513501"/>
                <a:gd name="connsiteX4" fmla="*/ 3004464 w 7778841"/>
                <a:gd name="connsiteY4" fmla="*/ 1308735 h 2513501"/>
                <a:gd name="connsiteX5" fmla="*/ 4812388 w 7778841"/>
                <a:gd name="connsiteY5" fmla="*/ 737571 h 2513501"/>
                <a:gd name="connsiteX6" fmla="*/ 6534358 w 7778841"/>
                <a:gd name="connsiteY6" fmla="*/ 591334 h 2513501"/>
                <a:gd name="connsiteX7" fmla="*/ 7778841 w 7778841"/>
                <a:gd name="connsiteY7" fmla="*/ 0 h 2513501"/>
                <a:gd name="connsiteX0" fmla="*/ 0 w 7778841"/>
                <a:gd name="connsiteY0" fmla="*/ 2423160 h 2514095"/>
                <a:gd name="connsiteX1" fmla="*/ 638467 w 7778841"/>
                <a:gd name="connsiteY1" fmla="*/ 1410931 h 2514095"/>
                <a:gd name="connsiteX2" fmla="*/ 937413 w 7778841"/>
                <a:gd name="connsiteY2" fmla="*/ 1857934 h 2514095"/>
                <a:gd name="connsiteX3" fmla="*/ 1951482 w 7778841"/>
                <a:gd name="connsiteY3" fmla="*/ 2503170 h 2514095"/>
                <a:gd name="connsiteX4" fmla="*/ 3004464 w 7778841"/>
                <a:gd name="connsiteY4" fmla="*/ 1308735 h 2514095"/>
                <a:gd name="connsiteX5" fmla="*/ 4812388 w 7778841"/>
                <a:gd name="connsiteY5" fmla="*/ 737571 h 2514095"/>
                <a:gd name="connsiteX6" fmla="*/ 6534358 w 7778841"/>
                <a:gd name="connsiteY6" fmla="*/ 591334 h 2514095"/>
                <a:gd name="connsiteX7" fmla="*/ 7778841 w 7778841"/>
                <a:gd name="connsiteY7" fmla="*/ 0 h 2514095"/>
                <a:gd name="connsiteX0" fmla="*/ 0 w 7778841"/>
                <a:gd name="connsiteY0" fmla="*/ 2423160 h 2514095"/>
                <a:gd name="connsiteX1" fmla="*/ 638467 w 7778841"/>
                <a:gd name="connsiteY1" fmla="*/ 1410931 h 2514095"/>
                <a:gd name="connsiteX2" fmla="*/ 937413 w 7778841"/>
                <a:gd name="connsiteY2" fmla="*/ 1857934 h 2514095"/>
                <a:gd name="connsiteX3" fmla="*/ 1951482 w 7778841"/>
                <a:gd name="connsiteY3" fmla="*/ 2503170 h 2514095"/>
                <a:gd name="connsiteX4" fmla="*/ 3004464 w 7778841"/>
                <a:gd name="connsiteY4" fmla="*/ 1308735 h 2514095"/>
                <a:gd name="connsiteX5" fmla="*/ 4812388 w 7778841"/>
                <a:gd name="connsiteY5" fmla="*/ 737571 h 2514095"/>
                <a:gd name="connsiteX6" fmla="*/ 6534358 w 7778841"/>
                <a:gd name="connsiteY6" fmla="*/ 591334 h 2514095"/>
                <a:gd name="connsiteX7" fmla="*/ 7778841 w 7778841"/>
                <a:gd name="connsiteY7" fmla="*/ 0 h 2514095"/>
                <a:gd name="connsiteX0" fmla="*/ 0 w 7778841"/>
                <a:gd name="connsiteY0" fmla="*/ 2423160 h 2514527"/>
                <a:gd name="connsiteX1" fmla="*/ 638467 w 7778841"/>
                <a:gd name="connsiteY1" fmla="*/ 1410931 h 2514527"/>
                <a:gd name="connsiteX2" fmla="*/ 937413 w 7778841"/>
                <a:gd name="connsiteY2" fmla="*/ 1857934 h 2514527"/>
                <a:gd name="connsiteX3" fmla="*/ 1951482 w 7778841"/>
                <a:gd name="connsiteY3" fmla="*/ 2503170 h 2514527"/>
                <a:gd name="connsiteX4" fmla="*/ 3004464 w 7778841"/>
                <a:gd name="connsiteY4" fmla="*/ 1308735 h 2514527"/>
                <a:gd name="connsiteX5" fmla="*/ 4812388 w 7778841"/>
                <a:gd name="connsiteY5" fmla="*/ 737571 h 2514527"/>
                <a:gd name="connsiteX6" fmla="*/ 6534358 w 7778841"/>
                <a:gd name="connsiteY6" fmla="*/ 591334 h 2514527"/>
                <a:gd name="connsiteX7" fmla="*/ 7778841 w 7778841"/>
                <a:gd name="connsiteY7" fmla="*/ 0 h 2514527"/>
                <a:gd name="connsiteX0" fmla="*/ 0 w 7778841"/>
                <a:gd name="connsiteY0" fmla="*/ 2423160 h 2513604"/>
                <a:gd name="connsiteX1" fmla="*/ 638467 w 7778841"/>
                <a:gd name="connsiteY1" fmla="*/ 1410931 h 2513604"/>
                <a:gd name="connsiteX2" fmla="*/ 1013541 w 7778841"/>
                <a:gd name="connsiteY2" fmla="*/ 1840789 h 2513604"/>
                <a:gd name="connsiteX3" fmla="*/ 1951482 w 7778841"/>
                <a:gd name="connsiteY3" fmla="*/ 2503170 h 2513604"/>
                <a:gd name="connsiteX4" fmla="*/ 3004464 w 7778841"/>
                <a:gd name="connsiteY4" fmla="*/ 1308735 h 2513604"/>
                <a:gd name="connsiteX5" fmla="*/ 4812388 w 7778841"/>
                <a:gd name="connsiteY5" fmla="*/ 737571 h 2513604"/>
                <a:gd name="connsiteX6" fmla="*/ 6534358 w 7778841"/>
                <a:gd name="connsiteY6" fmla="*/ 591334 h 2513604"/>
                <a:gd name="connsiteX7" fmla="*/ 7778841 w 7778841"/>
                <a:gd name="connsiteY7" fmla="*/ 0 h 2513604"/>
                <a:gd name="connsiteX0" fmla="*/ 0 w 7778841"/>
                <a:gd name="connsiteY0" fmla="*/ 2423160 h 2461724"/>
                <a:gd name="connsiteX1" fmla="*/ 638467 w 7778841"/>
                <a:gd name="connsiteY1" fmla="*/ 1410931 h 2461724"/>
                <a:gd name="connsiteX2" fmla="*/ 1013541 w 7778841"/>
                <a:gd name="connsiteY2" fmla="*/ 1840789 h 2461724"/>
                <a:gd name="connsiteX3" fmla="*/ 1958403 w 7778841"/>
                <a:gd name="connsiteY3" fmla="*/ 2451735 h 2461724"/>
                <a:gd name="connsiteX4" fmla="*/ 3004464 w 7778841"/>
                <a:gd name="connsiteY4" fmla="*/ 1308735 h 2461724"/>
                <a:gd name="connsiteX5" fmla="*/ 4812388 w 7778841"/>
                <a:gd name="connsiteY5" fmla="*/ 737571 h 2461724"/>
                <a:gd name="connsiteX6" fmla="*/ 6534358 w 7778841"/>
                <a:gd name="connsiteY6" fmla="*/ 591334 h 2461724"/>
                <a:gd name="connsiteX7" fmla="*/ 7778841 w 7778841"/>
                <a:gd name="connsiteY7" fmla="*/ 0 h 2461724"/>
                <a:gd name="connsiteX0" fmla="*/ 0 w 7778841"/>
                <a:gd name="connsiteY0" fmla="*/ 2423160 h 2451796"/>
                <a:gd name="connsiteX1" fmla="*/ 638467 w 7778841"/>
                <a:gd name="connsiteY1" fmla="*/ 1410931 h 2451796"/>
                <a:gd name="connsiteX2" fmla="*/ 1013541 w 7778841"/>
                <a:gd name="connsiteY2" fmla="*/ 1840789 h 2451796"/>
                <a:gd name="connsiteX3" fmla="*/ 1958403 w 7778841"/>
                <a:gd name="connsiteY3" fmla="*/ 2451735 h 2451796"/>
                <a:gd name="connsiteX4" fmla="*/ 3004464 w 7778841"/>
                <a:gd name="connsiteY4" fmla="*/ 1308735 h 2451796"/>
                <a:gd name="connsiteX5" fmla="*/ 4812388 w 7778841"/>
                <a:gd name="connsiteY5" fmla="*/ 737571 h 2451796"/>
                <a:gd name="connsiteX6" fmla="*/ 6534358 w 7778841"/>
                <a:gd name="connsiteY6" fmla="*/ 591334 h 2451796"/>
                <a:gd name="connsiteX7" fmla="*/ 7778841 w 7778841"/>
                <a:gd name="connsiteY7" fmla="*/ 0 h 2451796"/>
                <a:gd name="connsiteX0" fmla="*/ 0 w 7778841"/>
                <a:gd name="connsiteY0" fmla="*/ 2423160 h 2451859"/>
                <a:gd name="connsiteX1" fmla="*/ 638467 w 7778841"/>
                <a:gd name="connsiteY1" fmla="*/ 1410931 h 2451859"/>
                <a:gd name="connsiteX2" fmla="*/ 1013541 w 7778841"/>
                <a:gd name="connsiteY2" fmla="*/ 1840789 h 2451859"/>
                <a:gd name="connsiteX3" fmla="*/ 1958403 w 7778841"/>
                <a:gd name="connsiteY3" fmla="*/ 2451735 h 2451859"/>
                <a:gd name="connsiteX4" fmla="*/ 3004464 w 7778841"/>
                <a:gd name="connsiteY4" fmla="*/ 1308735 h 2451859"/>
                <a:gd name="connsiteX5" fmla="*/ 4812388 w 7778841"/>
                <a:gd name="connsiteY5" fmla="*/ 737571 h 2451859"/>
                <a:gd name="connsiteX6" fmla="*/ 6534358 w 7778841"/>
                <a:gd name="connsiteY6" fmla="*/ 591334 h 2451859"/>
                <a:gd name="connsiteX7" fmla="*/ 7778841 w 7778841"/>
                <a:gd name="connsiteY7" fmla="*/ 0 h 2451859"/>
                <a:gd name="connsiteX0" fmla="*/ 0 w 7778841"/>
                <a:gd name="connsiteY0" fmla="*/ 2423160 h 2451888"/>
                <a:gd name="connsiteX1" fmla="*/ 638467 w 7778841"/>
                <a:gd name="connsiteY1" fmla="*/ 1410931 h 2451888"/>
                <a:gd name="connsiteX2" fmla="*/ 1013541 w 7778841"/>
                <a:gd name="connsiteY2" fmla="*/ 1840789 h 2451888"/>
                <a:gd name="connsiteX3" fmla="*/ 1958403 w 7778841"/>
                <a:gd name="connsiteY3" fmla="*/ 2451735 h 2451888"/>
                <a:gd name="connsiteX4" fmla="*/ 3004464 w 7778841"/>
                <a:gd name="connsiteY4" fmla="*/ 1308735 h 2451888"/>
                <a:gd name="connsiteX5" fmla="*/ 4812388 w 7778841"/>
                <a:gd name="connsiteY5" fmla="*/ 737571 h 2451888"/>
                <a:gd name="connsiteX6" fmla="*/ 6534358 w 7778841"/>
                <a:gd name="connsiteY6" fmla="*/ 591334 h 2451888"/>
                <a:gd name="connsiteX7" fmla="*/ 7778841 w 7778841"/>
                <a:gd name="connsiteY7" fmla="*/ 0 h 2451888"/>
                <a:gd name="connsiteX0" fmla="*/ 0 w 7778841"/>
                <a:gd name="connsiteY0" fmla="*/ 2423160 h 2451909"/>
                <a:gd name="connsiteX1" fmla="*/ 638467 w 7778841"/>
                <a:gd name="connsiteY1" fmla="*/ 1410931 h 2451909"/>
                <a:gd name="connsiteX2" fmla="*/ 1013541 w 7778841"/>
                <a:gd name="connsiteY2" fmla="*/ 1840789 h 2451909"/>
                <a:gd name="connsiteX3" fmla="*/ 1958403 w 7778841"/>
                <a:gd name="connsiteY3" fmla="*/ 2451735 h 2451909"/>
                <a:gd name="connsiteX4" fmla="*/ 3004464 w 7778841"/>
                <a:gd name="connsiteY4" fmla="*/ 1308735 h 2451909"/>
                <a:gd name="connsiteX5" fmla="*/ 4812388 w 7778841"/>
                <a:gd name="connsiteY5" fmla="*/ 737571 h 2451909"/>
                <a:gd name="connsiteX6" fmla="*/ 6534358 w 7778841"/>
                <a:gd name="connsiteY6" fmla="*/ 591334 h 2451909"/>
                <a:gd name="connsiteX7" fmla="*/ 7778841 w 7778841"/>
                <a:gd name="connsiteY7" fmla="*/ 0 h 2451909"/>
                <a:gd name="connsiteX0" fmla="*/ 0 w 7778841"/>
                <a:gd name="connsiteY0" fmla="*/ 2423160 h 2460476"/>
                <a:gd name="connsiteX1" fmla="*/ 638467 w 7778841"/>
                <a:gd name="connsiteY1" fmla="*/ 1410931 h 2460476"/>
                <a:gd name="connsiteX2" fmla="*/ 992779 w 7778841"/>
                <a:gd name="connsiteY2" fmla="*/ 1772209 h 2460476"/>
                <a:gd name="connsiteX3" fmla="*/ 1958403 w 7778841"/>
                <a:gd name="connsiteY3" fmla="*/ 2451735 h 2460476"/>
                <a:gd name="connsiteX4" fmla="*/ 3004464 w 7778841"/>
                <a:gd name="connsiteY4" fmla="*/ 1308735 h 2460476"/>
                <a:gd name="connsiteX5" fmla="*/ 4812388 w 7778841"/>
                <a:gd name="connsiteY5" fmla="*/ 737571 h 2460476"/>
                <a:gd name="connsiteX6" fmla="*/ 6534358 w 7778841"/>
                <a:gd name="connsiteY6" fmla="*/ 591334 h 2460476"/>
                <a:gd name="connsiteX7" fmla="*/ 7778841 w 7778841"/>
                <a:gd name="connsiteY7" fmla="*/ 0 h 2460476"/>
                <a:gd name="connsiteX0" fmla="*/ 0 w 7778841"/>
                <a:gd name="connsiteY0" fmla="*/ 2423160 h 2463261"/>
                <a:gd name="connsiteX1" fmla="*/ 638467 w 7778841"/>
                <a:gd name="connsiteY1" fmla="*/ 1410931 h 2463261"/>
                <a:gd name="connsiteX2" fmla="*/ 992779 w 7778841"/>
                <a:gd name="connsiteY2" fmla="*/ 1772209 h 2463261"/>
                <a:gd name="connsiteX3" fmla="*/ 1958403 w 7778841"/>
                <a:gd name="connsiteY3" fmla="*/ 2451735 h 2463261"/>
                <a:gd name="connsiteX4" fmla="*/ 3004464 w 7778841"/>
                <a:gd name="connsiteY4" fmla="*/ 1308735 h 2463261"/>
                <a:gd name="connsiteX5" fmla="*/ 4812388 w 7778841"/>
                <a:gd name="connsiteY5" fmla="*/ 737571 h 2463261"/>
                <a:gd name="connsiteX6" fmla="*/ 6534358 w 7778841"/>
                <a:gd name="connsiteY6" fmla="*/ 591334 h 2463261"/>
                <a:gd name="connsiteX7" fmla="*/ 7778841 w 7778841"/>
                <a:gd name="connsiteY7" fmla="*/ 0 h 2463261"/>
                <a:gd name="connsiteX0" fmla="*/ 0 w 7778841"/>
                <a:gd name="connsiteY0" fmla="*/ 2423160 h 2457206"/>
                <a:gd name="connsiteX1" fmla="*/ 638467 w 7778841"/>
                <a:gd name="connsiteY1" fmla="*/ 1410931 h 2457206"/>
                <a:gd name="connsiteX2" fmla="*/ 992779 w 7778841"/>
                <a:gd name="connsiteY2" fmla="*/ 1772209 h 2457206"/>
                <a:gd name="connsiteX3" fmla="*/ 1958403 w 7778841"/>
                <a:gd name="connsiteY3" fmla="*/ 2451735 h 2457206"/>
                <a:gd name="connsiteX4" fmla="*/ 3004464 w 7778841"/>
                <a:gd name="connsiteY4" fmla="*/ 1474470 h 2457206"/>
                <a:gd name="connsiteX5" fmla="*/ 4812388 w 7778841"/>
                <a:gd name="connsiteY5" fmla="*/ 737571 h 2457206"/>
                <a:gd name="connsiteX6" fmla="*/ 6534358 w 7778841"/>
                <a:gd name="connsiteY6" fmla="*/ 591334 h 2457206"/>
                <a:gd name="connsiteX7" fmla="*/ 7778841 w 7778841"/>
                <a:gd name="connsiteY7" fmla="*/ 0 h 2457206"/>
                <a:gd name="connsiteX0" fmla="*/ 0 w 7778841"/>
                <a:gd name="connsiteY0" fmla="*/ 2423160 h 2477620"/>
                <a:gd name="connsiteX1" fmla="*/ 638467 w 7778841"/>
                <a:gd name="connsiteY1" fmla="*/ 1410931 h 2477620"/>
                <a:gd name="connsiteX2" fmla="*/ 992779 w 7778841"/>
                <a:gd name="connsiteY2" fmla="*/ 1772209 h 2477620"/>
                <a:gd name="connsiteX3" fmla="*/ 2027610 w 7778841"/>
                <a:gd name="connsiteY3" fmla="*/ 2474595 h 2477620"/>
                <a:gd name="connsiteX4" fmla="*/ 3004464 w 7778841"/>
                <a:gd name="connsiteY4" fmla="*/ 1474470 h 2477620"/>
                <a:gd name="connsiteX5" fmla="*/ 4812388 w 7778841"/>
                <a:gd name="connsiteY5" fmla="*/ 737571 h 2477620"/>
                <a:gd name="connsiteX6" fmla="*/ 6534358 w 7778841"/>
                <a:gd name="connsiteY6" fmla="*/ 591334 h 2477620"/>
                <a:gd name="connsiteX7" fmla="*/ 7778841 w 7778841"/>
                <a:gd name="connsiteY7" fmla="*/ 0 h 2477620"/>
                <a:gd name="connsiteX0" fmla="*/ 0 w 7778841"/>
                <a:gd name="connsiteY0" fmla="*/ 2423160 h 2475186"/>
                <a:gd name="connsiteX1" fmla="*/ 638467 w 7778841"/>
                <a:gd name="connsiteY1" fmla="*/ 1410931 h 2475186"/>
                <a:gd name="connsiteX2" fmla="*/ 992779 w 7778841"/>
                <a:gd name="connsiteY2" fmla="*/ 1772209 h 2475186"/>
                <a:gd name="connsiteX3" fmla="*/ 2027610 w 7778841"/>
                <a:gd name="connsiteY3" fmla="*/ 2474595 h 2475186"/>
                <a:gd name="connsiteX4" fmla="*/ 3004464 w 7778841"/>
                <a:gd name="connsiteY4" fmla="*/ 1474470 h 2475186"/>
                <a:gd name="connsiteX5" fmla="*/ 4812388 w 7778841"/>
                <a:gd name="connsiteY5" fmla="*/ 737571 h 2475186"/>
                <a:gd name="connsiteX6" fmla="*/ 6534358 w 7778841"/>
                <a:gd name="connsiteY6" fmla="*/ 591334 h 2475186"/>
                <a:gd name="connsiteX7" fmla="*/ 7778841 w 7778841"/>
                <a:gd name="connsiteY7" fmla="*/ 0 h 2475186"/>
                <a:gd name="connsiteX0" fmla="*/ 0 w 7778841"/>
                <a:gd name="connsiteY0" fmla="*/ 2423160 h 2474598"/>
                <a:gd name="connsiteX1" fmla="*/ 638467 w 7778841"/>
                <a:gd name="connsiteY1" fmla="*/ 1410931 h 2474598"/>
                <a:gd name="connsiteX2" fmla="*/ 992779 w 7778841"/>
                <a:gd name="connsiteY2" fmla="*/ 1772209 h 2474598"/>
                <a:gd name="connsiteX3" fmla="*/ 2027610 w 7778841"/>
                <a:gd name="connsiteY3" fmla="*/ 2474595 h 2474598"/>
                <a:gd name="connsiteX4" fmla="*/ 3004464 w 7778841"/>
                <a:gd name="connsiteY4" fmla="*/ 1474470 h 2474598"/>
                <a:gd name="connsiteX5" fmla="*/ 4812388 w 7778841"/>
                <a:gd name="connsiteY5" fmla="*/ 737571 h 2474598"/>
                <a:gd name="connsiteX6" fmla="*/ 6534358 w 7778841"/>
                <a:gd name="connsiteY6" fmla="*/ 591334 h 2474598"/>
                <a:gd name="connsiteX7" fmla="*/ 7778841 w 7778841"/>
                <a:gd name="connsiteY7" fmla="*/ 0 h 2474598"/>
                <a:gd name="connsiteX0" fmla="*/ 0 w 7778841"/>
                <a:gd name="connsiteY0" fmla="*/ 2423160 h 2474598"/>
                <a:gd name="connsiteX1" fmla="*/ 638467 w 7778841"/>
                <a:gd name="connsiteY1" fmla="*/ 1410931 h 2474598"/>
                <a:gd name="connsiteX2" fmla="*/ 992779 w 7778841"/>
                <a:gd name="connsiteY2" fmla="*/ 1772209 h 2474598"/>
                <a:gd name="connsiteX3" fmla="*/ 2027610 w 7778841"/>
                <a:gd name="connsiteY3" fmla="*/ 2474595 h 2474598"/>
                <a:gd name="connsiteX4" fmla="*/ 3004464 w 7778841"/>
                <a:gd name="connsiteY4" fmla="*/ 1474470 h 2474598"/>
                <a:gd name="connsiteX5" fmla="*/ 4812388 w 7778841"/>
                <a:gd name="connsiteY5" fmla="*/ 737571 h 2474598"/>
                <a:gd name="connsiteX6" fmla="*/ 6534358 w 7778841"/>
                <a:gd name="connsiteY6" fmla="*/ 591334 h 2474598"/>
                <a:gd name="connsiteX7" fmla="*/ 7778841 w 7778841"/>
                <a:gd name="connsiteY7" fmla="*/ 0 h 2474598"/>
                <a:gd name="connsiteX0" fmla="*/ 0 w 7778841"/>
                <a:gd name="connsiteY0" fmla="*/ 2423160 h 2480313"/>
                <a:gd name="connsiteX1" fmla="*/ 638467 w 7778841"/>
                <a:gd name="connsiteY1" fmla="*/ 1410931 h 2480313"/>
                <a:gd name="connsiteX2" fmla="*/ 992779 w 7778841"/>
                <a:gd name="connsiteY2" fmla="*/ 1772209 h 2480313"/>
                <a:gd name="connsiteX3" fmla="*/ 1958403 w 7778841"/>
                <a:gd name="connsiteY3" fmla="*/ 2480310 h 2480313"/>
                <a:gd name="connsiteX4" fmla="*/ 3004464 w 7778841"/>
                <a:gd name="connsiteY4" fmla="*/ 1474470 h 2480313"/>
                <a:gd name="connsiteX5" fmla="*/ 4812388 w 7778841"/>
                <a:gd name="connsiteY5" fmla="*/ 737571 h 2480313"/>
                <a:gd name="connsiteX6" fmla="*/ 6534358 w 7778841"/>
                <a:gd name="connsiteY6" fmla="*/ 591334 h 2480313"/>
                <a:gd name="connsiteX7" fmla="*/ 7778841 w 7778841"/>
                <a:gd name="connsiteY7" fmla="*/ 0 h 2480313"/>
                <a:gd name="connsiteX0" fmla="*/ 0 w 7778841"/>
                <a:gd name="connsiteY0" fmla="*/ 2423160 h 2480313"/>
                <a:gd name="connsiteX1" fmla="*/ 638467 w 7778841"/>
                <a:gd name="connsiteY1" fmla="*/ 1410931 h 2480313"/>
                <a:gd name="connsiteX2" fmla="*/ 992779 w 7778841"/>
                <a:gd name="connsiteY2" fmla="*/ 1772209 h 2480313"/>
                <a:gd name="connsiteX3" fmla="*/ 1958403 w 7778841"/>
                <a:gd name="connsiteY3" fmla="*/ 2480310 h 2480313"/>
                <a:gd name="connsiteX4" fmla="*/ 3004464 w 7778841"/>
                <a:gd name="connsiteY4" fmla="*/ 1474470 h 2480313"/>
                <a:gd name="connsiteX5" fmla="*/ 4812388 w 7778841"/>
                <a:gd name="connsiteY5" fmla="*/ 737571 h 2480313"/>
                <a:gd name="connsiteX6" fmla="*/ 6534358 w 7778841"/>
                <a:gd name="connsiteY6" fmla="*/ 591334 h 2480313"/>
                <a:gd name="connsiteX7" fmla="*/ 7778841 w 7778841"/>
                <a:gd name="connsiteY7" fmla="*/ 0 h 2480313"/>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4812388 w 7778841"/>
                <a:gd name="connsiteY5" fmla="*/ 737571 h 2485362"/>
                <a:gd name="connsiteX6" fmla="*/ 6534358 w 7778841"/>
                <a:gd name="connsiteY6" fmla="*/ 591334 h 2485362"/>
                <a:gd name="connsiteX7" fmla="*/ 7778841 w 7778841"/>
                <a:gd name="connsiteY7" fmla="*/ 0 h 2485362"/>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4812388 w 7778841"/>
                <a:gd name="connsiteY5" fmla="*/ 737571 h 2485362"/>
                <a:gd name="connsiteX6" fmla="*/ 6534358 w 7778841"/>
                <a:gd name="connsiteY6" fmla="*/ 591334 h 2485362"/>
                <a:gd name="connsiteX7" fmla="*/ 7778841 w 7778841"/>
                <a:gd name="connsiteY7" fmla="*/ 0 h 2485362"/>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3753525 w 7778841"/>
                <a:gd name="connsiteY5" fmla="*/ 2286336 h 2485362"/>
                <a:gd name="connsiteX6" fmla="*/ 6534358 w 7778841"/>
                <a:gd name="connsiteY6" fmla="*/ 591334 h 2485362"/>
                <a:gd name="connsiteX7" fmla="*/ 7778841 w 7778841"/>
                <a:gd name="connsiteY7" fmla="*/ 0 h 2485362"/>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3753525 w 7778841"/>
                <a:gd name="connsiteY5" fmla="*/ 2286336 h 2485362"/>
                <a:gd name="connsiteX6" fmla="*/ 6534358 w 7778841"/>
                <a:gd name="connsiteY6" fmla="*/ 591334 h 2485362"/>
                <a:gd name="connsiteX7" fmla="*/ 7778841 w 7778841"/>
                <a:gd name="connsiteY7" fmla="*/ 0 h 2485362"/>
                <a:gd name="connsiteX0" fmla="*/ 0 w 7778841"/>
                <a:gd name="connsiteY0" fmla="*/ 2423160 h 2491745"/>
                <a:gd name="connsiteX1" fmla="*/ 638467 w 7778841"/>
                <a:gd name="connsiteY1" fmla="*/ 1410931 h 2491745"/>
                <a:gd name="connsiteX2" fmla="*/ 992779 w 7778841"/>
                <a:gd name="connsiteY2" fmla="*/ 1772209 h 2491745"/>
                <a:gd name="connsiteX3" fmla="*/ 1958403 w 7778841"/>
                <a:gd name="connsiteY3" fmla="*/ 2480310 h 2491745"/>
                <a:gd name="connsiteX4" fmla="*/ 3288212 w 7778841"/>
                <a:gd name="connsiteY4" fmla="*/ 1148715 h 2491745"/>
                <a:gd name="connsiteX5" fmla="*/ 3753525 w 7778841"/>
                <a:gd name="connsiteY5" fmla="*/ 2286336 h 2491745"/>
                <a:gd name="connsiteX6" fmla="*/ 6534358 w 7778841"/>
                <a:gd name="connsiteY6" fmla="*/ 591334 h 2491745"/>
                <a:gd name="connsiteX7" fmla="*/ 7778841 w 7778841"/>
                <a:gd name="connsiteY7" fmla="*/ 0 h 2491745"/>
                <a:gd name="connsiteX0" fmla="*/ 0 w 7778841"/>
                <a:gd name="connsiteY0" fmla="*/ 2423160 h 2491745"/>
                <a:gd name="connsiteX1" fmla="*/ 638467 w 7778841"/>
                <a:gd name="connsiteY1" fmla="*/ 1410931 h 2491745"/>
                <a:gd name="connsiteX2" fmla="*/ 992779 w 7778841"/>
                <a:gd name="connsiteY2" fmla="*/ 1772209 h 2491745"/>
                <a:gd name="connsiteX3" fmla="*/ 1958403 w 7778841"/>
                <a:gd name="connsiteY3" fmla="*/ 2480310 h 2491745"/>
                <a:gd name="connsiteX4" fmla="*/ 3288212 w 7778841"/>
                <a:gd name="connsiteY4" fmla="*/ 1148715 h 2491745"/>
                <a:gd name="connsiteX5" fmla="*/ 3753525 w 7778841"/>
                <a:gd name="connsiteY5" fmla="*/ 2286336 h 2491745"/>
                <a:gd name="connsiteX6" fmla="*/ 6534358 w 7778841"/>
                <a:gd name="connsiteY6" fmla="*/ 591334 h 2491745"/>
                <a:gd name="connsiteX7" fmla="*/ 7778841 w 7778841"/>
                <a:gd name="connsiteY7" fmla="*/ 0 h 2491745"/>
                <a:gd name="connsiteX0" fmla="*/ 0 w 7778841"/>
                <a:gd name="connsiteY0" fmla="*/ 2423160 h 2491745"/>
                <a:gd name="connsiteX1" fmla="*/ 638467 w 7778841"/>
                <a:gd name="connsiteY1" fmla="*/ 1410931 h 2491745"/>
                <a:gd name="connsiteX2" fmla="*/ 992779 w 7778841"/>
                <a:gd name="connsiteY2" fmla="*/ 1772209 h 2491745"/>
                <a:gd name="connsiteX3" fmla="*/ 1958403 w 7778841"/>
                <a:gd name="connsiteY3" fmla="*/ 2480310 h 2491745"/>
                <a:gd name="connsiteX4" fmla="*/ 3288212 w 7778841"/>
                <a:gd name="connsiteY4" fmla="*/ 1148715 h 2491745"/>
                <a:gd name="connsiteX5" fmla="*/ 3753525 w 7778841"/>
                <a:gd name="connsiteY5" fmla="*/ 2286336 h 2491745"/>
                <a:gd name="connsiteX6" fmla="*/ 6534358 w 7778841"/>
                <a:gd name="connsiteY6" fmla="*/ 591334 h 2491745"/>
                <a:gd name="connsiteX7" fmla="*/ 7778841 w 7778841"/>
                <a:gd name="connsiteY7" fmla="*/ 0 h 2491745"/>
                <a:gd name="connsiteX0" fmla="*/ 0 w 7778841"/>
                <a:gd name="connsiteY0" fmla="*/ 2423160 h 2488628"/>
                <a:gd name="connsiteX1" fmla="*/ 638467 w 7778841"/>
                <a:gd name="connsiteY1" fmla="*/ 1410931 h 2488628"/>
                <a:gd name="connsiteX2" fmla="*/ 992779 w 7778841"/>
                <a:gd name="connsiteY2" fmla="*/ 1772209 h 2488628"/>
                <a:gd name="connsiteX3" fmla="*/ 1958403 w 7778841"/>
                <a:gd name="connsiteY3" fmla="*/ 2480310 h 2488628"/>
                <a:gd name="connsiteX4" fmla="*/ 3129036 w 7778841"/>
                <a:gd name="connsiteY4" fmla="*/ 1251585 h 2488628"/>
                <a:gd name="connsiteX5" fmla="*/ 3753525 w 7778841"/>
                <a:gd name="connsiteY5" fmla="*/ 2286336 h 2488628"/>
                <a:gd name="connsiteX6" fmla="*/ 6534358 w 7778841"/>
                <a:gd name="connsiteY6" fmla="*/ 591334 h 2488628"/>
                <a:gd name="connsiteX7" fmla="*/ 7778841 w 7778841"/>
                <a:gd name="connsiteY7" fmla="*/ 0 h 2488628"/>
                <a:gd name="connsiteX0" fmla="*/ 0 w 7778841"/>
                <a:gd name="connsiteY0" fmla="*/ 2423160 h 2488628"/>
                <a:gd name="connsiteX1" fmla="*/ 638467 w 7778841"/>
                <a:gd name="connsiteY1" fmla="*/ 1410931 h 2488628"/>
                <a:gd name="connsiteX2" fmla="*/ 992779 w 7778841"/>
                <a:gd name="connsiteY2" fmla="*/ 1772209 h 2488628"/>
                <a:gd name="connsiteX3" fmla="*/ 1958403 w 7778841"/>
                <a:gd name="connsiteY3" fmla="*/ 2480310 h 2488628"/>
                <a:gd name="connsiteX4" fmla="*/ 3129036 w 7778841"/>
                <a:gd name="connsiteY4" fmla="*/ 1251585 h 2488628"/>
                <a:gd name="connsiteX5" fmla="*/ 3753525 w 7778841"/>
                <a:gd name="connsiteY5" fmla="*/ 2286336 h 2488628"/>
                <a:gd name="connsiteX6" fmla="*/ 6534358 w 7778841"/>
                <a:gd name="connsiteY6" fmla="*/ 591334 h 2488628"/>
                <a:gd name="connsiteX7" fmla="*/ 7778841 w 7778841"/>
                <a:gd name="connsiteY7" fmla="*/ 0 h 2488628"/>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753525 w 7778841"/>
                <a:gd name="connsiteY5" fmla="*/ 2286336 h 2482414"/>
                <a:gd name="connsiteX6" fmla="*/ 6534358 w 7778841"/>
                <a:gd name="connsiteY6" fmla="*/ 591334 h 2482414"/>
                <a:gd name="connsiteX7" fmla="*/ 7778841 w 7778841"/>
                <a:gd name="connsiteY7"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290441 w 7778841"/>
                <a:gd name="connsiteY5" fmla="*/ 1337865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15013 w 7778841"/>
                <a:gd name="connsiteY5" fmla="*/ 133215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15013 w 7778841"/>
                <a:gd name="connsiteY5" fmla="*/ 133215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35775 w 7778841"/>
                <a:gd name="connsiteY5" fmla="*/ 142359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35775 w 7778841"/>
                <a:gd name="connsiteY5" fmla="*/ 142359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35775 w 7778841"/>
                <a:gd name="connsiteY5" fmla="*/ 142359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423590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423590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326435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326435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326435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35775 w 7778841"/>
                <a:gd name="connsiteY5" fmla="*/ 1326435 h 2487830"/>
                <a:gd name="connsiteX6" fmla="*/ 3753525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53525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53525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864256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864256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864256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515400 w 7778841"/>
                <a:gd name="connsiteY7" fmla="*/ 192651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307780 w 7778841"/>
                <a:gd name="connsiteY7" fmla="*/ 182935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307780 w 7778841"/>
                <a:gd name="connsiteY7" fmla="*/ 182935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307780 w 7778841"/>
                <a:gd name="connsiteY7" fmla="*/ 182935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580509 w 7778841"/>
                <a:gd name="connsiteY6" fmla="*/ 226347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580509 w 7778841"/>
                <a:gd name="connsiteY6" fmla="*/ 226347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812988 w 7778841"/>
                <a:gd name="connsiteY8" fmla="*/ 128071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812988 w 7778841"/>
                <a:gd name="connsiteY8" fmla="*/ 128071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812988 w 7778841"/>
                <a:gd name="connsiteY8" fmla="*/ 128071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5615786 w 7778841"/>
                <a:gd name="connsiteY9" fmla="*/ 1092120 h 2487830"/>
                <a:gd name="connsiteX10" fmla="*/ 6534358 w 7778841"/>
                <a:gd name="connsiteY10" fmla="*/ 591334 h 2487830"/>
                <a:gd name="connsiteX11" fmla="*/ 7778841 w 7778841"/>
                <a:gd name="connsiteY11"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5615786 w 7778841"/>
                <a:gd name="connsiteY9" fmla="*/ 1092120 h 2487830"/>
                <a:gd name="connsiteX10" fmla="*/ 6190202 w 7778841"/>
                <a:gd name="connsiteY10" fmla="*/ 777795 h 2487830"/>
                <a:gd name="connsiteX11" fmla="*/ 6534358 w 7778841"/>
                <a:gd name="connsiteY11" fmla="*/ 591334 h 2487830"/>
                <a:gd name="connsiteX12" fmla="*/ 7778841 w 7778841"/>
                <a:gd name="connsiteY12"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5615786 w 7778841"/>
                <a:gd name="connsiteY9" fmla="*/ 1092120 h 2487830"/>
                <a:gd name="connsiteX10" fmla="*/ 6190202 w 7778841"/>
                <a:gd name="connsiteY10" fmla="*/ 777795 h 2487830"/>
                <a:gd name="connsiteX11" fmla="*/ 6534358 w 7778841"/>
                <a:gd name="connsiteY11" fmla="*/ 591334 h 2487830"/>
                <a:gd name="connsiteX12" fmla="*/ 7027603 w 7778841"/>
                <a:gd name="connsiteY12" fmla="*/ 372030 h 2487830"/>
                <a:gd name="connsiteX13" fmla="*/ 7778841 w 7778841"/>
                <a:gd name="connsiteY13" fmla="*/ 0 h 2487830"/>
                <a:gd name="connsiteX0" fmla="*/ 0 w 7239029"/>
                <a:gd name="connsiteY0" fmla="*/ 2057622 h 2122292"/>
                <a:gd name="connsiteX1" fmla="*/ 638467 w 7239029"/>
                <a:gd name="connsiteY1" fmla="*/ 1045393 h 2122292"/>
                <a:gd name="connsiteX2" fmla="*/ 992779 w 7239029"/>
                <a:gd name="connsiteY2" fmla="*/ 1406671 h 2122292"/>
                <a:gd name="connsiteX3" fmla="*/ 1958403 w 7239029"/>
                <a:gd name="connsiteY3" fmla="*/ 2114772 h 2122292"/>
                <a:gd name="connsiteX4" fmla="*/ 3122116 w 7239029"/>
                <a:gd name="connsiteY4" fmla="*/ 914622 h 2122292"/>
                <a:gd name="connsiteX5" fmla="*/ 3415013 w 7239029"/>
                <a:gd name="connsiteY5" fmla="*/ 903747 h 2122292"/>
                <a:gd name="connsiteX6" fmla="*/ 3767367 w 7239029"/>
                <a:gd name="connsiteY6" fmla="*/ 1932228 h 2122292"/>
                <a:gd name="connsiteX7" fmla="*/ 4335463 w 7239029"/>
                <a:gd name="connsiteY7" fmla="*/ 1212357 h 2122292"/>
                <a:gd name="connsiteX8" fmla="*/ 4605368 w 7239029"/>
                <a:gd name="connsiteY8" fmla="*/ 1200927 h 2122292"/>
                <a:gd name="connsiteX9" fmla="*/ 5615786 w 7239029"/>
                <a:gd name="connsiteY9" fmla="*/ 726582 h 2122292"/>
                <a:gd name="connsiteX10" fmla="*/ 6190202 w 7239029"/>
                <a:gd name="connsiteY10" fmla="*/ 412257 h 2122292"/>
                <a:gd name="connsiteX11" fmla="*/ 6534358 w 7239029"/>
                <a:gd name="connsiteY11" fmla="*/ 225796 h 2122292"/>
                <a:gd name="connsiteX12" fmla="*/ 7027603 w 7239029"/>
                <a:gd name="connsiteY12" fmla="*/ 6492 h 2122292"/>
                <a:gd name="connsiteX13" fmla="*/ 7239029 w 7239029"/>
                <a:gd name="connsiteY13" fmla="*/ 903192 h 2122292"/>
                <a:gd name="connsiteX0" fmla="*/ 0 w 7239029"/>
                <a:gd name="connsiteY0" fmla="*/ 1920131 h 1984801"/>
                <a:gd name="connsiteX1" fmla="*/ 638467 w 7239029"/>
                <a:gd name="connsiteY1" fmla="*/ 907902 h 1984801"/>
                <a:gd name="connsiteX2" fmla="*/ 992779 w 7239029"/>
                <a:gd name="connsiteY2" fmla="*/ 1269180 h 1984801"/>
                <a:gd name="connsiteX3" fmla="*/ 1958403 w 7239029"/>
                <a:gd name="connsiteY3" fmla="*/ 1977281 h 1984801"/>
                <a:gd name="connsiteX4" fmla="*/ 3122116 w 7239029"/>
                <a:gd name="connsiteY4" fmla="*/ 777131 h 1984801"/>
                <a:gd name="connsiteX5" fmla="*/ 3415013 w 7239029"/>
                <a:gd name="connsiteY5" fmla="*/ 766256 h 1984801"/>
                <a:gd name="connsiteX6" fmla="*/ 3767367 w 7239029"/>
                <a:gd name="connsiteY6" fmla="*/ 1794737 h 1984801"/>
                <a:gd name="connsiteX7" fmla="*/ 4335463 w 7239029"/>
                <a:gd name="connsiteY7" fmla="*/ 1074866 h 1984801"/>
                <a:gd name="connsiteX8" fmla="*/ 4605368 w 7239029"/>
                <a:gd name="connsiteY8" fmla="*/ 1063436 h 1984801"/>
                <a:gd name="connsiteX9" fmla="*/ 5615786 w 7239029"/>
                <a:gd name="connsiteY9" fmla="*/ 589091 h 1984801"/>
                <a:gd name="connsiteX10" fmla="*/ 6190202 w 7239029"/>
                <a:gd name="connsiteY10" fmla="*/ 274766 h 1984801"/>
                <a:gd name="connsiteX11" fmla="*/ 6534358 w 7239029"/>
                <a:gd name="connsiteY11" fmla="*/ 88305 h 1984801"/>
                <a:gd name="connsiteX12" fmla="*/ 6536235 w 7239029"/>
                <a:gd name="connsiteY12" fmla="*/ 1777811 h 1984801"/>
                <a:gd name="connsiteX13" fmla="*/ 7239029 w 7239029"/>
                <a:gd name="connsiteY13" fmla="*/ 765701 h 1984801"/>
                <a:gd name="connsiteX0" fmla="*/ 0 w 7239029"/>
                <a:gd name="connsiteY0" fmla="*/ 1650725 h 1715395"/>
                <a:gd name="connsiteX1" fmla="*/ 638467 w 7239029"/>
                <a:gd name="connsiteY1" fmla="*/ 638496 h 1715395"/>
                <a:gd name="connsiteX2" fmla="*/ 992779 w 7239029"/>
                <a:gd name="connsiteY2" fmla="*/ 999774 h 1715395"/>
                <a:gd name="connsiteX3" fmla="*/ 1958403 w 7239029"/>
                <a:gd name="connsiteY3" fmla="*/ 1707875 h 1715395"/>
                <a:gd name="connsiteX4" fmla="*/ 3122116 w 7239029"/>
                <a:gd name="connsiteY4" fmla="*/ 507725 h 1715395"/>
                <a:gd name="connsiteX5" fmla="*/ 3415013 w 7239029"/>
                <a:gd name="connsiteY5" fmla="*/ 496850 h 1715395"/>
                <a:gd name="connsiteX6" fmla="*/ 3767367 w 7239029"/>
                <a:gd name="connsiteY6" fmla="*/ 1525331 h 1715395"/>
                <a:gd name="connsiteX7" fmla="*/ 4335463 w 7239029"/>
                <a:gd name="connsiteY7" fmla="*/ 805460 h 1715395"/>
                <a:gd name="connsiteX8" fmla="*/ 4605368 w 7239029"/>
                <a:gd name="connsiteY8" fmla="*/ 794030 h 1715395"/>
                <a:gd name="connsiteX9" fmla="*/ 5615786 w 7239029"/>
                <a:gd name="connsiteY9" fmla="*/ 319685 h 1715395"/>
                <a:gd name="connsiteX10" fmla="*/ 6190202 w 7239029"/>
                <a:gd name="connsiteY10" fmla="*/ 5360 h 1715395"/>
                <a:gd name="connsiteX11" fmla="*/ 6001467 w 7239029"/>
                <a:gd name="connsiteY11" fmla="*/ 1087629 h 1715395"/>
                <a:gd name="connsiteX12" fmla="*/ 6536235 w 7239029"/>
                <a:gd name="connsiteY12" fmla="*/ 1508405 h 1715395"/>
                <a:gd name="connsiteX13" fmla="*/ 7239029 w 7239029"/>
                <a:gd name="connsiteY13" fmla="*/ 496295 h 1715395"/>
                <a:gd name="connsiteX0" fmla="*/ 0 w 7239029"/>
                <a:gd name="connsiteY0" fmla="*/ 1342062 h 1406732"/>
                <a:gd name="connsiteX1" fmla="*/ 638467 w 7239029"/>
                <a:gd name="connsiteY1" fmla="*/ 329833 h 1406732"/>
                <a:gd name="connsiteX2" fmla="*/ 992779 w 7239029"/>
                <a:gd name="connsiteY2" fmla="*/ 691111 h 1406732"/>
                <a:gd name="connsiteX3" fmla="*/ 1958403 w 7239029"/>
                <a:gd name="connsiteY3" fmla="*/ 1399212 h 1406732"/>
                <a:gd name="connsiteX4" fmla="*/ 3122116 w 7239029"/>
                <a:gd name="connsiteY4" fmla="*/ 199062 h 1406732"/>
                <a:gd name="connsiteX5" fmla="*/ 3415013 w 7239029"/>
                <a:gd name="connsiteY5" fmla="*/ 188187 h 1406732"/>
                <a:gd name="connsiteX6" fmla="*/ 3767367 w 7239029"/>
                <a:gd name="connsiteY6" fmla="*/ 1216668 h 1406732"/>
                <a:gd name="connsiteX7" fmla="*/ 4335463 w 7239029"/>
                <a:gd name="connsiteY7" fmla="*/ 496797 h 1406732"/>
                <a:gd name="connsiteX8" fmla="*/ 4605368 w 7239029"/>
                <a:gd name="connsiteY8" fmla="*/ 485367 h 1406732"/>
                <a:gd name="connsiteX9" fmla="*/ 5615786 w 7239029"/>
                <a:gd name="connsiteY9" fmla="*/ 11022 h 1406732"/>
                <a:gd name="connsiteX10" fmla="*/ 5588104 w 7239029"/>
                <a:gd name="connsiteY10" fmla="*/ 885417 h 1406732"/>
                <a:gd name="connsiteX11" fmla="*/ 6001467 w 7239029"/>
                <a:gd name="connsiteY11" fmla="*/ 778966 h 1406732"/>
                <a:gd name="connsiteX12" fmla="*/ 6536235 w 7239029"/>
                <a:gd name="connsiteY12" fmla="*/ 1199742 h 1406732"/>
                <a:gd name="connsiteX13" fmla="*/ 7239029 w 7239029"/>
                <a:gd name="connsiteY13" fmla="*/ 187632 h 1406732"/>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536235 w 7239029"/>
                <a:gd name="connsiteY12" fmla="*/ 114543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536235 w 7239029"/>
                <a:gd name="connsiteY12" fmla="*/ 114543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131341 w 7239029"/>
                <a:gd name="connsiteY9" fmla="*/ 108257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131341 w 7239029"/>
                <a:gd name="connsiteY9" fmla="*/ 108257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349377 w 7239029"/>
                <a:gd name="connsiteY12" fmla="*/ 1139719 h 1352425"/>
                <a:gd name="connsiteX13" fmla="*/ 6425505 w 7239029"/>
                <a:gd name="connsiteY13" fmla="*/ 1156865 h 1352425"/>
                <a:gd name="connsiteX14" fmla="*/ 7239029 w 7239029"/>
                <a:gd name="connsiteY14"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349377 w 7239029"/>
                <a:gd name="connsiteY12" fmla="*/ 1139719 h 1352425"/>
                <a:gd name="connsiteX13" fmla="*/ 6577761 w 7239029"/>
                <a:gd name="connsiteY13" fmla="*/ 1105430 h 1352425"/>
                <a:gd name="connsiteX14" fmla="*/ 7239029 w 7239029"/>
                <a:gd name="connsiteY14"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169440 w 7239029"/>
                <a:gd name="connsiteY12" fmla="*/ 1053994 h 1352425"/>
                <a:gd name="connsiteX13" fmla="*/ 6577761 w 7239029"/>
                <a:gd name="connsiteY13" fmla="*/ 1105430 h 1352425"/>
                <a:gd name="connsiteX14" fmla="*/ 7239029 w 7239029"/>
                <a:gd name="connsiteY14"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169440 w 7239029"/>
                <a:gd name="connsiteY12" fmla="*/ 1053994 h 1352425"/>
                <a:gd name="connsiteX13" fmla="*/ 6695413 w 7239029"/>
                <a:gd name="connsiteY13" fmla="*/ 1025420 h 1352425"/>
                <a:gd name="connsiteX14" fmla="*/ 7239029 w 7239029"/>
                <a:gd name="connsiteY14" fmla="*/ 133325 h 1352425"/>
                <a:gd name="connsiteX0" fmla="*/ 0 w 7239029"/>
                <a:gd name="connsiteY0" fmla="*/ 1288812 h 1353482"/>
                <a:gd name="connsiteX1" fmla="*/ 638467 w 7239029"/>
                <a:gd name="connsiteY1" fmla="*/ 276583 h 1353482"/>
                <a:gd name="connsiteX2" fmla="*/ 992779 w 7239029"/>
                <a:gd name="connsiteY2" fmla="*/ 637861 h 1353482"/>
                <a:gd name="connsiteX3" fmla="*/ 1958403 w 7239029"/>
                <a:gd name="connsiteY3" fmla="*/ 1345962 h 1353482"/>
                <a:gd name="connsiteX4" fmla="*/ 3122116 w 7239029"/>
                <a:gd name="connsiteY4" fmla="*/ 145812 h 1353482"/>
                <a:gd name="connsiteX5" fmla="*/ 3415013 w 7239029"/>
                <a:gd name="connsiteY5" fmla="*/ 134937 h 1353482"/>
                <a:gd name="connsiteX6" fmla="*/ 3705081 w 7239029"/>
                <a:gd name="connsiteY6" fmla="*/ 1180563 h 1353482"/>
                <a:gd name="connsiteX7" fmla="*/ 4335463 w 7239029"/>
                <a:gd name="connsiteY7" fmla="*/ 443547 h 1353482"/>
                <a:gd name="connsiteX8" fmla="*/ 4605368 w 7239029"/>
                <a:gd name="connsiteY8" fmla="*/ 432117 h 1353482"/>
                <a:gd name="connsiteX9" fmla="*/ 4992928 w 7239029"/>
                <a:gd name="connsiteY9" fmla="*/ 1089342 h 1353482"/>
                <a:gd name="connsiteX10" fmla="*/ 5595025 w 7239029"/>
                <a:gd name="connsiteY10" fmla="*/ 820737 h 1353482"/>
                <a:gd name="connsiteX11" fmla="*/ 5953022 w 7239029"/>
                <a:gd name="connsiteY11" fmla="*/ 651421 h 1353482"/>
                <a:gd name="connsiteX12" fmla="*/ 6169440 w 7239029"/>
                <a:gd name="connsiteY12" fmla="*/ 1055051 h 1353482"/>
                <a:gd name="connsiteX13" fmla="*/ 6695413 w 7239029"/>
                <a:gd name="connsiteY13" fmla="*/ 1026477 h 1353482"/>
                <a:gd name="connsiteX14" fmla="*/ 7239029 w 7239029"/>
                <a:gd name="connsiteY14" fmla="*/ 134382 h 1353482"/>
                <a:gd name="connsiteX0" fmla="*/ 0 w 7239029"/>
                <a:gd name="connsiteY0" fmla="*/ 1288812 h 1353482"/>
                <a:gd name="connsiteX1" fmla="*/ 638467 w 7239029"/>
                <a:gd name="connsiteY1" fmla="*/ 276583 h 1353482"/>
                <a:gd name="connsiteX2" fmla="*/ 992779 w 7239029"/>
                <a:gd name="connsiteY2" fmla="*/ 637861 h 1353482"/>
                <a:gd name="connsiteX3" fmla="*/ 1958403 w 7239029"/>
                <a:gd name="connsiteY3" fmla="*/ 1345962 h 1353482"/>
                <a:gd name="connsiteX4" fmla="*/ 3122116 w 7239029"/>
                <a:gd name="connsiteY4" fmla="*/ 145812 h 1353482"/>
                <a:gd name="connsiteX5" fmla="*/ 3415013 w 7239029"/>
                <a:gd name="connsiteY5" fmla="*/ 134937 h 1353482"/>
                <a:gd name="connsiteX6" fmla="*/ 3705081 w 7239029"/>
                <a:gd name="connsiteY6" fmla="*/ 1180563 h 1353482"/>
                <a:gd name="connsiteX7" fmla="*/ 4335463 w 7239029"/>
                <a:gd name="connsiteY7" fmla="*/ 443547 h 1353482"/>
                <a:gd name="connsiteX8" fmla="*/ 4605368 w 7239029"/>
                <a:gd name="connsiteY8" fmla="*/ 432117 h 1353482"/>
                <a:gd name="connsiteX9" fmla="*/ 4992928 w 7239029"/>
                <a:gd name="connsiteY9" fmla="*/ 1089342 h 1353482"/>
                <a:gd name="connsiteX10" fmla="*/ 5595025 w 7239029"/>
                <a:gd name="connsiteY10" fmla="*/ 820737 h 1353482"/>
                <a:gd name="connsiteX11" fmla="*/ 5953022 w 7239029"/>
                <a:gd name="connsiteY11" fmla="*/ 651421 h 1353482"/>
                <a:gd name="connsiteX12" fmla="*/ 6169440 w 7239029"/>
                <a:gd name="connsiteY12" fmla="*/ 1055051 h 1353482"/>
                <a:gd name="connsiteX13" fmla="*/ 6695413 w 7239029"/>
                <a:gd name="connsiteY13" fmla="*/ 1026477 h 1353482"/>
                <a:gd name="connsiteX14" fmla="*/ 7239029 w 7239029"/>
                <a:gd name="connsiteY14" fmla="*/ 134382 h 1353482"/>
                <a:gd name="connsiteX0" fmla="*/ 0 w 7239029"/>
                <a:gd name="connsiteY0" fmla="*/ 1288812 h 1353482"/>
                <a:gd name="connsiteX1" fmla="*/ 638467 w 7239029"/>
                <a:gd name="connsiteY1" fmla="*/ 276583 h 1353482"/>
                <a:gd name="connsiteX2" fmla="*/ 992779 w 7239029"/>
                <a:gd name="connsiteY2" fmla="*/ 637861 h 1353482"/>
                <a:gd name="connsiteX3" fmla="*/ 1958403 w 7239029"/>
                <a:gd name="connsiteY3" fmla="*/ 1345962 h 1353482"/>
                <a:gd name="connsiteX4" fmla="*/ 3122116 w 7239029"/>
                <a:gd name="connsiteY4" fmla="*/ 145812 h 1353482"/>
                <a:gd name="connsiteX5" fmla="*/ 3415013 w 7239029"/>
                <a:gd name="connsiteY5" fmla="*/ 134937 h 1353482"/>
                <a:gd name="connsiteX6" fmla="*/ 3705081 w 7239029"/>
                <a:gd name="connsiteY6" fmla="*/ 1180563 h 1353482"/>
                <a:gd name="connsiteX7" fmla="*/ 4335463 w 7239029"/>
                <a:gd name="connsiteY7" fmla="*/ 443547 h 1353482"/>
                <a:gd name="connsiteX8" fmla="*/ 4605368 w 7239029"/>
                <a:gd name="connsiteY8" fmla="*/ 432117 h 1353482"/>
                <a:gd name="connsiteX9" fmla="*/ 4992928 w 7239029"/>
                <a:gd name="connsiteY9" fmla="*/ 1089342 h 1353482"/>
                <a:gd name="connsiteX10" fmla="*/ 5595025 w 7239029"/>
                <a:gd name="connsiteY10" fmla="*/ 820737 h 1353482"/>
                <a:gd name="connsiteX11" fmla="*/ 5953022 w 7239029"/>
                <a:gd name="connsiteY11" fmla="*/ 651421 h 1353482"/>
                <a:gd name="connsiteX12" fmla="*/ 6169440 w 7239029"/>
                <a:gd name="connsiteY12" fmla="*/ 1055051 h 1353482"/>
                <a:gd name="connsiteX13" fmla="*/ 6695413 w 7239029"/>
                <a:gd name="connsiteY13" fmla="*/ 1026477 h 1353482"/>
                <a:gd name="connsiteX14" fmla="*/ 7239029 w 7239029"/>
                <a:gd name="connsiteY14" fmla="*/ 134382 h 1353482"/>
                <a:gd name="connsiteX0" fmla="*/ 0 w 7239029"/>
                <a:gd name="connsiteY0" fmla="*/ 1226229 h 1290899"/>
                <a:gd name="connsiteX1" fmla="*/ 638467 w 7239029"/>
                <a:gd name="connsiteY1" fmla="*/ 214000 h 1290899"/>
                <a:gd name="connsiteX2" fmla="*/ 992779 w 7239029"/>
                <a:gd name="connsiteY2" fmla="*/ 575278 h 1290899"/>
                <a:gd name="connsiteX3" fmla="*/ 1958403 w 7239029"/>
                <a:gd name="connsiteY3" fmla="*/ 1283379 h 1290899"/>
                <a:gd name="connsiteX4" fmla="*/ 3122116 w 7239029"/>
                <a:gd name="connsiteY4" fmla="*/ 83229 h 1290899"/>
                <a:gd name="connsiteX5" fmla="*/ 3442696 w 7239029"/>
                <a:gd name="connsiteY5" fmla="*/ 215229 h 1290899"/>
                <a:gd name="connsiteX6" fmla="*/ 3705081 w 7239029"/>
                <a:gd name="connsiteY6" fmla="*/ 1117980 h 1290899"/>
                <a:gd name="connsiteX7" fmla="*/ 4335463 w 7239029"/>
                <a:gd name="connsiteY7" fmla="*/ 380964 h 1290899"/>
                <a:gd name="connsiteX8" fmla="*/ 4605368 w 7239029"/>
                <a:gd name="connsiteY8" fmla="*/ 369534 h 1290899"/>
                <a:gd name="connsiteX9" fmla="*/ 4992928 w 7239029"/>
                <a:gd name="connsiteY9" fmla="*/ 1026759 h 1290899"/>
                <a:gd name="connsiteX10" fmla="*/ 5595025 w 7239029"/>
                <a:gd name="connsiteY10" fmla="*/ 758154 h 1290899"/>
                <a:gd name="connsiteX11" fmla="*/ 5953022 w 7239029"/>
                <a:gd name="connsiteY11" fmla="*/ 588838 h 1290899"/>
                <a:gd name="connsiteX12" fmla="*/ 6169440 w 7239029"/>
                <a:gd name="connsiteY12" fmla="*/ 992468 h 1290899"/>
                <a:gd name="connsiteX13" fmla="*/ 6695413 w 7239029"/>
                <a:gd name="connsiteY13" fmla="*/ 963894 h 1290899"/>
                <a:gd name="connsiteX14" fmla="*/ 7239029 w 7239029"/>
                <a:gd name="connsiteY14" fmla="*/ 71799 h 1290899"/>
                <a:gd name="connsiteX0" fmla="*/ 0 w 7239029"/>
                <a:gd name="connsiteY0" fmla="*/ 1234201 h 1298871"/>
                <a:gd name="connsiteX1" fmla="*/ 638467 w 7239029"/>
                <a:gd name="connsiteY1" fmla="*/ 221972 h 1298871"/>
                <a:gd name="connsiteX2" fmla="*/ 992779 w 7239029"/>
                <a:gd name="connsiteY2" fmla="*/ 583250 h 1298871"/>
                <a:gd name="connsiteX3" fmla="*/ 1958403 w 7239029"/>
                <a:gd name="connsiteY3" fmla="*/ 1291351 h 1298871"/>
                <a:gd name="connsiteX4" fmla="*/ 3122116 w 7239029"/>
                <a:gd name="connsiteY4" fmla="*/ 91201 h 1298871"/>
                <a:gd name="connsiteX5" fmla="*/ 3442696 w 7239029"/>
                <a:gd name="connsiteY5" fmla="*/ 223201 h 1298871"/>
                <a:gd name="connsiteX6" fmla="*/ 3705081 w 7239029"/>
                <a:gd name="connsiteY6" fmla="*/ 1125952 h 1298871"/>
                <a:gd name="connsiteX7" fmla="*/ 4335463 w 7239029"/>
                <a:gd name="connsiteY7" fmla="*/ 388936 h 1298871"/>
                <a:gd name="connsiteX8" fmla="*/ 4605368 w 7239029"/>
                <a:gd name="connsiteY8" fmla="*/ 377506 h 1298871"/>
                <a:gd name="connsiteX9" fmla="*/ 4992928 w 7239029"/>
                <a:gd name="connsiteY9" fmla="*/ 1034731 h 1298871"/>
                <a:gd name="connsiteX10" fmla="*/ 5595025 w 7239029"/>
                <a:gd name="connsiteY10" fmla="*/ 766126 h 1298871"/>
                <a:gd name="connsiteX11" fmla="*/ 5953022 w 7239029"/>
                <a:gd name="connsiteY11" fmla="*/ 596810 h 1298871"/>
                <a:gd name="connsiteX12" fmla="*/ 6169440 w 7239029"/>
                <a:gd name="connsiteY12" fmla="*/ 1000440 h 1298871"/>
                <a:gd name="connsiteX13" fmla="*/ 6695413 w 7239029"/>
                <a:gd name="connsiteY13" fmla="*/ 971866 h 1298871"/>
                <a:gd name="connsiteX14" fmla="*/ 7239029 w 7239029"/>
                <a:gd name="connsiteY14" fmla="*/ 79771 h 1298871"/>
                <a:gd name="connsiteX0" fmla="*/ 0 w 7239029"/>
                <a:gd name="connsiteY0" fmla="*/ 1167511 h 1230120"/>
                <a:gd name="connsiteX1" fmla="*/ 638467 w 7239029"/>
                <a:gd name="connsiteY1" fmla="*/ 155282 h 1230120"/>
                <a:gd name="connsiteX2" fmla="*/ 992779 w 7239029"/>
                <a:gd name="connsiteY2" fmla="*/ 516560 h 1230120"/>
                <a:gd name="connsiteX3" fmla="*/ 1958403 w 7239029"/>
                <a:gd name="connsiteY3" fmla="*/ 1224661 h 1230120"/>
                <a:gd name="connsiteX4" fmla="*/ 3080592 w 7239029"/>
                <a:gd name="connsiteY4" fmla="*/ 104521 h 1230120"/>
                <a:gd name="connsiteX5" fmla="*/ 3442696 w 7239029"/>
                <a:gd name="connsiteY5" fmla="*/ 156511 h 1230120"/>
                <a:gd name="connsiteX6" fmla="*/ 3705081 w 7239029"/>
                <a:gd name="connsiteY6" fmla="*/ 1059262 h 1230120"/>
                <a:gd name="connsiteX7" fmla="*/ 4335463 w 7239029"/>
                <a:gd name="connsiteY7" fmla="*/ 322246 h 1230120"/>
                <a:gd name="connsiteX8" fmla="*/ 4605368 w 7239029"/>
                <a:gd name="connsiteY8" fmla="*/ 310816 h 1230120"/>
                <a:gd name="connsiteX9" fmla="*/ 4992928 w 7239029"/>
                <a:gd name="connsiteY9" fmla="*/ 968041 h 1230120"/>
                <a:gd name="connsiteX10" fmla="*/ 5595025 w 7239029"/>
                <a:gd name="connsiteY10" fmla="*/ 699436 h 1230120"/>
                <a:gd name="connsiteX11" fmla="*/ 5953022 w 7239029"/>
                <a:gd name="connsiteY11" fmla="*/ 530120 h 1230120"/>
                <a:gd name="connsiteX12" fmla="*/ 6169440 w 7239029"/>
                <a:gd name="connsiteY12" fmla="*/ 933750 h 1230120"/>
                <a:gd name="connsiteX13" fmla="*/ 6695413 w 7239029"/>
                <a:gd name="connsiteY13" fmla="*/ 905176 h 1230120"/>
                <a:gd name="connsiteX14" fmla="*/ 7239029 w 7239029"/>
                <a:gd name="connsiteY14" fmla="*/ 13081 h 1230120"/>
                <a:gd name="connsiteX0" fmla="*/ 0 w 7239029"/>
                <a:gd name="connsiteY0" fmla="*/ 1197091 h 1259700"/>
                <a:gd name="connsiteX1" fmla="*/ 638467 w 7239029"/>
                <a:gd name="connsiteY1" fmla="*/ 184862 h 1259700"/>
                <a:gd name="connsiteX2" fmla="*/ 992779 w 7239029"/>
                <a:gd name="connsiteY2" fmla="*/ 546140 h 1259700"/>
                <a:gd name="connsiteX3" fmla="*/ 1958403 w 7239029"/>
                <a:gd name="connsiteY3" fmla="*/ 1254241 h 1259700"/>
                <a:gd name="connsiteX4" fmla="*/ 3080592 w 7239029"/>
                <a:gd name="connsiteY4" fmla="*/ 134101 h 1259700"/>
                <a:gd name="connsiteX5" fmla="*/ 3442696 w 7239029"/>
                <a:gd name="connsiteY5" fmla="*/ 186091 h 1259700"/>
                <a:gd name="connsiteX6" fmla="*/ 3705081 w 7239029"/>
                <a:gd name="connsiteY6" fmla="*/ 1088842 h 1259700"/>
                <a:gd name="connsiteX7" fmla="*/ 4335463 w 7239029"/>
                <a:gd name="connsiteY7" fmla="*/ 351826 h 1259700"/>
                <a:gd name="connsiteX8" fmla="*/ 4605368 w 7239029"/>
                <a:gd name="connsiteY8" fmla="*/ 340396 h 1259700"/>
                <a:gd name="connsiteX9" fmla="*/ 4992928 w 7239029"/>
                <a:gd name="connsiteY9" fmla="*/ 997621 h 1259700"/>
                <a:gd name="connsiteX10" fmla="*/ 5595025 w 7239029"/>
                <a:gd name="connsiteY10" fmla="*/ 729016 h 1259700"/>
                <a:gd name="connsiteX11" fmla="*/ 5953022 w 7239029"/>
                <a:gd name="connsiteY11" fmla="*/ 559700 h 1259700"/>
                <a:gd name="connsiteX12" fmla="*/ 6169440 w 7239029"/>
                <a:gd name="connsiteY12" fmla="*/ 963330 h 1259700"/>
                <a:gd name="connsiteX13" fmla="*/ 6695413 w 7239029"/>
                <a:gd name="connsiteY13" fmla="*/ 934756 h 1259700"/>
                <a:gd name="connsiteX14" fmla="*/ 7239029 w 7239029"/>
                <a:gd name="connsiteY14" fmla="*/ 42661 h 1259700"/>
                <a:gd name="connsiteX0" fmla="*/ 0 w 7239029"/>
                <a:gd name="connsiteY0" fmla="*/ 1261178 h 1326005"/>
                <a:gd name="connsiteX1" fmla="*/ 638467 w 7239029"/>
                <a:gd name="connsiteY1" fmla="*/ 248949 h 1326005"/>
                <a:gd name="connsiteX2" fmla="*/ 992779 w 7239029"/>
                <a:gd name="connsiteY2" fmla="*/ 610227 h 1326005"/>
                <a:gd name="connsiteX3" fmla="*/ 1958403 w 7239029"/>
                <a:gd name="connsiteY3" fmla="*/ 1318328 h 1326005"/>
                <a:gd name="connsiteX4" fmla="*/ 3129036 w 7239029"/>
                <a:gd name="connsiteY4" fmla="*/ 112463 h 1326005"/>
                <a:gd name="connsiteX5" fmla="*/ 3442696 w 7239029"/>
                <a:gd name="connsiteY5" fmla="*/ 250178 h 1326005"/>
                <a:gd name="connsiteX6" fmla="*/ 3705081 w 7239029"/>
                <a:gd name="connsiteY6" fmla="*/ 1152929 h 1326005"/>
                <a:gd name="connsiteX7" fmla="*/ 4335463 w 7239029"/>
                <a:gd name="connsiteY7" fmla="*/ 415913 h 1326005"/>
                <a:gd name="connsiteX8" fmla="*/ 4605368 w 7239029"/>
                <a:gd name="connsiteY8" fmla="*/ 404483 h 1326005"/>
                <a:gd name="connsiteX9" fmla="*/ 4992928 w 7239029"/>
                <a:gd name="connsiteY9" fmla="*/ 1061708 h 1326005"/>
                <a:gd name="connsiteX10" fmla="*/ 5595025 w 7239029"/>
                <a:gd name="connsiteY10" fmla="*/ 793103 h 1326005"/>
                <a:gd name="connsiteX11" fmla="*/ 5953022 w 7239029"/>
                <a:gd name="connsiteY11" fmla="*/ 623787 h 1326005"/>
                <a:gd name="connsiteX12" fmla="*/ 6169440 w 7239029"/>
                <a:gd name="connsiteY12" fmla="*/ 1027417 h 1326005"/>
                <a:gd name="connsiteX13" fmla="*/ 6695413 w 7239029"/>
                <a:gd name="connsiteY13" fmla="*/ 998843 h 1326005"/>
                <a:gd name="connsiteX14" fmla="*/ 7239029 w 7239029"/>
                <a:gd name="connsiteY14" fmla="*/ 106748 h 1326005"/>
                <a:gd name="connsiteX0" fmla="*/ 0 w 7239029"/>
                <a:gd name="connsiteY0" fmla="*/ 1251441 h 1316268"/>
                <a:gd name="connsiteX1" fmla="*/ 638467 w 7239029"/>
                <a:gd name="connsiteY1" fmla="*/ 239212 h 1316268"/>
                <a:gd name="connsiteX2" fmla="*/ 992779 w 7239029"/>
                <a:gd name="connsiteY2" fmla="*/ 600490 h 1316268"/>
                <a:gd name="connsiteX3" fmla="*/ 1958403 w 7239029"/>
                <a:gd name="connsiteY3" fmla="*/ 1308591 h 1316268"/>
                <a:gd name="connsiteX4" fmla="*/ 3129036 w 7239029"/>
                <a:gd name="connsiteY4" fmla="*/ 102726 h 1316268"/>
                <a:gd name="connsiteX5" fmla="*/ 3442696 w 7239029"/>
                <a:gd name="connsiteY5" fmla="*/ 183291 h 1316268"/>
                <a:gd name="connsiteX6" fmla="*/ 3705081 w 7239029"/>
                <a:gd name="connsiteY6" fmla="*/ 1143192 h 1316268"/>
                <a:gd name="connsiteX7" fmla="*/ 4335463 w 7239029"/>
                <a:gd name="connsiteY7" fmla="*/ 406176 h 1316268"/>
                <a:gd name="connsiteX8" fmla="*/ 4605368 w 7239029"/>
                <a:gd name="connsiteY8" fmla="*/ 394746 h 1316268"/>
                <a:gd name="connsiteX9" fmla="*/ 4992928 w 7239029"/>
                <a:gd name="connsiteY9" fmla="*/ 1051971 h 1316268"/>
                <a:gd name="connsiteX10" fmla="*/ 5595025 w 7239029"/>
                <a:gd name="connsiteY10" fmla="*/ 783366 h 1316268"/>
                <a:gd name="connsiteX11" fmla="*/ 5953022 w 7239029"/>
                <a:gd name="connsiteY11" fmla="*/ 614050 h 1316268"/>
                <a:gd name="connsiteX12" fmla="*/ 6169440 w 7239029"/>
                <a:gd name="connsiteY12" fmla="*/ 1017680 h 1316268"/>
                <a:gd name="connsiteX13" fmla="*/ 6695413 w 7239029"/>
                <a:gd name="connsiteY13" fmla="*/ 989106 h 1316268"/>
                <a:gd name="connsiteX14" fmla="*/ 7239029 w 7239029"/>
                <a:gd name="connsiteY14" fmla="*/ 97011 h 1316268"/>
                <a:gd name="connsiteX0" fmla="*/ 0 w 7239029"/>
                <a:gd name="connsiteY0" fmla="*/ 1241481 h 1306308"/>
                <a:gd name="connsiteX1" fmla="*/ 638467 w 7239029"/>
                <a:gd name="connsiteY1" fmla="*/ 229252 h 1306308"/>
                <a:gd name="connsiteX2" fmla="*/ 992779 w 7239029"/>
                <a:gd name="connsiteY2" fmla="*/ 590530 h 1306308"/>
                <a:gd name="connsiteX3" fmla="*/ 1958403 w 7239029"/>
                <a:gd name="connsiteY3" fmla="*/ 1298631 h 1306308"/>
                <a:gd name="connsiteX4" fmla="*/ 3129036 w 7239029"/>
                <a:gd name="connsiteY4" fmla="*/ 92766 h 1306308"/>
                <a:gd name="connsiteX5" fmla="*/ 3442696 w 7239029"/>
                <a:gd name="connsiteY5" fmla="*/ 173331 h 1306308"/>
                <a:gd name="connsiteX6" fmla="*/ 3705081 w 7239029"/>
                <a:gd name="connsiteY6" fmla="*/ 1133232 h 1306308"/>
                <a:gd name="connsiteX7" fmla="*/ 4335463 w 7239029"/>
                <a:gd name="connsiteY7" fmla="*/ 396216 h 1306308"/>
                <a:gd name="connsiteX8" fmla="*/ 4605368 w 7239029"/>
                <a:gd name="connsiteY8" fmla="*/ 384786 h 1306308"/>
                <a:gd name="connsiteX9" fmla="*/ 4992928 w 7239029"/>
                <a:gd name="connsiteY9" fmla="*/ 1042011 h 1306308"/>
                <a:gd name="connsiteX10" fmla="*/ 5595025 w 7239029"/>
                <a:gd name="connsiteY10" fmla="*/ 773406 h 1306308"/>
                <a:gd name="connsiteX11" fmla="*/ 5953022 w 7239029"/>
                <a:gd name="connsiteY11" fmla="*/ 604090 h 1306308"/>
                <a:gd name="connsiteX12" fmla="*/ 6169440 w 7239029"/>
                <a:gd name="connsiteY12" fmla="*/ 1007720 h 1306308"/>
                <a:gd name="connsiteX13" fmla="*/ 6695413 w 7239029"/>
                <a:gd name="connsiteY13" fmla="*/ 979146 h 1306308"/>
                <a:gd name="connsiteX14" fmla="*/ 7239029 w 7239029"/>
                <a:gd name="connsiteY14" fmla="*/ 87051 h 1306308"/>
                <a:gd name="connsiteX0" fmla="*/ 0 w 7239029"/>
                <a:gd name="connsiteY0" fmla="*/ 1218169 h 1282073"/>
                <a:gd name="connsiteX1" fmla="*/ 638467 w 7239029"/>
                <a:gd name="connsiteY1" fmla="*/ 205940 h 1282073"/>
                <a:gd name="connsiteX2" fmla="*/ 992779 w 7239029"/>
                <a:gd name="connsiteY2" fmla="*/ 567218 h 1282073"/>
                <a:gd name="connsiteX3" fmla="*/ 1958403 w 7239029"/>
                <a:gd name="connsiteY3" fmla="*/ 1275319 h 1282073"/>
                <a:gd name="connsiteX4" fmla="*/ 3101354 w 7239029"/>
                <a:gd name="connsiteY4" fmla="*/ 103744 h 1282073"/>
                <a:gd name="connsiteX5" fmla="*/ 3442696 w 7239029"/>
                <a:gd name="connsiteY5" fmla="*/ 150019 h 1282073"/>
                <a:gd name="connsiteX6" fmla="*/ 3705081 w 7239029"/>
                <a:gd name="connsiteY6" fmla="*/ 1109920 h 1282073"/>
                <a:gd name="connsiteX7" fmla="*/ 4335463 w 7239029"/>
                <a:gd name="connsiteY7" fmla="*/ 372904 h 1282073"/>
                <a:gd name="connsiteX8" fmla="*/ 4605368 w 7239029"/>
                <a:gd name="connsiteY8" fmla="*/ 361474 h 1282073"/>
                <a:gd name="connsiteX9" fmla="*/ 4992928 w 7239029"/>
                <a:gd name="connsiteY9" fmla="*/ 1018699 h 1282073"/>
                <a:gd name="connsiteX10" fmla="*/ 5595025 w 7239029"/>
                <a:gd name="connsiteY10" fmla="*/ 750094 h 1282073"/>
                <a:gd name="connsiteX11" fmla="*/ 5953022 w 7239029"/>
                <a:gd name="connsiteY11" fmla="*/ 580778 h 1282073"/>
                <a:gd name="connsiteX12" fmla="*/ 6169440 w 7239029"/>
                <a:gd name="connsiteY12" fmla="*/ 984408 h 1282073"/>
                <a:gd name="connsiteX13" fmla="*/ 6695413 w 7239029"/>
                <a:gd name="connsiteY13" fmla="*/ 955834 h 1282073"/>
                <a:gd name="connsiteX14" fmla="*/ 7239029 w 7239029"/>
                <a:gd name="connsiteY14" fmla="*/ 63739 h 1282073"/>
                <a:gd name="connsiteX0" fmla="*/ 0 w 7239029"/>
                <a:gd name="connsiteY0" fmla="*/ 1239904 h 1303808"/>
                <a:gd name="connsiteX1" fmla="*/ 638467 w 7239029"/>
                <a:gd name="connsiteY1" fmla="*/ 227675 h 1303808"/>
                <a:gd name="connsiteX2" fmla="*/ 992779 w 7239029"/>
                <a:gd name="connsiteY2" fmla="*/ 588953 h 1303808"/>
                <a:gd name="connsiteX3" fmla="*/ 1958403 w 7239029"/>
                <a:gd name="connsiteY3" fmla="*/ 1297054 h 1303808"/>
                <a:gd name="connsiteX4" fmla="*/ 3101354 w 7239029"/>
                <a:gd name="connsiteY4" fmla="*/ 125479 h 1303808"/>
                <a:gd name="connsiteX5" fmla="*/ 3442696 w 7239029"/>
                <a:gd name="connsiteY5" fmla="*/ 171754 h 1303808"/>
                <a:gd name="connsiteX6" fmla="*/ 3705081 w 7239029"/>
                <a:gd name="connsiteY6" fmla="*/ 1131655 h 1303808"/>
                <a:gd name="connsiteX7" fmla="*/ 4335463 w 7239029"/>
                <a:gd name="connsiteY7" fmla="*/ 394639 h 1303808"/>
                <a:gd name="connsiteX8" fmla="*/ 4605368 w 7239029"/>
                <a:gd name="connsiteY8" fmla="*/ 383209 h 1303808"/>
                <a:gd name="connsiteX9" fmla="*/ 4992928 w 7239029"/>
                <a:gd name="connsiteY9" fmla="*/ 1040434 h 1303808"/>
                <a:gd name="connsiteX10" fmla="*/ 5595025 w 7239029"/>
                <a:gd name="connsiteY10" fmla="*/ 771829 h 1303808"/>
                <a:gd name="connsiteX11" fmla="*/ 5953022 w 7239029"/>
                <a:gd name="connsiteY11" fmla="*/ 602513 h 1303808"/>
                <a:gd name="connsiteX12" fmla="*/ 6169440 w 7239029"/>
                <a:gd name="connsiteY12" fmla="*/ 1006143 h 1303808"/>
                <a:gd name="connsiteX13" fmla="*/ 6695413 w 7239029"/>
                <a:gd name="connsiteY13" fmla="*/ 977569 h 1303808"/>
                <a:gd name="connsiteX14" fmla="*/ 7239029 w 7239029"/>
                <a:gd name="connsiteY14" fmla="*/ 85474 h 1303808"/>
                <a:gd name="connsiteX0" fmla="*/ 0 w 7239029"/>
                <a:gd name="connsiteY0" fmla="*/ 1259868 h 1323772"/>
                <a:gd name="connsiteX1" fmla="*/ 638467 w 7239029"/>
                <a:gd name="connsiteY1" fmla="*/ 247639 h 1323772"/>
                <a:gd name="connsiteX2" fmla="*/ 992779 w 7239029"/>
                <a:gd name="connsiteY2" fmla="*/ 608917 h 1323772"/>
                <a:gd name="connsiteX3" fmla="*/ 1958403 w 7239029"/>
                <a:gd name="connsiteY3" fmla="*/ 1317018 h 1323772"/>
                <a:gd name="connsiteX4" fmla="*/ 3101354 w 7239029"/>
                <a:gd name="connsiteY4" fmla="*/ 145443 h 1323772"/>
                <a:gd name="connsiteX5" fmla="*/ 3442696 w 7239029"/>
                <a:gd name="connsiteY5" fmla="*/ 128853 h 1323772"/>
                <a:gd name="connsiteX6" fmla="*/ 3705081 w 7239029"/>
                <a:gd name="connsiteY6" fmla="*/ 1151619 h 1323772"/>
                <a:gd name="connsiteX7" fmla="*/ 4335463 w 7239029"/>
                <a:gd name="connsiteY7" fmla="*/ 414603 h 1323772"/>
                <a:gd name="connsiteX8" fmla="*/ 4605368 w 7239029"/>
                <a:gd name="connsiteY8" fmla="*/ 403173 h 1323772"/>
                <a:gd name="connsiteX9" fmla="*/ 4992928 w 7239029"/>
                <a:gd name="connsiteY9" fmla="*/ 1060398 h 1323772"/>
                <a:gd name="connsiteX10" fmla="*/ 5595025 w 7239029"/>
                <a:gd name="connsiteY10" fmla="*/ 791793 h 1323772"/>
                <a:gd name="connsiteX11" fmla="*/ 5953022 w 7239029"/>
                <a:gd name="connsiteY11" fmla="*/ 622477 h 1323772"/>
                <a:gd name="connsiteX12" fmla="*/ 6169440 w 7239029"/>
                <a:gd name="connsiteY12" fmla="*/ 1026107 h 1323772"/>
                <a:gd name="connsiteX13" fmla="*/ 6695413 w 7239029"/>
                <a:gd name="connsiteY13" fmla="*/ 997533 h 1323772"/>
                <a:gd name="connsiteX14" fmla="*/ 7239029 w 7239029"/>
                <a:gd name="connsiteY14" fmla="*/ 105438 h 1323772"/>
                <a:gd name="connsiteX0" fmla="*/ 0 w 7239029"/>
                <a:gd name="connsiteY0" fmla="*/ 1249426 h 1313330"/>
                <a:gd name="connsiteX1" fmla="*/ 638467 w 7239029"/>
                <a:gd name="connsiteY1" fmla="*/ 237197 h 1313330"/>
                <a:gd name="connsiteX2" fmla="*/ 992779 w 7239029"/>
                <a:gd name="connsiteY2" fmla="*/ 598475 h 1313330"/>
                <a:gd name="connsiteX3" fmla="*/ 1958403 w 7239029"/>
                <a:gd name="connsiteY3" fmla="*/ 1306576 h 1313330"/>
                <a:gd name="connsiteX4" fmla="*/ 3101354 w 7239029"/>
                <a:gd name="connsiteY4" fmla="*/ 135001 h 1313330"/>
                <a:gd name="connsiteX5" fmla="*/ 3442696 w 7239029"/>
                <a:gd name="connsiteY5" fmla="*/ 118411 h 1313330"/>
                <a:gd name="connsiteX6" fmla="*/ 3705081 w 7239029"/>
                <a:gd name="connsiteY6" fmla="*/ 1141177 h 1313330"/>
                <a:gd name="connsiteX7" fmla="*/ 4335463 w 7239029"/>
                <a:gd name="connsiteY7" fmla="*/ 404161 h 1313330"/>
                <a:gd name="connsiteX8" fmla="*/ 4605368 w 7239029"/>
                <a:gd name="connsiteY8" fmla="*/ 392731 h 1313330"/>
                <a:gd name="connsiteX9" fmla="*/ 4992928 w 7239029"/>
                <a:gd name="connsiteY9" fmla="*/ 1049956 h 1313330"/>
                <a:gd name="connsiteX10" fmla="*/ 5595025 w 7239029"/>
                <a:gd name="connsiteY10" fmla="*/ 781351 h 1313330"/>
                <a:gd name="connsiteX11" fmla="*/ 5953022 w 7239029"/>
                <a:gd name="connsiteY11" fmla="*/ 612035 h 1313330"/>
                <a:gd name="connsiteX12" fmla="*/ 6169440 w 7239029"/>
                <a:gd name="connsiteY12" fmla="*/ 1015665 h 1313330"/>
                <a:gd name="connsiteX13" fmla="*/ 6695413 w 7239029"/>
                <a:gd name="connsiteY13" fmla="*/ 987091 h 1313330"/>
                <a:gd name="connsiteX14" fmla="*/ 7239029 w 7239029"/>
                <a:gd name="connsiteY14" fmla="*/ 94996 h 1313330"/>
                <a:gd name="connsiteX0" fmla="*/ 0 w 7239029"/>
                <a:gd name="connsiteY0" fmla="*/ 1272132 h 1337117"/>
                <a:gd name="connsiteX1" fmla="*/ 638467 w 7239029"/>
                <a:gd name="connsiteY1" fmla="*/ 259903 h 1337117"/>
                <a:gd name="connsiteX2" fmla="*/ 992779 w 7239029"/>
                <a:gd name="connsiteY2" fmla="*/ 621181 h 1337117"/>
                <a:gd name="connsiteX3" fmla="*/ 1958403 w 7239029"/>
                <a:gd name="connsiteY3" fmla="*/ 1329282 h 1337117"/>
                <a:gd name="connsiteX4" fmla="*/ 3087512 w 7239029"/>
                <a:gd name="connsiteY4" fmla="*/ 117702 h 1337117"/>
                <a:gd name="connsiteX5" fmla="*/ 3442696 w 7239029"/>
                <a:gd name="connsiteY5" fmla="*/ 141117 h 1337117"/>
                <a:gd name="connsiteX6" fmla="*/ 3705081 w 7239029"/>
                <a:gd name="connsiteY6" fmla="*/ 1163883 h 1337117"/>
                <a:gd name="connsiteX7" fmla="*/ 4335463 w 7239029"/>
                <a:gd name="connsiteY7" fmla="*/ 426867 h 1337117"/>
                <a:gd name="connsiteX8" fmla="*/ 4605368 w 7239029"/>
                <a:gd name="connsiteY8" fmla="*/ 415437 h 1337117"/>
                <a:gd name="connsiteX9" fmla="*/ 4992928 w 7239029"/>
                <a:gd name="connsiteY9" fmla="*/ 1072662 h 1337117"/>
                <a:gd name="connsiteX10" fmla="*/ 5595025 w 7239029"/>
                <a:gd name="connsiteY10" fmla="*/ 804057 h 1337117"/>
                <a:gd name="connsiteX11" fmla="*/ 5953022 w 7239029"/>
                <a:gd name="connsiteY11" fmla="*/ 634741 h 1337117"/>
                <a:gd name="connsiteX12" fmla="*/ 6169440 w 7239029"/>
                <a:gd name="connsiteY12" fmla="*/ 1038371 h 1337117"/>
                <a:gd name="connsiteX13" fmla="*/ 6695413 w 7239029"/>
                <a:gd name="connsiteY13" fmla="*/ 1009797 h 1337117"/>
                <a:gd name="connsiteX14" fmla="*/ 7239029 w 7239029"/>
                <a:gd name="connsiteY14" fmla="*/ 117702 h 1337117"/>
                <a:gd name="connsiteX0" fmla="*/ 0 w 7239029"/>
                <a:gd name="connsiteY0" fmla="*/ 1281676 h 1318373"/>
                <a:gd name="connsiteX1" fmla="*/ 638467 w 7239029"/>
                <a:gd name="connsiteY1" fmla="*/ 269447 h 1318373"/>
                <a:gd name="connsiteX2" fmla="*/ 992779 w 7239029"/>
                <a:gd name="connsiteY2" fmla="*/ 630725 h 1318373"/>
                <a:gd name="connsiteX3" fmla="*/ 2020689 w 7239029"/>
                <a:gd name="connsiteY3" fmla="*/ 1310251 h 1318373"/>
                <a:gd name="connsiteX4" fmla="*/ 3087512 w 7239029"/>
                <a:gd name="connsiteY4" fmla="*/ 127246 h 1318373"/>
                <a:gd name="connsiteX5" fmla="*/ 3442696 w 7239029"/>
                <a:gd name="connsiteY5" fmla="*/ 150661 h 1318373"/>
                <a:gd name="connsiteX6" fmla="*/ 3705081 w 7239029"/>
                <a:gd name="connsiteY6" fmla="*/ 1173427 h 1318373"/>
                <a:gd name="connsiteX7" fmla="*/ 4335463 w 7239029"/>
                <a:gd name="connsiteY7" fmla="*/ 436411 h 1318373"/>
                <a:gd name="connsiteX8" fmla="*/ 4605368 w 7239029"/>
                <a:gd name="connsiteY8" fmla="*/ 424981 h 1318373"/>
                <a:gd name="connsiteX9" fmla="*/ 4992928 w 7239029"/>
                <a:gd name="connsiteY9" fmla="*/ 1082206 h 1318373"/>
                <a:gd name="connsiteX10" fmla="*/ 5595025 w 7239029"/>
                <a:gd name="connsiteY10" fmla="*/ 813601 h 1318373"/>
                <a:gd name="connsiteX11" fmla="*/ 5953022 w 7239029"/>
                <a:gd name="connsiteY11" fmla="*/ 644285 h 1318373"/>
                <a:gd name="connsiteX12" fmla="*/ 6169440 w 7239029"/>
                <a:gd name="connsiteY12" fmla="*/ 1047915 h 1318373"/>
                <a:gd name="connsiteX13" fmla="*/ 6695413 w 7239029"/>
                <a:gd name="connsiteY13" fmla="*/ 1019341 h 1318373"/>
                <a:gd name="connsiteX14" fmla="*/ 7239029 w 7239029"/>
                <a:gd name="connsiteY14" fmla="*/ 127246 h 1318373"/>
                <a:gd name="connsiteX0" fmla="*/ 0 w 7239029"/>
                <a:gd name="connsiteY0" fmla="*/ 1281676 h 1314071"/>
                <a:gd name="connsiteX1" fmla="*/ 638467 w 7239029"/>
                <a:gd name="connsiteY1" fmla="*/ 269447 h 1314071"/>
                <a:gd name="connsiteX2" fmla="*/ 992779 w 7239029"/>
                <a:gd name="connsiteY2" fmla="*/ 630725 h 1314071"/>
                <a:gd name="connsiteX3" fmla="*/ 2020689 w 7239029"/>
                <a:gd name="connsiteY3" fmla="*/ 1310251 h 1314071"/>
                <a:gd name="connsiteX4" fmla="*/ 3087512 w 7239029"/>
                <a:gd name="connsiteY4" fmla="*/ 127246 h 1314071"/>
                <a:gd name="connsiteX5" fmla="*/ 3442696 w 7239029"/>
                <a:gd name="connsiteY5" fmla="*/ 150661 h 1314071"/>
                <a:gd name="connsiteX6" fmla="*/ 3705081 w 7239029"/>
                <a:gd name="connsiteY6" fmla="*/ 1173427 h 1314071"/>
                <a:gd name="connsiteX7" fmla="*/ 4335463 w 7239029"/>
                <a:gd name="connsiteY7" fmla="*/ 436411 h 1314071"/>
                <a:gd name="connsiteX8" fmla="*/ 4605368 w 7239029"/>
                <a:gd name="connsiteY8" fmla="*/ 424981 h 1314071"/>
                <a:gd name="connsiteX9" fmla="*/ 4992928 w 7239029"/>
                <a:gd name="connsiteY9" fmla="*/ 1082206 h 1314071"/>
                <a:gd name="connsiteX10" fmla="*/ 5595025 w 7239029"/>
                <a:gd name="connsiteY10" fmla="*/ 813601 h 1314071"/>
                <a:gd name="connsiteX11" fmla="*/ 5953022 w 7239029"/>
                <a:gd name="connsiteY11" fmla="*/ 644285 h 1314071"/>
                <a:gd name="connsiteX12" fmla="*/ 6169440 w 7239029"/>
                <a:gd name="connsiteY12" fmla="*/ 1047915 h 1314071"/>
                <a:gd name="connsiteX13" fmla="*/ 6695413 w 7239029"/>
                <a:gd name="connsiteY13" fmla="*/ 1019341 h 1314071"/>
                <a:gd name="connsiteX14" fmla="*/ 7239029 w 7239029"/>
                <a:gd name="connsiteY14" fmla="*/ 127246 h 1314071"/>
                <a:gd name="connsiteX0" fmla="*/ 0 w 7239029"/>
                <a:gd name="connsiteY0" fmla="*/ 1281676 h 1312164"/>
                <a:gd name="connsiteX1" fmla="*/ 638467 w 7239029"/>
                <a:gd name="connsiteY1" fmla="*/ 269447 h 1312164"/>
                <a:gd name="connsiteX2" fmla="*/ 992779 w 7239029"/>
                <a:gd name="connsiteY2" fmla="*/ 630725 h 1312164"/>
                <a:gd name="connsiteX3" fmla="*/ 2020689 w 7239029"/>
                <a:gd name="connsiteY3" fmla="*/ 1310251 h 1312164"/>
                <a:gd name="connsiteX4" fmla="*/ 3087512 w 7239029"/>
                <a:gd name="connsiteY4" fmla="*/ 127246 h 1312164"/>
                <a:gd name="connsiteX5" fmla="*/ 3442696 w 7239029"/>
                <a:gd name="connsiteY5" fmla="*/ 150661 h 1312164"/>
                <a:gd name="connsiteX6" fmla="*/ 3705081 w 7239029"/>
                <a:gd name="connsiteY6" fmla="*/ 1173427 h 1312164"/>
                <a:gd name="connsiteX7" fmla="*/ 4335463 w 7239029"/>
                <a:gd name="connsiteY7" fmla="*/ 436411 h 1312164"/>
                <a:gd name="connsiteX8" fmla="*/ 4605368 w 7239029"/>
                <a:gd name="connsiteY8" fmla="*/ 424981 h 1312164"/>
                <a:gd name="connsiteX9" fmla="*/ 4992928 w 7239029"/>
                <a:gd name="connsiteY9" fmla="*/ 1082206 h 1312164"/>
                <a:gd name="connsiteX10" fmla="*/ 5595025 w 7239029"/>
                <a:gd name="connsiteY10" fmla="*/ 813601 h 1312164"/>
                <a:gd name="connsiteX11" fmla="*/ 5953022 w 7239029"/>
                <a:gd name="connsiteY11" fmla="*/ 644285 h 1312164"/>
                <a:gd name="connsiteX12" fmla="*/ 6169440 w 7239029"/>
                <a:gd name="connsiteY12" fmla="*/ 1047915 h 1312164"/>
                <a:gd name="connsiteX13" fmla="*/ 6695413 w 7239029"/>
                <a:gd name="connsiteY13" fmla="*/ 1019341 h 1312164"/>
                <a:gd name="connsiteX14" fmla="*/ 7239029 w 7239029"/>
                <a:gd name="connsiteY14" fmla="*/ 127246 h 1312164"/>
                <a:gd name="connsiteX0" fmla="*/ 0 w 7239029"/>
                <a:gd name="connsiteY0" fmla="*/ 1281676 h 1316259"/>
                <a:gd name="connsiteX1" fmla="*/ 638467 w 7239029"/>
                <a:gd name="connsiteY1" fmla="*/ 269447 h 1316259"/>
                <a:gd name="connsiteX2" fmla="*/ 937413 w 7239029"/>
                <a:gd name="connsiteY2" fmla="*/ 573575 h 1316259"/>
                <a:gd name="connsiteX3" fmla="*/ 2020689 w 7239029"/>
                <a:gd name="connsiteY3" fmla="*/ 1310251 h 1316259"/>
                <a:gd name="connsiteX4" fmla="*/ 3087512 w 7239029"/>
                <a:gd name="connsiteY4" fmla="*/ 127246 h 1316259"/>
                <a:gd name="connsiteX5" fmla="*/ 3442696 w 7239029"/>
                <a:gd name="connsiteY5" fmla="*/ 150661 h 1316259"/>
                <a:gd name="connsiteX6" fmla="*/ 3705081 w 7239029"/>
                <a:gd name="connsiteY6" fmla="*/ 1173427 h 1316259"/>
                <a:gd name="connsiteX7" fmla="*/ 4335463 w 7239029"/>
                <a:gd name="connsiteY7" fmla="*/ 436411 h 1316259"/>
                <a:gd name="connsiteX8" fmla="*/ 4605368 w 7239029"/>
                <a:gd name="connsiteY8" fmla="*/ 424981 h 1316259"/>
                <a:gd name="connsiteX9" fmla="*/ 4992928 w 7239029"/>
                <a:gd name="connsiteY9" fmla="*/ 1082206 h 1316259"/>
                <a:gd name="connsiteX10" fmla="*/ 5595025 w 7239029"/>
                <a:gd name="connsiteY10" fmla="*/ 813601 h 1316259"/>
                <a:gd name="connsiteX11" fmla="*/ 5953022 w 7239029"/>
                <a:gd name="connsiteY11" fmla="*/ 644285 h 1316259"/>
                <a:gd name="connsiteX12" fmla="*/ 6169440 w 7239029"/>
                <a:gd name="connsiteY12" fmla="*/ 1047915 h 1316259"/>
                <a:gd name="connsiteX13" fmla="*/ 6695413 w 7239029"/>
                <a:gd name="connsiteY13" fmla="*/ 1019341 h 1316259"/>
                <a:gd name="connsiteX14" fmla="*/ 7239029 w 7239029"/>
                <a:gd name="connsiteY14" fmla="*/ 127246 h 1316259"/>
                <a:gd name="connsiteX0" fmla="*/ 0 w 7239029"/>
                <a:gd name="connsiteY0" fmla="*/ 1281676 h 1317548"/>
                <a:gd name="connsiteX1" fmla="*/ 638467 w 7239029"/>
                <a:gd name="connsiteY1" fmla="*/ 269447 h 1317548"/>
                <a:gd name="connsiteX2" fmla="*/ 937413 w 7239029"/>
                <a:gd name="connsiteY2" fmla="*/ 573575 h 1317548"/>
                <a:gd name="connsiteX3" fmla="*/ 2020689 w 7239029"/>
                <a:gd name="connsiteY3" fmla="*/ 1310251 h 1317548"/>
                <a:gd name="connsiteX4" fmla="*/ 3087512 w 7239029"/>
                <a:gd name="connsiteY4" fmla="*/ 127246 h 1317548"/>
                <a:gd name="connsiteX5" fmla="*/ 3442696 w 7239029"/>
                <a:gd name="connsiteY5" fmla="*/ 150661 h 1317548"/>
                <a:gd name="connsiteX6" fmla="*/ 3705081 w 7239029"/>
                <a:gd name="connsiteY6" fmla="*/ 1173427 h 1317548"/>
                <a:gd name="connsiteX7" fmla="*/ 4335463 w 7239029"/>
                <a:gd name="connsiteY7" fmla="*/ 436411 h 1317548"/>
                <a:gd name="connsiteX8" fmla="*/ 4605368 w 7239029"/>
                <a:gd name="connsiteY8" fmla="*/ 424981 h 1317548"/>
                <a:gd name="connsiteX9" fmla="*/ 4992928 w 7239029"/>
                <a:gd name="connsiteY9" fmla="*/ 1082206 h 1317548"/>
                <a:gd name="connsiteX10" fmla="*/ 5595025 w 7239029"/>
                <a:gd name="connsiteY10" fmla="*/ 813601 h 1317548"/>
                <a:gd name="connsiteX11" fmla="*/ 5953022 w 7239029"/>
                <a:gd name="connsiteY11" fmla="*/ 644285 h 1317548"/>
                <a:gd name="connsiteX12" fmla="*/ 6169440 w 7239029"/>
                <a:gd name="connsiteY12" fmla="*/ 1047915 h 1317548"/>
                <a:gd name="connsiteX13" fmla="*/ 6695413 w 7239029"/>
                <a:gd name="connsiteY13" fmla="*/ 1019341 h 1317548"/>
                <a:gd name="connsiteX14" fmla="*/ 7239029 w 7239029"/>
                <a:gd name="connsiteY14" fmla="*/ 127246 h 1317548"/>
                <a:gd name="connsiteX0" fmla="*/ 0 w 7239029"/>
                <a:gd name="connsiteY0" fmla="*/ 1281676 h 1316148"/>
                <a:gd name="connsiteX1" fmla="*/ 513895 w 7239029"/>
                <a:gd name="connsiteY1" fmla="*/ 349457 h 1316148"/>
                <a:gd name="connsiteX2" fmla="*/ 937413 w 7239029"/>
                <a:gd name="connsiteY2" fmla="*/ 573575 h 1316148"/>
                <a:gd name="connsiteX3" fmla="*/ 2020689 w 7239029"/>
                <a:gd name="connsiteY3" fmla="*/ 1310251 h 1316148"/>
                <a:gd name="connsiteX4" fmla="*/ 3087512 w 7239029"/>
                <a:gd name="connsiteY4" fmla="*/ 127246 h 1316148"/>
                <a:gd name="connsiteX5" fmla="*/ 3442696 w 7239029"/>
                <a:gd name="connsiteY5" fmla="*/ 150661 h 1316148"/>
                <a:gd name="connsiteX6" fmla="*/ 3705081 w 7239029"/>
                <a:gd name="connsiteY6" fmla="*/ 1173427 h 1316148"/>
                <a:gd name="connsiteX7" fmla="*/ 4335463 w 7239029"/>
                <a:gd name="connsiteY7" fmla="*/ 436411 h 1316148"/>
                <a:gd name="connsiteX8" fmla="*/ 4605368 w 7239029"/>
                <a:gd name="connsiteY8" fmla="*/ 424981 h 1316148"/>
                <a:gd name="connsiteX9" fmla="*/ 4992928 w 7239029"/>
                <a:gd name="connsiteY9" fmla="*/ 1082206 h 1316148"/>
                <a:gd name="connsiteX10" fmla="*/ 5595025 w 7239029"/>
                <a:gd name="connsiteY10" fmla="*/ 813601 h 1316148"/>
                <a:gd name="connsiteX11" fmla="*/ 5953022 w 7239029"/>
                <a:gd name="connsiteY11" fmla="*/ 644285 h 1316148"/>
                <a:gd name="connsiteX12" fmla="*/ 6169440 w 7239029"/>
                <a:gd name="connsiteY12" fmla="*/ 1047915 h 1316148"/>
                <a:gd name="connsiteX13" fmla="*/ 6695413 w 7239029"/>
                <a:gd name="connsiteY13" fmla="*/ 1019341 h 1316148"/>
                <a:gd name="connsiteX14" fmla="*/ 7239029 w 7239029"/>
                <a:gd name="connsiteY14" fmla="*/ 127246 h 1316148"/>
                <a:gd name="connsiteX0" fmla="*/ 0 w 7239029"/>
                <a:gd name="connsiteY0" fmla="*/ 1281676 h 1316148"/>
                <a:gd name="connsiteX1" fmla="*/ 513895 w 7239029"/>
                <a:gd name="connsiteY1" fmla="*/ 349457 h 1316148"/>
                <a:gd name="connsiteX2" fmla="*/ 937413 w 7239029"/>
                <a:gd name="connsiteY2" fmla="*/ 573575 h 1316148"/>
                <a:gd name="connsiteX3" fmla="*/ 2020689 w 7239029"/>
                <a:gd name="connsiteY3" fmla="*/ 1310251 h 1316148"/>
                <a:gd name="connsiteX4" fmla="*/ 3087512 w 7239029"/>
                <a:gd name="connsiteY4" fmla="*/ 127246 h 1316148"/>
                <a:gd name="connsiteX5" fmla="*/ 3442696 w 7239029"/>
                <a:gd name="connsiteY5" fmla="*/ 150661 h 1316148"/>
                <a:gd name="connsiteX6" fmla="*/ 3705081 w 7239029"/>
                <a:gd name="connsiteY6" fmla="*/ 1173427 h 1316148"/>
                <a:gd name="connsiteX7" fmla="*/ 4335463 w 7239029"/>
                <a:gd name="connsiteY7" fmla="*/ 436411 h 1316148"/>
                <a:gd name="connsiteX8" fmla="*/ 4605368 w 7239029"/>
                <a:gd name="connsiteY8" fmla="*/ 424981 h 1316148"/>
                <a:gd name="connsiteX9" fmla="*/ 4992928 w 7239029"/>
                <a:gd name="connsiteY9" fmla="*/ 1082206 h 1316148"/>
                <a:gd name="connsiteX10" fmla="*/ 5595025 w 7239029"/>
                <a:gd name="connsiteY10" fmla="*/ 813601 h 1316148"/>
                <a:gd name="connsiteX11" fmla="*/ 5953022 w 7239029"/>
                <a:gd name="connsiteY11" fmla="*/ 644285 h 1316148"/>
                <a:gd name="connsiteX12" fmla="*/ 6169440 w 7239029"/>
                <a:gd name="connsiteY12" fmla="*/ 1047915 h 1316148"/>
                <a:gd name="connsiteX13" fmla="*/ 6695413 w 7239029"/>
                <a:gd name="connsiteY13" fmla="*/ 1019341 h 1316148"/>
                <a:gd name="connsiteX14" fmla="*/ 7239029 w 7239029"/>
                <a:gd name="connsiteY14" fmla="*/ 127246 h 1316148"/>
                <a:gd name="connsiteX0" fmla="*/ 0 w 7239029"/>
                <a:gd name="connsiteY0" fmla="*/ 1281676 h 1317987"/>
                <a:gd name="connsiteX1" fmla="*/ 513895 w 7239029"/>
                <a:gd name="connsiteY1" fmla="*/ 349457 h 1317987"/>
                <a:gd name="connsiteX2" fmla="*/ 944334 w 7239029"/>
                <a:gd name="connsiteY2" fmla="*/ 625010 h 1317987"/>
                <a:gd name="connsiteX3" fmla="*/ 2020689 w 7239029"/>
                <a:gd name="connsiteY3" fmla="*/ 1310251 h 1317987"/>
                <a:gd name="connsiteX4" fmla="*/ 3087512 w 7239029"/>
                <a:gd name="connsiteY4" fmla="*/ 127246 h 1317987"/>
                <a:gd name="connsiteX5" fmla="*/ 3442696 w 7239029"/>
                <a:gd name="connsiteY5" fmla="*/ 150661 h 1317987"/>
                <a:gd name="connsiteX6" fmla="*/ 3705081 w 7239029"/>
                <a:gd name="connsiteY6" fmla="*/ 1173427 h 1317987"/>
                <a:gd name="connsiteX7" fmla="*/ 4335463 w 7239029"/>
                <a:gd name="connsiteY7" fmla="*/ 436411 h 1317987"/>
                <a:gd name="connsiteX8" fmla="*/ 4605368 w 7239029"/>
                <a:gd name="connsiteY8" fmla="*/ 424981 h 1317987"/>
                <a:gd name="connsiteX9" fmla="*/ 4992928 w 7239029"/>
                <a:gd name="connsiteY9" fmla="*/ 1082206 h 1317987"/>
                <a:gd name="connsiteX10" fmla="*/ 5595025 w 7239029"/>
                <a:gd name="connsiteY10" fmla="*/ 813601 h 1317987"/>
                <a:gd name="connsiteX11" fmla="*/ 5953022 w 7239029"/>
                <a:gd name="connsiteY11" fmla="*/ 644285 h 1317987"/>
                <a:gd name="connsiteX12" fmla="*/ 6169440 w 7239029"/>
                <a:gd name="connsiteY12" fmla="*/ 1047915 h 1317987"/>
                <a:gd name="connsiteX13" fmla="*/ 6695413 w 7239029"/>
                <a:gd name="connsiteY13" fmla="*/ 1019341 h 1317987"/>
                <a:gd name="connsiteX14" fmla="*/ 7239029 w 7239029"/>
                <a:gd name="connsiteY14" fmla="*/ 127246 h 1317987"/>
                <a:gd name="connsiteX0" fmla="*/ 0 w 7239029"/>
                <a:gd name="connsiteY0" fmla="*/ 1281676 h 1319708"/>
                <a:gd name="connsiteX1" fmla="*/ 513895 w 7239029"/>
                <a:gd name="connsiteY1" fmla="*/ 349457 h 1319708"/>
                <a:gd name="connsiteX2" fmla="*/ 944334 w 7239029"/>
                <a:gd name="connsiteY2" fmla="*/ 625010 h 1319708"/>
                <a:gd name="connsiteX3" fmla="*/ 2020689 w 7239029"/>
                <a:gd name="connsiteY3" fmla="*/ 1310251 h 1319708"/>
                <a:gd name="connsiteX4" fmla="*/ 3087512 w 7239029"/>
                <a:gd name="connsiteY4" fmla="*/ 127246 h 1319708"/>
                <a:gd name="connsiteX5" fmla="*/ 3442696 w 7239029"/>
                <a:gd name="connsiteY5" fmla="*/ 150661 h 1319708"/>
                <a:gd name="connsiteX6" fmla="*/ 3705081 w 7239029"/>
                <a:gd name="connsiteY6" fmla="*/ 1173427 h 1319708"/>
                <a:gd name="connsiteX7" fmla="*/ 4335463 w 7239029"/>
                <a:gd name="connsiteY7" fmla="*/ 436411 h 1319708"/>
                <a:gd name="connsiteX8" fmla="*/ 4605368 w 7239029"/>
                <a:gd name="connsiteY8" fmla="*/ 424981 h 1319708"/>
                <a:gd name="connsiteX9" fmla="*/ 4992928 w 7239029"/>
                <a:gd name="connsiteY9" fmla="*/ 1082206 h 1319708"/>
                <a:gd name="connsiteX10" fmla="*/ 5595025 w 7239029"/>
                <a:gd name="connsiteY10" fmla="*/ 813601 h 1319708"/>
                <a:gd name="connsiteX11" fmla="*/ 5953022 w 7239029"/>
                <a:gd name="connsiteY11" fmla="*/ 644285 h 1319708"/>
                <a:gd name="connsiteX12" fmla="*/ 6169440 w 7239029"/>
                <a:gd name="connsiteY12" fmla="*/ 1047915 h 1319708"/>
                <a:gd name="connsiteX13" fmla="*/ 6695413 w 7239029"/>
                <a:gd name="connsiteY13" fmla="*/ 1019341 h 1319708"/>
                <a:gd name="connsiteX14" fmla="*/ 7239029 w 7239029"/>
                <a:gd name="connsiteY14" fmla="*/ 127246 h 1319708"/>
                <a:gd name="connsiteX0" fmla="*/ 0 w 7239029"/>
                <a:gd name="connsiteY0" fmla="*/ 1281676 h 1316092"/>
                <a:gd name="connsiteX1" fmla="*/ 513895 w 7239029"/>
                <a:gd name="connsiteY1" fmla="*/ 349457 h 1316092"/>
                <a:gd name="connsiteX2" fmla="*/ 951255 w 7239029"/>
                <a:gd name="connsiteY2" fmla="*/ 539285 h 1316092"/>
                <a:gd name="connsiteX3" fmla="*/ 2020689 w 7239029"/>
                <a:gd name="connsiteY3" fmla="*/ 1310251 h 1316092"/>
                <a:gd name="connsiteX4" fmla="*/ 3087512 w 7239029"/>
                <a:gd name="connsiteY4" fmla="*/ 127246 h 1316092"/>
                <a:gd name="connsiteX5" fmla="*/ 3442696 w 7239029"/>
                <a:gd name="connsiteY5" fmla="*/ 150661 h 1316092"/>
                <a:gd name="connsiteX6" fmla="*/ 3705081 w 7239029"/>
                <a:gd name="connsiteY6" fmla="*/ 1173427 h 1316092"/>
                <a:gd name="connsiteX7" fmla="*/ 4335463 w 7239029"/>
                <a:gd name="connsiteY7" fmla="*/ 436411 h 1316092"/>
                <a:gd name="connsiteX8" fmla="*/ 4605368 w 7239029"/>
                <a:gd name="connsiteY8" fmla="*/ 424981 h 1316092"/>
                <a:gd name="connsiteX9" fmla="*/ 4992928 w 7239029"/>
                <a:gd name="connsiteY9" fmla="*/ 1082206 h 1316092"/>
                <a:gd name="connsiteX10" fmla="*/ 5595025 w 7239029"/>
                <a:gd name="connsiteY10" fmla="*/ 813601 h 1316092"/>
                <a:gd name="connsiteX11" fmla="*/ 5953022 w 7239029"/>
                <a:gd name="connsiteY11" fmla="*/ 644285 h 1316092"/>
                <a:gd name="connsiteX12" fmla="*/ 6169440 w 7239029"/>
                <a:gd name="connsiteY12" fmla="*/ 1047915 h 1316092"/>
                <a:gd name="connsiteX13" fmla="*/ 6695413 w 7239029"/>
                <a:gd name="connsiteY13" fmla="*/ 1019341 h 1316092"/>
                <a:gd name="connsiteX14" fmla="*/ 7239029 w 7239029"/>
                <a:gd name="connsiteY14" fmla="*/ 127246 h 1316092"/>
                <a:gd name="connsiteX0" fmla="*/ 0 w 7239029"/>
                <a:gd name="connsiteY0" fmla="*/ 1281676 h 1317718"/>
                <a:gd name="connsiteX1" fmla="*/ 513895 w 7239029"/>
                <a:gd name="connsiteY1" fmla="*/ 349457 h 1317718"/>
                <a:gd name="connsiteX2" fmla="*/ 951255 w 7239029"/>
                <a:gd name="connsiteY2" fmla="*/ 539285 h 1317718"/>
                <a:gd name="connsiteX3" fmla="*/ 2020689 w 7239029"/>
                <a:gd name="connsiteY3" fmla="*/ 1310251 h 1317718"/>
                <a:gd name="connsiteX4" fmla="*/ 3087512 w 7239029"/>
                <a:gd name="connsiteY4" fmla="*/ 127246 h 1317718"/>
                <a:gd name="connsiteX5" fmla="*/ 3442696 w 7239029"/>
                <a:gd name="connsiteY5" fmla="*/ 150661 h 1317718"/>
                <a:gd name="connsiteX6" fmla="*/ 3705081 w 7239029"/>
                <a:gd name="connsiteY6" fmla="*/ 1173427 h 1317718"/>
                <a:gd name="connsiteX7" fmla="*/ 4335463 w 7239029"/>
                <a:gd name="connsiteY7" fmla="*/ 436411 h 1317718"/>
                <a:gd name="connsiteX8" fmla="*/ 4605368 w 7239029"/>
                <a:gd name="connsiteY8" fmla="*/ 424981 h 1317718"/>
                <a:gd name="connsiteX9" fmla="*/ 4992928 w 7239029"/>
                <a:gd name="connsiteY9" fmla="*/ 1082206 h 1317718"/>
                <a:gd name="connsiteX10" fmla="*/ 5595025 w 7239029"/>
                <a:gd name="connsiteY10" fmla="*/ 813601 h 1317718"/>
                <a:gd name="connsiteX11" fmla="*/ 5953022 w 7239029"/>
                <a:gd name="connsiteY11" fmla="*/ 644285 h 1317718"/>
                <a:gd name="connsiteX12" fmla="*/ 6169440 w 7239029"/>
                <a:gd name="connsiteY12" fmla="*/ 1047915 h 1317718"/>
                <a:gd name="connsiteX13" fmla="*/ 6695413 w 7239029"/>
                <a:gd name="connsiteY13" fmla="*/ 1019341 h 1317718"/>
                <a:gd name="connsiteX14" fmla="*/ 7239029 w 7239029"/>
                <a:gd name="connsiteY14" fmla="*/ 127246 h 1317718"/>
                <a:gd name="connsiteX0" fmla="*/ 0 w 7239029"/>
                <a:gd name="connsiteY0" fmla="*/ 1281291 h 1309040"/>
                <a:gd name="connsiteX1" fmla="*/ 513895 w 7239029"/>
                <a:gd name="connsiteY1" fmla="*/ 349072 h 1309040"/>
                <a:gd name="connsiteX2" fmla="*/ 951255 w 7239029"/>
                <a:gd name="connsiteY2" fmla="*/ 538900 h 1309040"/>
                <a:gd name="connsiteX3" fmla="*/ 1916879 w 7239029"/>
                <a:gd name="connsiteY3" fmla="*/ 1304151 h 1309040"/>
                <a:gd name="connsiteX4" fmla="*/ 3087512 w 7239029"/>
                <a:gd name="connsiteY4" fmla="*/ 126861 h 1309040"/>
                <a:gd name="connsiteX5" fmla="*/ 3442696 w 7239029"/>
                <a:gd name="connsiteY5" fmla="*/ 150276 h 1309040"/>
                <a:gd name="connsiteX6" fmla="*/ 3705081 w 7239029"/>
                <a:gd name="connsiteY6" fmla="*/ 1173042 h 1309040"/>
                <a:gd name="connsiteX7" fmla="*/ 4335463 w 7239029"/>
                <a:gd name="connsiteY7" fmla="*/ 436026 h 1309040"/>
                <a:gd name="connsiteX8" fmla="*/ 4605368 w 7239029"/>
                <a:gd name="connsiteY8" fmla="*/ 424596 h 1309040"/>
                <a:gd name="connsiteX9" fmla="*/ 4992928 w 7239029"/>
                <a:gd name="connsiteY9" fmla="*/ 1081821 h 1309040"/>
                <a:gd name="connsiteX10" fmla="*/ 5595025 w 7239029"/>
                <a:gd name="connsiteY10" fmla="*/ 813216 h 1309040"/>
                <a:gd name="connsiteX11" fmla="*/ 5953022 w 7239029"/>
                <a:gd name="connsiteY11" fmla="*/ 643900 h 1309040"/>
                <a:gd name="connsiteX12" fmla="*/ 6169440 w 7239029"/>
                <a:gd name="connsiteY12" fmla="*/ 1047530 h 1309040"/>
                <a:gd name="connsiteX13" fmla="*/ 6695413 w 7239029"/>
                <a:gd name="connsiteY13" fmla="*/ 1018956 h 1309040"/>
                <a:gd name="connsiteX14" fmla="*/ 7239029 w 7239029"/>
                <a:gd name="connsiteY14" fmla="*/ 126861 h 1309040"/>
                <a:gd name="connsiteX0" fmla="*/ 0 w 7239029"/>
                <a:gd name="connsiteY0" fmla="*/ 1281291 h 1306451"/>
                <a:gd name="connsiteX1" fmla="*/ 513895 w 7239029"/>
                <a:gd name="connsiteY1" fmla="*/ 349072 h 1306451"/>
                <a:gd name="connsiteX2" fmla="*/ 951255 w 7239029"/>
                <a:gd name="connsiteY2" fmla="*/ 538900 h 1306451"/>
                <a:gd name="connsiteX3" fmla="*/ 1916879 w 7239029"/>
                <a:gd name="connsiteY3" fmla="*/ 1304151 h 1306451"/>
                <a:gd name="connsiteX4" fmla="*/ 3087512 w 7239029"/>
                <a:gd name="connsiteY4" fmla="*/ 126861 h 1306451"/>
                <a:gd name="connsiteX5" fmla="*/ 3442696 w 7239029"/>
                <a:gd name="connsiteY5" fmla="*/ 150276 h 1306451"/>
                <a:gd name="connsiteX6" fmla="*/ 3705081 w 7239029"/>
                <a:gd name="connsiteY6" fmla="*/ 1173042 h 1306451"/>
                <a:gd name="connsiteX7" fmla="*/ 4335463 w 7239029"/>
                <a:gd name="connsiteY7" fmla="*/ 436026 h 1306451"/>
                <a:gd name="connsiteX8" fmla="*/ 4605368 w 7239029"/>
                <a:gd name="connsiteY8" fmla="*/ 424596 h 1306451"/>
                <a:gd name="connsiteX9" fmla="*/ 4992928 w 7239029"/>
                <a:gd name="connsiteY9" fmla="*/ 1081821 h 1306451"/>
                <a:gd name="connsiteX10" fmla="*/ 5595025 w 7239029"/>
                <a:gd name="connsiteY10" fmla="*/ 813216 h 1306451"/>
                <a:gd name="connsiteX11" fmla="*/ 5953022 w 7239029"/>
                <a:gd name="connsiteY11" fmla="*/ 643900 h 1306451"/>
                <a:gd name="connsiteX12" fmla="*/ 6169440 w 7239029"/>
                <a:gd name="connsiteY12" fmla="*/ 1047530 h 1306451"/>
                <a:gd name="connsiteX13" fmla="*/ 6695413 w 7239029"/>
                <a:gd name="connsiteY13" fmla="*/ 1018956 h 1306451"/>
                <a:gd name="connsiteX14" fmla="*/ 7239029 w 7239029"/>
                <a:gd name="connsiteY14" fmla="*/ 126861 h 1306451"/>
                <a:gd name="connsiteX0" fmla="*/ 0 w 7239029"/>
                <a:gd name="connsiteY0" fmla="*/ 1281291 h 1306902"/>
                <a:gd name="connsiteX1" fmla="*/ 513895 w 7239029"/>
                <a:gd name="connsiteY1" fmla="*/ 349072 h 1306902"/>
                <a:gd name="connsiteX2" fmla="*/ 951255 w 7239029"/>
                <a:gd name="connsiteY2" fmla="*/ 538900 h 1306902"/>
                <a:gd name="connsiteX3" fmla="*/ 1916879 w 7239029"/>
                <a:gd name="connsiteY3" fmla="*/ 1304151 h 1306902"/>
                <a:gd name="connsiteX4" fmla="*/ 3087512 w 7239029"/>
                <a:gd name="connsiteY4" fmla="*/ 126861 h 1306902"/>
                <a:gd name="connsiteX5" fmla="*/ 3442696 w 7239029"/>
                <a:gd name="connsiteY5" fmla="*/ 150276 h 1306902"/>
                <a:gd name="connsiteX6" fmla="*/ 3705081 w 7239029"/>
                <a:gd name="connsiteY6" fmla="*/ 1173042 h 1306902"/>
                <a:gd name="connsiteX7" fmla="*/ 4335463 w 7239029"/>
                <a:gd name="connsiteY7" fmla="*/ 436026 h 1306902"/>
                <a:gd name="connsiteX8" fmla="*/ 4605368 w 7239029"/>
                <a:gd name="connsiteY8" fmla="*/ 424596 h 1306902"/>
                <a:gd name="connsiteX9" fmla="*/ 4992928 w 7239029"/>
                <a:gd name="connsiteY9" fmla="*/ 1081821 h 1306902"/>
                <a:gd name="connsiteX10" fmla="*/ 5595025 w 7239029"/>
                <a:gd name="connsiteY10" fmla="*/ 813216 h 1306902"/>
                <a:gd name="connsiteX11" fmla="*/ 5953022 w 7239029"/>
                <a:gd name="connsiteY11" fmla="*/ 643900 h 1306902"/>
                <a:gd name="connsiteX12" fmla="*/ 6169440 w 7239029"/>
                <a:gd name="connsiteY12" fmla="*/ 1047530 h 1306902"/>
                <a:gd name="connsiteX13" fmla="*/ 6695413 w 7239029"/>
                <a:gd name="connsiteY13" fmla="*/ 1018956 h 1306902"/>
                <a:gd name="connsiteX14" fmla="*/ 7239029 w 7239029"/>
                <a:gd name="connsiteY14" fmla="*/ 126861 h 1306902"/>
                <a:gd name="connsiteX0" fmla="*/ 0 w 7239029"/>
                <a:gd name="connsiteY0" fmla="*/ 1263188 h 1288799"/>
                <a:gd name="connsiteX1" fmla="*/ 513895 w 7239029"/>
                <a:gd name="connsiteY1" fmla="*/ 330969 h 1288799"/>
                <a:gd name="connsiteX2" fmla="*/ 951255 w 7239029"/>
                <a:gd name="connsiteY2" fmla="*/ 520797 h 1288799"/>
                <a:gd name="connsiteX3" fmla="*/ 1916879 w 7239029"/>
                <a:gd name="connsiteY3" fmla="*/ 1286048 h 1288799"/>
                <a:gd name="connsiteX4" fmla="*/ 3087512 w 7239029"/>
                <a:gd name="connsiteY4" fmla="*/ 108758 h 1288799"/>
                <a:gd name="connsiteX5" fmla="*/ 3442696 w 7239029"/>
                <a:gd name="connsiteY5" fmla="*/ 132173 h 1288799"/>
                <a:gd name="connsiteX6" fmla="*/ 3705081 w 7239029"/>
                <a:gd name="connsiteY6" fmla="*/ 1154939 h 1288799"/>
                <a:gd name="connsiteX7" fmla="*/ 4335463 w 7239029"/>
                <a:gd name="connsiteY7" fmla="*/ 417923 h 1288799"/>
                <a:gd name="connsiteX8" fmla="*/ 4605368 w 7239029"/>
                <a:gd name="connsiteY8" fmla="*/ 406493 h 1288799"/>
                <a:gd name="connsiteX9" fmla="*/ 4992928 w 7239029"/>
                <a:gd name="connsiteY9" fmla="*/ 1063718 h 1288799"/>
                <a:gd name="connsiteX10" fmla="*/ 5595025 w 7239029"/>
                <a:gd name="connsiteY10" fmla="*/ 795113 h 1288799"/>
                <a:gd name="connsiteX11" fmla="*/ 5953022 w 7239029"/>
                <a:gd name="connsiteY11" fmla="*/ 625797 h 1288799"/>
                <a:gd name="connsiteX12" fmla="*/ 6169440 w 7239029"/>
                <a:gd name="connsiteY12" fmla="*/ 1029427 h 1288799"/>
                <a:gd name="connsiteX13" fmla="*/ 6695413 w 7239029"/>
                <a:gd name="connsiteY13" fmla="*/ 1000853 h 1288799"/>
                <a:gd name="connsiteX14" fmla="*/ 7239029 w 7239029"/>
                <a:gd name="connsiteY14" fmla="*/ 108758 h 1288799"/>
                <a:gd name="connsiteX0" fmla="*/ 0 w 7239029"/>
                <a:gd name="connsiteY0" fmla="*/ 1238604 h 1266134"/>
                <a:gd name="connsiteX1" fmla="*/ 513895 w 7239029"/>
                <a:gd name="connsiteY1" fmla="*/ 306385 h 1266134"/>
                <a:gd name="connsiteX2" fmla="*/ 951255 w 7239029"/>
                <a:gd name="connsiteY2" fmla="*/ 496213 h 1266134"/>
                <a:gd name="connsiteX3" fmla="*/ 1916879 w 7239029"/>
                <a:gd name="connsiteY3" fmla="*/ 1261464 h 1266134"/>
                <a:gd name="connsiteX4" fmla="*/ 3052909 w 7239029"/>
                <a:gd name="connsiteY4" fmla="*/ 129894 h 1266134"/>
                <a:gd name="connsiteX5" fmla="*/ 3442696 w 7239029"/>
                <a:gd name="connsiteY5" fmla="*/ 107589 h 1266134"/>
                <a:gd name="connsiteX6" fmla="*/ 3705081 w 7239029"/>
                <a:gd name="connsiteY6" fmla="*/ 1130355 h 1266134"/>
                <a:gd name="connsiteX7" fmla="*/ 4335463 w 7239029"/>
                <a:gd name="connsiteY7" fmla="*/ 393339 h 1266134"/>
                <a:gd name="connsiteX8" fmla="*/ 4605368 w 7239029"/>
                <a:gd name="connsiteY8" fmla="*/ 381909 h 1266134"/>
                <a:gd name="connsiteX9" fmla="*/ 4992928 w 7239029"/>
                <a:gd name="connsiteY9" fmla="*/ 1039134 h 1266134"/>
                <a:gd name="connsiteX10" fmla="*/ 5595025 w 7239029"/>
                <a:gd name="connsiteY10" fmla="*/ 770529 h 1266134"/>
                <a:gd name="connsiteX11" fmla="*/ 5953022 w 7239029"/>
                <a:gd name="connsiteY11" fmla="*/ 601213 h 1266134"/>
                <a:gd name="connsiteX12" fmla="*/ 6169440 w 7239029"/>
                <a:gd name="connsiteY12" fmla="*/ 1004843 h 1266134"/>
                <a:gd name="connsiteX13" fmla="*/ 6695413 w 7239029"/>
                <a:gd name="connsiteY13" fmla="*/ 976269 h 1266134"/>
                <a:gd name="connsiteX14" fmla="*/ 7239029 w 7239029"/>
                <a:gd name="connsiteY14" fmla="*/ 84174 h 1266134"/>
                <a:gd name="connsiteX0" fmla="*/ 0 w 7239029"/>
                <a:gd name="connsiteY0" fmla="*/ 1286695 h 1314225"/>
                <a:gd name="connsiteX1" fmla="*/ 513895 w 7239029"/>
                <a:gd name="connsiteY1" fmla="*/ 354476 h 1314225"/>
                <a:gd name="connsiteX2" fmla="*/ 951255 w 7239029"/>
                <a:gd name="connsiteY2" fmla="*/ 544304 h 1314225"/>
                <a:gd name="connsiteX3" fmla="*/ 1916879 w 7239029"/>
                <a:gd name="connsiteY3" fmla="*/ 1309555 h 1314225"/>
                <a:gd name="connsiteX4" fmla="*/ 3052909 w 7239029"/>
                <a:gd name="connsiteY4" fmla="*/ 177985 h 1314225"/>
                <a:gd name="connsiteX5" fmla="*/ 3415013 w 7239029"/>
                <a:gd name="connsiteY5" fmla="*/ 104245 h 1314225"/>
                <a:gd name="connsiteX6" fmla="*/ 3705081 w 7239029"/>
                <a:gd name="connsiteY6" fmla="*/ 1178446 h 1314225"/>
                <a:gd name="connsiteX7" fmla="*/ 4335463 w 7239029"/>
                <a:gd name="connsiteY7" fmla="*/ 441430 h 1314225"/>
                <a:gd name="connsiteX8" fmla="*/ 4605368 w 7239029"/>
                <a:gd name="connsiteY8" fmla="*/ 430000 h 1314225"/>
                <a:gd name="connsiteX9" fmla="*/ 4992928 w 7239029"/>
                <a:gd name="connsiteY9" fmla="*/ 1087225 h 1314225"/>
                <a:gd name="connsiteX10" fmla="*/ 5595025 w 7239029"/>
                <a:gd name="connsiteY10" fmla="*/ 818620 h 1314225"/>
                <a:gd name="connsiteX11" fmla="*/ 5953022 w 7239029"/>
                <a:gd name="connsiteY11" fmla="*/ 649304 h 1314225"/>
                <a:gd name="connsiteX12" fmla="*/ 6169440 w 7239029"/>
                <a:gd name="connsiteY12" fmla="*/ 1052934 h 1314225"/>
                <a:gd name="connsiteX13" fmla="*/ 6695413 w 7239029"/>
                <a:gd name="connsiteY13" fmla="*/ 1024360 h 1314225"/>
                <a:gd name="connsiteX14" fmla="*/ 7239029 w 7239029"/>
                <a:gd name="connsiteY14" fmla="*/ 132265 h 1314225"/>
                <a:gd name="connsiteX0" fmla="*/ 0 w 7239029"/>
                <a:gd name="connsiteY0" fmla="*/ 1262975 h 1290505"/>
                <a:gd name="connsiteX1" fmla="*/ 513895 w 7239029"/>
                <a:gd name="connsiteY1" fmla="*/ 330756 h 1290505"/>
                <a:gd name="connsiteX2" fmla="*/ 951255 w 7239029"/>
                <a:gd name="connsiteY2" fmla="*/ 520584 h 1290505"/>
                <a:gd name="connsiteX3" fmla="*/ 1916879 w 7239029"/>
                <a:gd name="connsiteY3" fmla="*/ 1285835 h 1290505"/>
                <a:gd name="connsiteX4" fmla="*/ 3052909 w 7239029"/>
                <a:gd name="connsiteY4" fmla="*/ 154265 h 1290505"/>
                <a:gd name="connsiteX5" fmla="*/ 3415013 w 7239029"/>
                <a:gd name="connsiteY5" fmla="*/ 80525 h 1290505"/>
                <a:gd name="connsiteX6" fmla="*/ 3705081 w 7239029"/>
                <a:gd name="connsiteY6" fmla="*/ 1154726 h 1290505"/>
                <a:gd name="connsiteX7" fmla="*/ 4335463 w 7239029"/>
                <a:gd name="connsiteY7" fmla="*/ 417710 h 1290505"/>
                <a:gd name="connsiteX8" fmla="*/ 4605368 w 7239029"/>
                <a:gd name="connsiteY8" fmla="*/ 406280 h 1290505"/>
                <a:gd name="connsiteX9" fmla="*/ 4992928 w 7239029"/>
                <a:gd name="connsiteY9" fmla="*/ 1063505 h 1290505"/>
                <a:gd name="connsiteX10" fmla="*/ 5595025 w 7239029"/>
                <a:gd name="connsiteY10" fmla="*/ 794900 h 1290505"/>
                <a:gd name="connsiteX11" fmla="*/ 5953022 w 7239029"/>
                <a:gd name="connsiteY11" fmla="*/ 625584 h 1290505"/>
                <a:gd name="connsiteX12" fmla="*/ 6169440 w 7239029"/>
                <a:gd name="connsiteY12" fmla="*/ 1029214 h 1290505"/>
                <a:gd name="connsiteX13" fmla="*/ 6695413 w 7239029"/>
                <a:gd name="connsiteY13" fmla="*/ 1000640 h 1290505"/>
                <a:gd name="connsiteX14" fmla="*/ 7239029 w 7239029"/>
                <a:gd name="connsiteY14" fmla="*/ 108545 h 1290505"/>
                <a:gd name="connsiteX0" fmla="*/ 0 w 7239029"/>
                <a:gd name="connsiteY0" fmla="*/ 1277081 h 1304611"/>
                <a:gd name="connsiteX1" fmla="*/ 513895 w 7239029"/>
                <a:gd name="connsiteY1" fmla="*/ 344862 h 1304611"/>
                <a:gd name="connsiteX2" fmla="*/ 951255 w 7239029"/>
                <a:gd name="connsiteY2" fmla="*/ 534690 h 1304611"/>
                <a:gd name="connsiteX3" fmla="*/ 1916879 w 7239029"/>
                <a:gd name="connsiteY3" fmla="*/ 1299941 h 1304611"/>
                <a:gd name="connsiteX4" fmla="*/ 3052909 w 7239029"/>
                <a:gd name="connsiteY4" fmla="*/ 168371 h 1304611"/>
                <a:gd name="connsiteX5" fmla="*/ 3415013 w 7239029"/>
                <a:gd name="connsiteY5" fmla="*/ 94631 h 1304611"/>
                <a:gd name="connsiteX6" fmla="*/ 3705081 w 7239029"/>
                <a:gd name="connsiteY6" fmla="*/ 1168832 h 1304611"/>
                <a:gd name="connsiteX7" fmla="*/ 4335463 w 7239029"/>
                <a:gd name="connsiteY7" fmla="*/ 431816 h 1304611"/>
                <a:gd name="connsiteX8" fmla="*/ 4605368 w 7239029"/>
                <a:gd name="connsiteY8" fmla="*/ 420386 h 1304611"/>
                <a:gd name="connsiteX9" fmla="*/ 4992928 w 7239029"/>
                <a:gd name="connsiteY9" fmla="*/ 1077611 h 1304611"/>
                <a:gd name="connsiteX10" fmla="*/ 5595025 w 7239029"/>
                <a:gd name="connsiteY10" fmla="*/ 809006 h 1304611"/>
                <a:gd name="connsiteX11" fmla="*/ 5953022 w 7239029"/>
                <a:gd name="connsiteY11" fmla="*/ 639690 h 1304611"/>
                <a:gd name="connsiteX12" fmla="*/ 6169440 w 7239029"/>
                <a:gd name="connsiteY12" fmla="*/ 1043320 h 1304611"/>
                <a:gd name="connsiteX13" fmla="*/ 6695413 w 7239029"/>
                <a:gd name="connsiteY13" fmla="*/ 1014746 h 1304611"/>
                <a:gd name="connsiteX14" fmla="*/ 7239029 w 7239029"/>
                <a:gd name="connsiteY14" fmla="*/ 122651 h 1304611"/>
                <a:gd name="connsiteX0" fmla="*/ 0 w 7239029"/>
                <a:gd name="connsiteY0" fmla="*/ 1264592 h 1319834"/>
                <a:gd name="connsiteX1" fmla="*/ 513895 w 7239029"/>
                <a:gd name="connsiteY1" fmla="*/ 332373 h 1319834"/>
                <a:gd name="connsiteX2" fmla="*/ 951255 w 7239029"/>
                <a:gd name="connsiteY2" fmla="*/ 522201 h 1319834"/>
                <a:gd name="connsiteX3" fmla="*/ 1979165 w 7239029"/>
                <a:gd name="connsiteY3" fmla="*/ 1316027 h 1319834"/>
                <a:gd name="connsiteX4" fmla="*/ 3052909 w 7239029"/>
                <a:gd name="connsiteY4" fmla="*/ 155882 h 1319834"/>
                <a:gd name="connsiteX5" fmla="*/ 3415013 w 7239029"/>
                <a:gd name="connsiteY5" fmla="*/ 82142 h 1319834"/>
                <a:gd name="connsiteX6" fmla="*/ 3705081 w 7239029"/>
                <a:gd name="connsiteY6" fmla="*/ 1156343 h 1319834"/>
                <a:gd name="connsiteX7" fmla="*/ 4335463 w 7239029"/>
                <a:gd name="connsiteY7" fmla="*/ 419327 h 1319834"/>
                <a:gd name="connsiteX8" fmla="*/ 4605368 w 7239029"/>
                <a:gd name="connsiteY8" fmla="*/ 407897 h 1319834"/>
                <a:gd name="connsiteX9" fmla="*/ 4992928 w 7239029"/>
                <a:gd name="connsiteY9" fmla="*/ 1065122 h 1319834"/>
                <a:gd name="connsiteX10" fmla="*/ 5595025 w 7239029"/>
                <a:gd name="connsiteY10" fmla="*/ 796517 h 1319834"/>
                <a:gd name="connsiteX11" fmla="*/ 5953022 w 7239029"/>
                <a:gd name="connsiteY11" fmla="*/ 627201 h 1319834"/>
                <a:gd name="connsiteX12" fmla="*/ 6169440 w 7239029"/>
                <a:gd name="connsiteY12" fmla="*/ 1030831 h 1319834"/>
                <a:gd name="connsiteX13" fmla="*/ 6695413 w 7239029"/>
                <a:gd name="connsiteY13" fmla="*/ 1002257 h 1319834"/>
                <a:gd name="connsiteX14" fmla="*/ 7239029 w 7239029"/>
                <a:gd name="connsiteY14" fmla="*/ 110162 h 1319834"/>
                <a:gd name="connsiteX0" fmla="*/ 0 w 7239029"/>
                <a:gd name="connsiteY0" fmla="*/ 1264592 h 1319834"/>
                <a:gd name="connsiteX1" fmla="*/ 513895 w 7239029"/>
                <a:gd name="connsiteY1" fmla="*/ 332373 h 1319834"/>
                <a:gd name="connsiteX2" fmla="*/ 951255 w 7239029"/>
                <a:gd name="connsiteY2" fmla="*/ 522201 h 1319834"/>
                <a:gd name="connsiteX3" fmla="*/ 1979165 w 7239029"/>
                <a:gd name="connsiteY3" fmla="*/ 1316027 h 1319834"/>
                <a:gd name="connsiteX4" fmla="*/ 3052909 w 7239029"/>
                <a:gd name="connsiteY4" fmla="*/ 155882 h 1319834"/>
                <a:gd name="connsiteX5" fmla="*/ 3415013 w 7239029"/>
                <a:gd name="connsiteY5" fmla="*/ 82142 h 1319834"/>
                <a:gd name="connsiteX6" fmla="*/ 3705081 w 7239029"/>
                <a:gd name="connsiteY6" fmla="*/ 1156343 h 1319834"/>
                <a:gd name="connsiteX7" fmla="*/ 4335463 w 7239029"/>
                <a:gd name="connsiteY7" fmla="*/ 419327 h 1319834"/>
                <a:gd name="connsiteX8" fmla="*/ 4605368 w 7239029"/>
                <a:gd name="connsiteY8" fmla="*/ 407897 h 1319834"/>
                <a:gd name="connsiteX9" fmla="*/ 4992928 w 7239029"/>
                <a:gd name="connsiteY9" fmla="*/ 1065122 h 1319834"/>
                <a:gd name="connsiteX10" fmla="*/ 5595025 w 7239029"/>
                <a:gd name="connsiteY10" fmla="*/ 796517 h 1319834"/>
                <a:gd name="connsiteX11" fmla="*/ 5953022 w 7239029"/>
                <a:gd name="connsiteY11" fmla="*/ 627201 h 1319834"/>
                <a:gd name="connsiteX12" fmla="*/ 6169440 w 7239029"/>
                <a:gd name="connsiteY12" fmla="*/ 1030831 h 1319834"/>
                <a:gd name="connsiteX13" fmla="*/ 6695413 w 7239029"/>
                <a:gd name="connsiteY13" fmla="*/ 1002257 h 1319834"/>
                <a:gd name="connsiteX14" fmla="*/ 7239029 w 7239029"/>
                <a:gd name="connsiteY14" fmla="*/ 110162 h 1319834"/>
                <a:gd name="connsiteX0" fmla="*/ 0 w 7239029"/>
                <a:gd name="connsiteY0" fmla="*/ 1264592 h 1316134"/>
                <a:gd name="connsiteX1" fmla="*/ 513895 w 7239029"/>
                <a:gd name="connsiteY1" fmla="*/ 332373 h 1316134"/>
                <a:gd name="connsiteX2" fmla="*/ 951255 w 7239029"/>
                <a:gd name="connsiteY2" fmla="*/ 522201 h 1316134"/>
                <a:gd name="connsiteX3" fmla="*/ 1979165 w 7239029"/>
                <a:gd name="connsiteY3" fmla="*/ 1316027 h 1316134"/>
                <a:gd name="connsiteX4" fmla="*/ 3052909 w 7239029"/>
                <a:gd name="connsiteY4" fmla="*/ 155882 h 1316134"/>
                <a:gd name="connsiteX5" fmla="*/ 3415013 w 7239029"/>
                <a:gd name="connsiteY5" fmla="*/ 82142 h 1316134"/>
                <a:gd name="connsiteX6" fmla="*/ 3705081 w 7239029"/>
                <a:gd name="connsiteY6" fmla="*/ 1156343 h 1316134"/>
                <a:gd name="connsiteX7" fmla="*/ 4335463 w 7239029"/>
                <a:gd name="connsiteY7" fmla="*/ 419327 h 1316134"/>
                <a:gd name="connsiteX8" fmla="*/ 4605368 w 7239029"/>
                <a:gd name="connsiteY8" fmla="*/ 407897 h 1316134"/>
                <a:gd name="connsiteX9" fmla="*/ 4992928 w 7239029"/>
                <a:gd name="connsiteY9" fmla="*/ 1065122 h 1316134"/>
                <a:gd name="connsiteX10" fmla="*/ 5595025 w 7239029"/>
                <a:gd name="connsiteY10" fmla="*/ 796517 h 1316134"/>
                <a:gd name="connsiteX11" fmla="*/ 5953022 w 7239029"/>
                <a:gd name="connsiteY11" fmla="*/ 627201 h 1316134"/>
                <a:gd name="connsiteX12" fmla="*/ 6169440 w 7239029"/>
                <a:gd name="connsiteY12" fmla="*/ 1030831 h 1316134"/>
                <a:gd name="connsiteX13" fmla="*/ 6695413 w 7239029"/>
                <a:gd name="connsiteY13" fmla="*/ 1002257 h 1316134"/>
                <a:gd name="connsiteX14" fmla="*/ 7239029 w 7239029"/>
                <a:gd name="connsiteY14" fmla="*/ 110162 h 1316134"/>
                <a:gd name="connsiteX0" fmla="*/ 0 w 7239029"/>
                <a:gd name="connsiteY0" fmla="*/ 1264917 h 1322173"/>
                <a:gd name="connsiteX1" fmla="*/ 513895 w 7239029"/>
                <a:gd name="connsiteY1" fmla="*/ 332698 h 1322173"/>
                <a:gd name="connsiteX2" fmla="*/ 951255 w 7239029"/>
                <a:gd name="connsiteY2" fmla="*/ 522526 h 1322173"/>
                <a:gd name="connsiteX3" fmla="*/ 1854593 w 7239029"/>
                <a:gd name="connsiteY3" fmla="*/ 1322067 h 1322173"/>
                <a:gd name="connsiteX4" fmla="*/ 3052909 w 7239029"/>
                <a:gd name="connsiteY4" fmla="*/ 156207 h 1322173"/>
                <a:gd name="connsiteX5" fmla="*/ 3415013 w 7239029"/>
                <a:gd name="connsiteY5" fmla="*/ 82467 h 1322173"/>
                <a:gd name="connsiteX6" fmla="*/ 3705081 w 7239029"/>
                <a:gd name="connsiteY6" fmla="*/ 1156668 h 1322173"/>
                <a:gd name="connsiteX7" fmla="*/ 4335463 w 7239029"/>
                <a:gd name="connsiteY7" fmla="*/ 419652 h 1322173"/>
                <a:gd name="connsiteX8" fmla="*/ 4605368 w 7239029"/>
                <a:gd name="connsiteY8" fmla="*/ 408222 h 1322173"/>
                <a:gd name="connsiteX9" fmla="*/ 4992928 w 7239029"/>
                <a:gd name="connsiteY9" fmla="*/ 1065447 h 1322173"/>
                <a:gd name="connsiteX10" fmla="*/ 5595025 w 7239029"/>
                <a:gd name="connsiteY10" fmla="*/ 796842 h 1322173"/>
                <a:gd name="connsiteX11" fmla="*/ 5953022 w 7239029"/>
                <a:gd name="connsiteY11" fmla="*/ 627526 h 1322173"/>
                <a:gd name="connsiteX12" fmla="*/ 6169440 w 7239029"/>
                <a:gd name="connsiteY12" fmla="*/ 1031156 h 1322173"/>
                <a:gd name="connsiteX13" fmla="*/ 6695413 w 7239029"/>
                <a:gd name="connsiteY13" fmla="*/ 1002582 h 1322173"/>
                <a:gd name="connsiteX14" fmla="*/ 7239029 w 7239029"/>
                <a:gd name="connsiteY14" fmla="*/ 110487 h 1322173"/>
                <a:gd name="connsiteX0" fmla="*/ 0 w 7239029"/>
                <a:gd name="connsiteY0" fmla="*/ 1272937 h 1330193"/>
                <a:gd name="connsiteX1" fmla="*/ 513895 w 7239029"/>
                <a:gd name="connsiteY1" fmla="*/ 340718 h 1330193"/>
                <a:gd name="connsiteX2" fmla="*/ 951255 w 7239029"/>
                <a:gd name="connsiteY2" fmla="*/ 530546 h 1330193"/>
                <a:gd name="connsiteX3" fmla="*/ 1854593 w 7239029"/>
                <a:gd name="connsiteY3" fmla="*/ 1330087 h 1330193"/>
                <a:gd name="connsiteX4" fmla="*/ 3052909 w 7239029"/>
                <a:gd name="connsiteY4" fmla="*/ 164227 h 1330193"/>
                <a:gd name="connsiteX5" fmla="*/ 3415013 w 7239029"/>
                <a:gd name="connsiteY5" fmla="*/ 90487 h 1330193"/>
                <a:gd name="connsiteX6" fmla="*/ 3705081 w 7239029"/>
                <a:gd name="connsiteY6" fmla="*/ 1164688 h 1330193"/>
                <a:gd name="connsiteX7" fmla="*/ 4335463 w 7239029"/>
                <a:gd name="connsiteY7" fmla="*/ 427672 h 1330193"/>
                <a:gd name="connsiteX8" fmla="*/ 4605368 w 7239029"/>
                <a:gd name="connsiteY8" fmla="*/ 416242 h 1330193"/>
                <a:gd name="connsiteX9" fmla="*/ 4992928 w 7239029"/>
                <a:gd name="connsiteY9" fmla="*/ 1073467 h 1330193"/>
                <a:gd name="connsiteX10" fmla="*/ 5595025 w 7239029"/>
                <a:gd name="connsiteY10" fmla="*/ 804862 h 1330193"/>
                <a:gd name="connsiteX11" fmla="*/ 5953022 w 7239029"/>
                <a:gd name="connsiteY11" fmla="*/ 635546 h 1330193"/>
                <a:gd name="connsiteX12" fmla="*/ 6169440 w 7239029"/>
                <a:gd name="connsiteY12" fmla="*/ 1039176 h 1330193"/>
                <a:gd name="connsiteX13" fmla="*/ 6695413 w 7239029"/>
                <a:gd name="connsiteY13" fmla="*/ 1010602 h 1330193"/>
                <a:gd name="connsiteX14" fmla="*/ 7239029 w 7239029"/>
                <a:gd name="connsiteY14" fmla="*/ 118507 h 1330193"/>
                <a:gd name="connsiteX0" fmla="*/ 0 w 7239029"/>
                <a:gd name="connsiteY0" fmla="*/ 1304471 h 1365739"/>
                <a:gd name="connsiteX1" fmla="*/ 513895 w 7239029"/>
                <a:gd name="connsiteY1" fmla="*/ 372252 h 1365739"/>
                <a:gd name="connsiteX2" fmla="*/ 951255 w 7239029"/>
                <a:gd name="connsiteY2" fmla="*/ 562080 h 1365739"/>
                <a:gd name="connsiteX3" fmla="*/ 1854593 w 7239029"/>
                <a:gd name="connsiteY3" fmla="*/ 1361621 h 1365739"/>
                <a:gd name="connsiteX4" fmla="*/ 3059830 w 7239029"/>
                <a:gd name="connsiteY4" fmla="*/ 178616 h 1365739"/>
                <a:gd name="connsiteX5" fmla="*/ 3415013 w 7239029"/>
                <a:gd name="connsiteY5" fmla="*/ 122021 h 1365739"/>
                <a:gd name="connsiteX6" fmla="*/ 3705081 w 7239029"/>
                <a:gd name="connsiteY6" fmla="*/ 1196222 h 1365739"/>
                <a:gd name="connsiteX7" fmla="*/ 4335463 w 7239029"/>
                <a:gd name="connsiteY7" fmla="*/ 459206 h 1365739"/>
                <a:gd name="connsiteX8" fmla="*/ 4605368 w 7239029"/>
                <a:gd name="connsiteY8" fmla="*/ 447776 h 1365739"/>
                <a:gd name="connsiteX9" fmla="*/ 4992928 w 7239029"/>
                <a:gd name="connsiteY9" fmla="*/ 1105001 h 1365739"/>
                <a:gd name="connsiteX10" fmla="*/ 5595025 w 7239029"/>
                <a:gd name="connsiteY10" fmla="*/ 836396 h 1365739"/>
                <a:gd name="connsiteX11" fmla="*/ 5953022 w 7239029"/>
                <a:gd name="connsiteY11" fmla="*/ 667080 h 1365739"/>
                <a:gd name="connsiteX12" fmla="*/ 6169440 w 7239029"/>
                <a:gd name="connsiteY12" fmla="*/ 1070710 h 1365739"/>
                <a:gd name="connsiteX13" fmla="*/ 6695413 w 7239029"/>
                <a:gd name="connsiteY13" fmla="*/ 1042136 h 1365739"/>
                <a:gd name="connsiteX14" fmla="*/ 7239029 w 7239029"/>
                <a:gd name="connsiteY14" fmla="*/ 150041 h 1365739"/>
                <a:gd name="connsiteX0" fmla="*/ 0 w 7239029"/>
                <a:gd name="connsiteY0" fmla="*/ 1367983 h 1429251"/>
                <a:gd name="connsiteX1" fmla="*/ 513895 w 7239029"/>
                <a:gd name="connsiteY1" fmla="*/ 435764 h 1429251"/>
                <a:gd name="connsiteX2" fmla="*/ 951255 w 7239029"/>
                <a:gd name="connsiteY2" fmla="*/ 625592 h 1429251"/>
                <a:gd name="connsiteX3" fmla="*/ 1854593 w 7239029"/>
                <a:gd name="connsiteY3" fmla="*/ 1425133 h 1429251"/>
                <a:gd name="connsiteX4" fmla="*/ 3059830 w 7239029"/>
                <a:gd name="connsiteY4" fmla="*/ 242128 h 1429251"/>
                <a:gd name="connsiteX5" fmla="*/ 3415013 w 7239029"/>
                <a:gd name="connsiteY5" fmla="*/ 185533 h 1429251"/>
                <a:gd name="connsiteX6" fmla="*/ 3705081 w 7239029"/>
                <a:gd name="connsiteY6" fmla="*/ 1259734 h 1429251"/>
                <a:gd name="connsiteX7" fmla="*/ 4335463 w 7239029"/>
                <a:gd name="connsiteY7" fmla="*/ 522718 h 1429251"/>
                <a:gd name="connsiteX8" fmla="*/ 4605368 w 7239029"/>
                <a:gd name="connsiteY8" fmla="*/ 511288 h 1429251"/>
                <a:gd name="connsiteX9" fmla="*/ 4992928 w 7239029"/>
                <a:gd name="connsiteY9" fmla="*/ 1168513 h 1429251"/>
                <a:gd name="connsiteX10" fmla="*/ 5595025 w 7239029"/>
                <a:gd name="connsiteY10" fmla="*/ 899908 h 1429251"/>
                <a:gd name="connsiteX11" fmla="*/ 5953022 w 7239029"/>
                <a:gd name="connsiteY11" fmla="*/ 730592 h 1429251"/>
                <a:gd name="connsiteX12" fmla="*/ 6169440 w 7239029"/>
                <a:gd name="connsiteY12" fmla="*/ 1134222 h 1429251"/>
                <a:gd name="connsiteX13" fmla="*/ 6695413 w 7239029"/>
                <a:gd name="connsiteY13" fmla="*/ 1105648 h 1429251"/>
                <a:gd name="connsiteX14" fmla="*/ 7239029 w 7239029"/>
                <a:gd name="connsiteY14" fmla="*/ 213553 h 1429251"/>
                <a:gd name="connsiteX0" fmla="*/ 0 w 7239029"/>
                <a:gd name="connsiteY0" fmla="*/ 1308490 h 1369758"/>
                <a:gd name="connsiteX1" fmla="*/ 513895 w 7239029"/>
                <a:gd name="connsiteY1" fmla="*/ 376271 h 1369758"/>
                <a:gd name="connsiteX2" fmla="*/ 951255 w 7239029"/>
                <a:gd name="connsiteY2" fmla="*/ 566099 h 1369758"/>
                <a:gd name="connsiteX3" fmla="*/ 1854593 w 7239029"/>
                <a:gd name="connsiteY3" fmla="*/ 1365640 h 1369758"/>
                <a:gd name="connsiteX4" fmla="*/ 3059830 w 7239029"/>
                <a:gd name="connsiteY4" fmla="*/ 182635 h 1369758"/>
                <a:gd name="connsiteX5" fmla="*/ 3415013 w 7239029"/>
                <a:gd name="connsiteY5" fmla="*/ 126040 h 1369758"/>
                <a:gd name="connsiteX6" fmla="*/ 3705081 w 7239029"/>
                <a:gd name="connsiteY6" fmla="*/ 1200241 h 1369758"/>
                <a:gd name="connsiteX7" fmla="*/ 4335463 w 7239029"/>
                <a:gd name="connsiteY7" fmla="*/ 463225 h 1369758"/>
                <a:gd name="connsiteX8" fmla="*/ 4605368 w 7239029"/>
                <a:gd name="connsiteY8" fmla="*/ 451795 h 1369758"/>
                <a:gd name="connsiteX9" fmla="*/ 4992928 w 7239029"/>
                <a:gd name="connsiteY9" fmla="*/ 1109020 h 1369758"/>
                <a:gd name="connsiteX10" fmla="*/ 5595025 w 7239029"/>
                <a:gd name="connsiteY10" fmla="*/ 840415 h 1369758"/>
                <a:gd name="connsiteX11" fmla="*/ 5953022 w 7239029"/>
                <a:gd name="connsiteY11" fmla="*/ 671099 h 1369758"/>
                <a:gd name="connsiteX12" fmla="*/ 6169440 w 7239029"/>
                <a:gd name="connsiteY12" fmla="*/ 1074729 h 1369758"/>
                <a:gd name="connsiteX13" fmla="*/ 6695413 w 7239029"/>
                <a:gd name="connsiteY13" fmla="*/ 1046155 h 1369758"/>
                <a:gd name="connsiteX14" fmla="*/ 7239029 w 7239029"/>
                <a:gd name="connsiteY14" fmla="*/ 154060 h 1369758"/>
                <a:gd name="connsiteX0" fmla="*/ 0 w 7239029"/>
                <a:gd name="connsiteY0" fmla="*/ 1296357 h 1351937"/>
                <a:gd name="connsiteX1" fmla="*/ 513895 w 7239029"/>
                <a:gd name="connsiteY1" fmla="*/ 364138 h 1351937"/>
                <a:gd name="connsiteX2" fmla="*/ 951255 w 7239029"/>
                <a:gd name="connsiteY2" fmla="*/ 553966 h 1351937"/>
                <a:gd name="connsiteX3" fmla="*/ 1965324 w 7239029"/>
                <a:gd name="connsiteY3" fmla="*/ 1347792 h 1351937"/>
                <a:gd name="connsiteX4" fmla="*/ 3059830 w 7239029"/>
                <a:gd name="connsiteY4" fmla="*/ 170502 h 1351937"/>
                <a:gd name="connsiteX5" fmla="*/ 3415013 w 7239029"/>
                <a:gd name="connsiteY5" fmla="*/ 113907 h 1351937"/>
                <a:gd name="connsiteX6" fmla="*/ 3705081 w 7239029"/>
                <a:gd name="connsiteY6" fmla="*/ 1188108 h 1351937"/>
                <a:gd name="connsiteX7" fmla="*/ 4335463 w 7239029"/>
                <a:gd name="connsiteY7" fmla="*/ 451092 h 1351937"/>
                <a:gd name="connsiteX8" fmla="*/ 4605368 w 7239029"/>
                <a:gd name="connsiteY8" fmla="*/ 439662 h 1351937"/>
                <a:gd name="connsiteX9" fmla="*/ 4992928 w 7239029"/>
                <a:gd name="connsiteY9" fmla="*/ 1096887 h 1351937"/>
                <a:gd name="connsiteX10" fmla="*/ 5595025 w 7239029"/>
                <a:gd name="connsiteY10" fmla="*/ 828282 h 1351937"/>
                <a:gd name="connsiteX11" fmla="*/ 5953022 w 7239029"/>
                <a:gd name="connsiteY11" fmla="*/ 658966 h 1351937"/>
                <a:gd name="connsiteX12" fmla="*/ 6169440 w 7239029"/>
                <a:gd name="connsiteY12" fmla="*/ 1062596 h 1351937"/>
                <a:gd name="connsiteX13" fmla="*/ 6695413 w 7239029"/>
                <a:gd name="connsiteY13" fmla="*/ 1034022 h 1351937"/>
                <a:gd name="connsiteX14" fmla="*/ 7239029 w 7239029"/>
                <a:gd name="connsiteY14" fmla="*/ 141927 h 1351937"/>
                <a:gd name="connsiteX0" fmla="*/ 0 w 7239029"/>
                <a:gd name="connsiteY0" fmla="*/ 1296357 h 1350103"/>
                <a:gd name="connsiteX1" fmla="*/ 513895 w 7239029"/>
                <a:gd name="connsiteY1" fmla="*/ 364138 h 1350103"/>
                <a:gd name="connsiteX2" fmla="*/ 951255 w 7239029"/>
                <a:gd name="connsiteY2" fmla="*/ 553966 h 1350103"/>
                <a:gd name="connsiteX3" fmla="*/ 1965324 w 7239029"/>
                <a:gd name="connsiteY3" fmla="*/ 1347792 h 1350103"/>
                <a:gd name="connsiteX4" fmla="*/ 3059830 w 7239029"/>
                <a:gd name="connsiteY4" fmla="*/ 170502 h 1350103"/>
                <a:gd name="connsiteX5" fmla="*/ 3415013 w 7239029"/>
                <a:gd name="connsiteY5" fmla="*/ 113907 h 1350103"/>
                <a:gd name="connsiteX6" fmla="*/ 3705081 w 7239029"/>
                <a:gd name="connsiteY6" fmla="*/ 1188108 h 1350103"/>
                <a:gd name="connsiteX7" fmla="*/ 4335463 w 7239029"/>
                <a:gd name="connsiteY7" fmla="*/ 451092 h 1350103"/>
                <a:gd name="connsiteX8" fmla="*/ 4605368 w 7239029"/>
                <a:gd name="connsiteY8" fmla="*/ 439662 h 1350103"/>
                <a:gd name="connsiteX9" fmla="*/ 4992928 w 7239029"/>
                <a:gd name="connsiteY9" fmla="*/ 1096887 h 1350103"/>
                <a:gd name="connsiteX10" fmla="*/ 5595025 w 7239029"/>
                <a:gd name="connsiteY10" fmla="*/ 828282 h 1350103"/>
                <a:gd name="connsiteX11" fmla="*/ 5953022 w 7239029"/>
                <a:gd name="connsiteY11" fmla="*/ 658966 h 1350103"/>
                <a:gd name="connsiteX12" fmla="*/ 6169440 w 7239029"/>
                <a:gd name="connsiteY12" fmla="*/ 1062596 h 1350103"/>
                <a:gd name="connsiteX13" fmla="*/ 6695413 w 7239029"/>
                <a:gd name="connsiteY13" fmla="*/ 1034022 h 1350103"/>
                <a:gd name="connsiteX14" fmla="*/ 7239029 w 7239029"/>
                <a:gd name="connsiteY14" fmla="*/ 141927 h 1350103"/>
                <a:gd name="connsiteX0" fmla="*/ 0 w 7239029"/>
                <a:gd name="connsiteY0" fmla="*/ 1296357 h 1347873"/>
                <a:gd name="connsiteX1" fmla="*/ 513895 w 7239029"/>
                <a:gd name="connsiteY1" fmla="*/ 364138 h 1347873"/>
                <a:gd name="connsiteX2" fmla="*/ 951255 w 7239029"/>
                <a:gd name="connsiteY2" fmla="*/ 553966 h 1347873"/>
                <a:gd name="connsiteX3" fmla="*/ 1965324 w 7239029"/>
                <a:gd name="connsiteY3" fmla="*/ 1347792 h 1347873"/>
                <a:gd name="connsiteX4" fmla="*/ 3059830 w 7239029"/>
                <a:gd name="connsiteY4" fmla="*/ 170502 h 1347873"/>
                <a:gd name="connsiteX5" fmla="*/ 3415013 w 7239029"/>
                <a:gd name="connsiteY5" fmla="*/ 113907 h 1347873"/>
                <a:gd name="connsiteX6" fmla="*/ 3705081 w 7239029"/>
                <a:gd name="connsiteY6" fmla="*/ 1188108 h 1347873"/>
                <a:gd name="connsiteX7" fmla="*/ 4335463 w 7239029"/>
                <a:gd name="connsiteY7" fmla="*/ 451092 h 1347873"/>
                <a:gd name="connsiteX8" fmla="*/ 4605368 w 7239029"/>
                <a:gd name="connsiteY8" fmla="*/ 439662 h 1347873"/>
                <a:gd name="connsiteX9" fmla="*/ 4992928 w 7239029"/>
                <a:gd name="connsiteY9" fmla="*/ 1096887 h 1347873"/>
                <a:gd name="connsiteX10" fmla="*/ 5595025 w 7239029"/>
                <a:gd name="connsiteY10" fmla="*/ 828282 h 1347873"/>
                <a:gd name="connsiteX11" fmla="*/ 5953022 w 7239029"/>
                <a:gd name="connsiteY11" fmla="*/ 658966 h 1347873"/>
                <a:gd name="connsiteX12" fmla="*/ 6169440 w 7239029"/>
                <a:gd name="connsiteY12" fmla="*/ 1062596 h 1347873"/>
                <a:gd name="connsiteX13" fmla="*/ 6695413 w 7239029"/>
                <a:gd name="connsiteY13" fmla="*/ 1034022 h 1347873"/>
                <a:gd name="connsiteX14" fmla="*/ 7239029 w 7239029"/>
                <a:gd name="connsiteY14" fmla="*/ 141927 h 1347873"/>
                <a:gd name="connsiteX0" fmla="*/ 0 w 7239029"/>
                <a:gd name="connsiteY0" fmla="*/ 1296357 h 1349302"/>
                <a:gd name="connsiteX1" fmla="*/ 513895 w 7239029"/>
                <a:gd name="connsiteY1" fmla="*/ 364138 h 1349302"/>
                <a:gd name="connsiteX2" fmla="*/ 868207 w 7239029"/>
                <a:gd name="connsiteY2" fmla="*/ 416806 h 1349302"/>
                <a:gd name="connsiteX3" fmla="*/ 1965324 w 7239029"/>
                <a:gd name="connsiteY3" fmla="*/ 1347792 h 1349302"/>
                <a:gd name="connsiteX4" fmla="*/ 3059830 w 7239029"/>
                <a:gd name="connsiteY4" fmla="*/ 170502 h 1349302"/>
                <a:gd name="connsiteX5" fmla="*/ 3415013 w 7239029"/>
                <a:gd name="connsiteY5" fmla="*/ 113907 h 1349302"/>
                <a:gd name="connsiteX6" fmla="*/ 3705081 w 7239029"/>
                <a:gd name="connsiteY6" fmla="*/ 1188108 h 1349302"/>
                <a:gd name="connsiteX7" fmla="*/ 4335463 w 7239029"/>
                <a:gd name="connsiteY7" fmla="*/ 451092 h 1349302"/>
                <a:gd name="connsiteX8" fmla="*/ 4605368 w 7239029"/>
                <a:gd name="connsiteY8" fmla="*/ 439662 h 1349302"/>
                <a:gd name="connsiteX9" fmla="*/ 4992928 w 7239029"/>
                <a:gd name="connsiteY9" fmla="*/ 1096887 h 1349302"/>
                <a:gd name="connsiteX10" fmla="*/ 5595025 w 7239029"/>
                <a:gd name="connsiteY10" fmla="*/ 828282 h 1349302"/>
                <a:gd name="connsiteX11" fmla="*/ 5953022 w 7239029"/>
                <a:gd name="connsiteY11" fmla="*/ 658966 h 1349302"/>
                <a:gd name="connsiteX12" fmla="*/ 6169440 w 7239029"/>
                <a:gd name="connsiteY12" fmla="*/ 1062596 h 1349302"/>
                <a:gd name="connsiteX13" fmla="*/ 6695413 w 7239029"/>
                <a:gd name="connsiteY13" fmla="*/ 1034022 h 1349302"/>
                <a:gd name="connsiteX14" fmla="*/ 7239029 w 7239029"/>
                <a:gd name="connsiteY14" fmla="*/ 141927 h 1349302"/>
                <a:gd name="connsiteX0" fmla="*/ 0 w 7239029"/>
                <a:gd name="connsiteY0" fmla="*/ 1296357 h 1349399"/>
                <a:gd name="connsiteX1" fmla="*/ 513895 w 7239029"/>
                <a:gd name="connsiteY1" fmla="*/ 364138 h 1349399"/>
                <a:gd name="connsiteX2" fmla="*/ 868207 w 7239029"/>
                <a:gd name="connsiteY2" fmla="*/ 416806 h 1349399"/>
                <a:gd name="connsiteX3" fmla="*/ 1965324 w 7239029"/>
                <a:gd name="connsiteY3" fmla="*/ 1347792 h 1349399"/>
                <a:gd name="connsiteX4" fmla="*/ 3059830 w 7239029"/>
                <a:gd name="connsiteY4" fmla="*/ 170502 h 1349399"/>
                <a:gd name="connsiteX5" fmla="*/ 3415013 w 7239029"/>
                <a:gd name="connsiteY5" fmla="*/ 113907 h 1349399"/>
                <a:gd name="connsiteX6" fmla="*/ 3705081 w 7239029"/>
                <a:gd name="connsiteY6" fmla="*/ 1188108 h 1349399"/>
                <a:gd name="connsiteX7" fmla="*/ 4335463 w 7239029"/>
                <a:gd name="connsiteY7" fmla="*/ 451092 h 1349399"/>
                <a:gd name="connsiteX8" fmla="*/ 4605368 w 7239029"/>
                <a:gd name="connsiteY8" fmla="*/ 439662 h 1349399"/>
                <a:gd name="connsiteX9" fmla="*/ 4992928 w 7239029"/>
                <a:gd name="connsiteY9" fmla="*/ 1096887 h 1349399"/>
                <a:gd name="connsiteX10" fmla="*/ 5595025 w 7239029"/>
                <a:gd name="connsiteY10" fmla="*/ 828282 h 1349399"/>
                <a:gd name="connsiteX11" fmla="*/ 5953022 w 7239029"/>
                <a:gd name="connsiteY11" fmla="*/ 658966 h 1349399"/>
                <a:gd name="connsiteX12" fmla="*/ 6169440 w 7239029"/>
                <a:gd name="connsiteY12" fmla="*/ 1062596 h 1349399"/>
                <a:gd name="connsiteX13" fmla="*/ 6695413 w 7239029"/>
                <a:gd name="connsiteY13" fmla="*/ 1034022 h 1349399"/>
                <a:gd name="connsiteX14" fmla="*/ 7239029 w 7239029"/>
                <a:gd name="connsiteY14" fmla="*/ 141927 h 1349399"/>
                <a:gd name="connsiteX0" fmla="*/ 0 w 7239029"/>
                <a:gd name="connsiteY0" fmla="*/ 1296357 h 1349282"/>
                <a:gd name="connsiteX1" fmla="*/ 465450 w 7239029"/>
                <a:gd name="connsiteY1" fmla="*/ 432718 h 1349282"/>
                <a:gd name="connsiteX2" fmla="*/ 868207 w 7239029"/>
                <a:gd name="connsiteY2" fmla="*/ 416806 h 1349282"/>
                <a:gd name="connsiteX3" fmla="*/ 1965324 w 7239029"/>
                <a:gd name="connsiteY3" fmla="*/ 1347792 h 1349282"/>
                <a:gd name="connsiteX4" fmla="*/ 3059830 w 7239029"/>
                <a:gd name="connsiteY4" fmla="*/ 170502 h 1349282"/>
                <a:gd name="connsiteX5" fmla="*/ 3415013 w 7239029"/>
                <a:gd name="connsiteY5" fmla="*/ 113907 h 1349282"/>
                <a:gd name="connsiteX6" fmla="*/ 3705081 w 7239029"/>
                <a:gd name="connsiteY6" fmla="*/ 1188108 h 1349282"/>
                <a:gd name="connsiteX7" fmla="*/ 4335463 w 7239029"/>
                <a:gd name="connsiteY7" fmla="*/ 451092 h 1349282"/>
                <a:gd name="connsiteX8" fmla="*/ 4605368 w 7239029"/>
                <a:gd name="connsiteY8" fmla="*/ 439662 h 1349282"/>
                <a:gd name="connsiteX9" fmla="*/ 4992928 w 7239029"/>
                <a:gd name="connsiteY9" fmla="*/ 1096887 h 1349282"/>
                <a:gd name="connsiteX10" fmla="*/ 5595025 w 7239029"/>
                <a:gd name="connsiteY10" fmla="*/ 828282 h 1349282"/>
                <a:gd name="connsiteX11" fmla="*/ 5953022 w 7239029"/>
                <a:gd name="connsiteY11" fmla="*/ 658966 h 1349282"/>
                <a:gd name="connsiteX12" fmla="*/ 6169440 w 7239029"/>
                <a:gd name="connsiteY12" fmla="*/ 1062596 h 1349282"/>
                <a:gd name="connsiteX13" fmla="*/ 6695413 w 7239029"/>
                <a:gd name="connsiteY13" fmla="*/ 1034022 h 1349282"/>
                <a:gd name="connsiteX14" fmla="*/ 7239029 w 7239029"/>
                <a:gd name="connsiteY14" fmla="*/ 141927 h 1349282"/>
                <a:gd name="connsiteX0" fmla="*/ 0 w 7239029"/>
                <a:gd name="connsiteY0" fmla="*/ 1296357 h 1349282"/>
                <a:gd name="connsiteX1" fmla="*/ 465450 w 7239029"/>
                <a:gd name="connsiteY1" fmla="*/ 432718 h 1349282"/>
                <a:gd name="connsiteX2" fmla="*/ 868207 w 7239029"/>
                <a:gd name="connsiteY2" fmla="*/ 416806 h 1349282"/>
                <a:gd name="connsiteX3" fmla="*/ 1965324 w 7239029"/>
                <a:gd name="connsiteY3" fmla="*/ 1347792 h 1349282"/>
                <a:gd name="connsiteX4" fmla="*/ 3059830 w 7239029"/>
                <a:gd name="connsiteY4" fmla="*/ 170502 h 1349282"/>
                <a:gd name="connsiteX5" fmla="*/ 3415013 w 7239029"/>
                <a:gd name="connsiteY5" fmla="*/ 113907 h 1349282"/>
                <a:gd name="connsiteX6" fmla="*/ 3705081 w 7239029"/>
                <a:gd name="connsiteY6" fmla="*/ 1188108 h 1349282"/>
                <a:gd name="connsiteX7" fmla="*/ 4335463 w 7239029"/>
                <a:gd name="connsiteY7" fmla="*/ 451092 h 1349282"/>
                <a:gd name="connsiteX8" fmla="*/ 4605368 w 7239029"/>
                <a:gd name="connsiteY8" fmla="*/ 439662 h 1349282"/>
                <a:gd name="connsiteX9" fmla="*/ 4992928 w 7239029"/>
                <a:gd name="connsiteY9" fmla="*/ 1096887 h 1349282"/>
                <a:gd name="connsiteX10" fmla="*/ 5595025 w 7239029"/>
                <a:gd name="connsiteY10" fmla="*/ 828282 h 1349282"/>
                <a:gd name="connsiteX11" fmla="*/ 5953022 w 7239029"/>
                <a:gd name="connsiteY11" fmla="*/ 658966 h 1349282"/>
                <a:gd name="connsiteX12" fmla="*/ 6169440 w 7239029"/>
                <a:gd name="connsiteY12" fmla="*/ 1062596 h 1349282"/>
                <a:gd name="connsiteX13" fmla="*/ 6695413 w 7239029"/>
                <a:gd name="connsiteY13" fmla="*/ 1034022 h 1349282"/>
                <a:gd name="connsiteX14" fmla="*/ 7239029 w 7239029"/>
                <a:gd name="connsiteY14" fmla="*/ 141927 h 1349282"/>
                <a:gd name="connsiteX0" fmla="*/ 0 w 7239029"/>
                <a:gd name="connsiteY0" fmla="*/ 1296357 h 1348928"/>
                <a:gd name="connsiteX1" fmla="*/ 465450 w 7239029"/>
                <a:gd name="connsiteY1" fmla="*/ 432718 h 1348928"/>
                <a:gd name="connsiteX2" fmla="*/ 888969 w 7239029"/>
                <a:gd name="connsiteY2" fmla="*/ 388231 h 1348928"/>
                <a:gd name="connsiteX3" fmla="*/ 1965324 w 7239029"/>
                <a:gd name="connsiteY3" fmla="*/ 1347792 h 1348928"/>
                <a:gd name="connsiteX4" fmla="*/ 3059830 w 7239029"/>
                <a:gd name="connsiteY4" fmla="*/ 170502 h 1348928"/>
                <a:gd name="connsiteX5" fmla="*/ 3415013 w 7239029"/>
                <a:gd name="connsiteY5" fmla="*/ 113907 h 1348928"/>
                <a:gd name="connsiteX6" fmla="*/ 3705081 w 7239029"/>
                <a:gd name="connsiteY6" fmla="*/ 1188108 h 1348928"/>
                <a:gd name="connsiteX7" fmla="*/ 4335463 w 7239029"/>
                <a:gd name="connsiteY7" fmla="*/ 451092 h 1348928"/>
                <a:gd name="connsiteX8" fmla="*/ 4605368 w 7239029"/>
                <a:gd name="connsiteY8" fmla="*/ 439662 h 1348928"/>
                <a:gd name="connsiteX9" fmla="*/ 4992928 w 7239029"/>
                <a:gd name="connsiteY9" fmla="*/ 1096887 h 1348928"/>
                <a:gd name="connsiteX10" fmla="*/ 5595025 w 7239029"/>
                <a:gd name="connsiteY10" fmla="*/ 828282 h 1348928"/>
                <a:gd name="connsiteX11" fmla="*/ 5953022 w 7239029"/>
                <a:gd name="connsiteY11" fmla="*/ 658966 h 1348928"/>
                <a:gd name="connsiteX12" fmla="*/ 6169440 w 7239029"/>
                <a:gd name="connsiteY12" fmla="*/ 1062596 h 1348928"/>
                <a:gd name="connsiteX13" fmla="*/ 6695413 w 7239029"/>
                <a:gd name="connsiteY13" fmla="*/ 1034022 h 1348928"/>
                <a:gd name="connsiteX14" fmla="*/ 7239029 w 7239029"/>
                <a:gd name="connsiteY14" fmla="*/ 141927 h 1348928"/>
                <a:gd name="connsiteX0" fmla="*/ 0 w 7239029"/>
                <a:gd name="connsiteY0" fmla="*/ 1296357 h 1348967"/>
                <a:gd name="connsiteX1" fmla="*/ 465450 w 7239029"/>
                <a:gd name="connsiteY1" fmla="*/ 432718 h 1348967"/>
                <a:gd name="connsiteX2" fmla="*/ 888969 w 7239029"/>
                <a:gd name="connsiteY2" fmla="*/ 388231 h 1348967"/>
                <a:gd name="connsiteX3" fmla="*/ 1965324 w 7239029"/>
                <a:gd name="connsiteY3" fmla="*/ 1347792 h 1348967"/>
                <a:gd name="connsiteX4" fmla="*/ 3059830 w 7239029"/>
                <a:gd name="connsiteY4" fmla="*/ 170502 h 1348967"/>
                <a:gd name="connsiteX5" fmla="*/ 3415013 w 7239029"/>
                <a:gd name="connsiteY5" fmla="*/ 113907 h 1348967"/>
                <a:gd name="connsiteX6" fmla="*/ 3705081 w 7239029"/>
                <a:gd name="connsiteY6" fmla="*/ 1188108 h 1348967"/>
                <a:gd name="connsiteX7" fmla="*/ 4335463 w 7239029"/>
                <a:gd name="connsiteY7" fmla="*/ 451092 h 1348967"/>
                <a:gd name="connsiteX8" fmla="*/ 4605368 w 7239029"/>
                <a:gd name="connsiteY8" fmla="*/ 439662 h 1348967"/>
                <a:gd name="connsiteX9" fmla="*/ 4992928 w 7239029"/>
                <a:gd name="connsiteY9" fmla="*/ 1096887 h 1348967"/>
                <a:gd name="connsiteX10" fmla="*/ 5595025 w 7239029"/>
                <a:gd name="connsiteY10" fmla="*/ 828282 h 1348967"/>
                <a:gd name="connsiteX11" fmla="*/ 5953022 w 7239029"/>
                <a:gd name="connsiteY11" fmla="*/ 658966 h 1348967"/>
                <a:gd name="connsiteX12" fmla="*/ 6169440 w 7239029"/>
                <a:gd name="connsiteY12" fmla="*/ 1062596 h 1348967"/>
                <a:gd name="connsiteX13" fmla="*/ 6695413 w 7239029"/>
                <a:gd name="connsiteY13" fmla="*/ 1034022 h 1348967"/>
                <a:gd name="connsiteX14" fmla="*/ 7239029 w 7239029"/>
                <a:gd name="connsiteY14" fmla="*/ 141927 h 1348967"/>
                <a:gd name="connsiteX0" fmla="*/ 0 w 7239029"/>
                <a:gd name="connsiteY0" fmla="*/ 1296357 h 1349384"/>
                <a:gd name="connsiteX1" fmla="*/ 465450 w 7239029"/>
                <a:gd name="connsiteY1" fmla="*/ 432718 h 1349384"/>
                <a:gd name="connsiteX2" fmla="*/ 888969 w 7239029"/>
                <a:gd name="connsiteY2" fmla="*/ 388231 h 1349384"/>
                <a:gd name="connsiteX3" fmla="*/ 1965324 w 7239029"/>
                <a:gd name="connsiteY3" fmla="*/ 1347792 h 1349384"/>
                <a:gd name="connsiteX4" fmla="*/ 3059830 w 7239029"/>
                <a:gd name="connsiteY4" fmla="*/ 170502 h 1349384"/>
                <a:gd name="connsiteX5" fmla="*/ 3415013 w 7239029"/>
                <a:gd name="connsiteY5" fmla="*/ 113907 h 1349384"/>
                <a:gd name="connsiteX6" fmla="*/ 3705081 w 7239029"/>
                <a:gd name="connsiteY6" fmla="*/ 1188108 h 1349384"/>
                <a:gd name="connsiteX7" fmla="*/ 4335463 w 7239029"/>
                <a:gd name="connsiteY7" fmla="*/ 451092 h 1349384"/>
                <a:gd name="connsiteX8" fmla="*/ 4605368 w 7239029"/>
                <a:gd name="connsiteY8" fmla="*/ 439662 h 1349384"/>
                <a:gd name="connsiteX9" fmla="*/ 4992928 w 7239029"/>
                <a:gd name="connsiteY9" fmla="*/ 1096887 h 1349384"/>
                <a:gd name="connsiteX10" fmla="*/ 5595025 w 7239029"/>
                <a:gd name="connsiteY10" fmla="*/ 828282 h 1349384"/>
                <a:gd name="connsiteX11" fmla="*/ 5953022 w 7239029"/>
                <a:gd name="connsiteY11" fmla="*/ 658966 h 1349384"/>
                <a:gd name="connsiteX12" fmla="*/ 6169440 w 7239029"/>
                <a:gd name="connsiteY12" fmla="*/ 1062596 h 1349384"/>
                <a:gd name="connsiteX13" fmla="*/ 6695413 w 7239029"/>
                <a:gd name="connsiteY13" fmla="*/ 1034022 h 1349384"/>
                <a:gd name="connsiteX14" fmla="*/ 7239029 w 7239029"/>
                <a:gd name="connsiteY14" fmla="*/ 141927 h 1349384"/>
                <a:gd name="connsiteX0" fmla="*/ 0 w 7239029"/>
                <a:gd name="connsiteY0" fmla="*/ 1296357 h 1348910"/>
                <a:gd name="connsiteX1" fmla="*/ 423926 w 7239029"/>
                <a:gd name="connsiteY1" fmla="*/ 518443 h 1348910"/>
                <a:gd name="connsiteX2" fmla="*/ 888969 w 7239029"/>
                <a:gd name="connsiteY2" fmla="*/ 388231 h 1348910"/>
                <a:gd name="connsiteX3" fmla="*/ 1965324 w 7239029"/>
                <a:gd name="connsiteY3" fmla="*/ 1347792 h 1348910"/>
                <a:gd name="connsiteX4" fmla="*/ 3059830 w 7239029"/>
                <a:gd name="connsiteY4" fmla="*/ 170502 h 1348910"/>
                <a:gd name="connsiteX5" fmla="*/ 3415013 w 7239029"/>
                <a:gd name="connsiteY5" fmla="*/ 113907 h 1348910"/>
                <a:gd name="connsiteX6" fmla="*/ 3705081 w 7239029"/>
                <a:gd name="connsiteY6" fmla="*/ 1188108 h 1348910"/>
                <a:gd name="connsiteX7" fmla="*/ 4335463 w 7239029"/>
                <a:gd name="connsiteY7" fmla="*/ 451092 h 1348910"/>
                <a:gd name="connsiteX8" fmla="*/ 4605368 w 7239029"/>
                <a:gd name="connsiteY8" fmla="*/ 439662 h 1348910"/>
                <a:gd name="connsiteX9" fmla="*/ 4992928 w 7239029"/>
                <a:gd name="connsiteY9" fmla="*/ 1096887 h 1348910"/>
                <a:gd name="connsiteX10" fmla="*/ 5595025 w 7239029"/>
                <a:gd name="connsiteY10" fmla="*/ 828282 h 1348910"/>
                <a:gd name="connsiteX11" fmla="*/ 5953022 w 7239029"/>
                <a:gd name="connsiteY11" fmla="*/ 658966 h 1348910"/>
                <a:gd name="connsiteX12" fmla="*/ 6169440 w 7239029"/>
                <a:gd name="connsiteY12" fmla="*/ 1062596 h 1348910"/>
                <a:gd name="connsiteX13" fmla="*/ 6695413 w 7239029"/>
                <a:gd name="connsiteY13" fmla="*/ 1034022 h 1348910"/>
                <a:gd name="connsiteX14" fmla="*/ 7239029 w 7239029"/>
                <a:gd name="connsiteY14" fmla="*/ 141927 h 1348910"/>
                <a:gd name="connsiteX0" fmla="*/ 0 w 7239029"/>
                <a:gd name="connsiteY0" fmla="*/ 1296357 h 1348910"/>
                <a:gd name="connsiteX1" fmla="*/ 423926 w 7239029"/>
                <a:gd name="connsiteY1" fmla="*/ 518443 h 1348910"/>
                <a:gd name="connsiteX2" fmla="*/ 888969 w 7239029"/>
                <a:gd name="connsiteY2" fmla="*/ 388231 h 1348910"/>
                <a:gd name="connsiteX3" fmla="*/ 1965324 w 7239029"/>
                <a:gd name="connsiteY3" fmla="*/ 1347792 h 1348910"/>
                <a:gd name="connsiteX4" fmla="*/ 3059830 w 7239029"/>
                <a:gd name="connsiteY4" fmla="*/ 170502 h 1348910"/>
                <a:gd name="connsiteX5" fmla="*/ 3415013 w 7239029"/>
                <a:gd name="connsiteY5" fmla="*/ 113907 h 1348910"/>
                <a:gd name="connsiteX6" fmla="*/ 3705081 w 7239029"/>
                <a:gd name="connsiteY6" fmla="*/ 1188108 h 1348910"/>
                <a:gd name="connsiteX7" fmla="*/ 4335463 w 7239029"/>
                <a:gd name="connsiteY7" fmla="*/ 451092 h 1348910"/>
                <a:gd name="connsiteX8" fmla="*/ 4605368 w 7239029"/>
                <a:gd name="connsiteY8" fmla="*/ 439662 h 1348910"/>
                <a:gd name="connsiteX9" fmla="*/ 4992928 w 7239029"/>
                <a:gd name="connsiteY9" fmla="*/ 1096887 h 1348910"/>
                <a:gd name="connsiteX10" fmla="*/ 5595025 w 7239029"/>
                <a:gd name="connsiteY10" fmla="*/ 828282 h 1348910"/>
                <a:gd name="connsiteX11" fmla="*/ 5953022 w 7239029"/>
                <a:gd name="connsiteY11" fmla="*/ 658966 h 1348910"/>
                <a:gd name="connsiteX12" fmla="*/ 6169440 w 7239029"/>
                <a:gd name="connsiteY12" fmla="*/ 1062596 h 1348910"/>
                <a:gd name="connsiteX13" fmla="*/ 6695413 w 7239029"/>
                <a:gd name="connsiteY13" fmla="*/ 1034022 h 1348910"/>
                <a:gd name="connsiteX14" fmla="*/ 7239029 w 7239029"/>
                <a:gd name="connsiteY14" fmla="*/ 141927 h 1348910"/>
                <a:gd name="connsiteX0" fmla="*/ 0 w 7239029"/>
                <a:gd name="connsiteY0" fmla="*/ 1296357 h 1348916"/>
                <a:gd name="connsiteX1" fmla="*/ 389323 w 7239029"/>
                <a:gd name="connsiteY1" fmla="*/ 489868 h 1348916"/>
                <a:gd name="connsiteX2" fmla="*/ 888969 w 7239029"/>
                <a:gd name="connsiteY2" fmla="*/ 388231 h 1348916"/>
                <a:gd name="connsiteX3" fmla="*/ 1965324 w 7239029"/>
                <a:gd name="connsiteY3" fmla="*/ 1347792 h 1348916"/>
                <a:gd name="connsiteX4" fmla="*/ 3059830 w 7239029"/>
                <a:gd name="connsiteY4" fmla="*/ 170502 h 1348916"/>
                <a:gd name="connsiteX5" fmla="*/ 3415013 w 7239029"/>
                <a:gd name="connsiteY5" fmla="*/ 113907 h 1348916"/>
                <a:gd name="connsiteX6" fmla="*/ 3705081 w 7239029"/>
                <a:gd name="connsiteY6" fmla="*/ 1188108 h 1348916"/>
                <a:gd name="connsiteX7" fmla="*/ 4335463 w 7239029"/>
                <a:gd name="connsiteY7" fmla="*/ 451092 h 1348916"/>
                <a:gd name="connsiteX8" fmla="*/ 4605368 w 7239029"/>
                <a:gd name="connsiteY8" fmla="*/ 439662 h 1348916"/>
                <a:gd name="connsiteX9" fmla="*/ 4992928 w 7239029"/>
                <a:gd name="connsiteY9" fmla="*/ 1096887 h 1348916"/>
                <a:gd name="connsiteX10" fmla="*/ 5595025 w 7239029"/>
                <a:gd name="connsiteY10" fmla="*/ 828282 h 1348916"/>
                <a:gd name="connsiteX11" fmla="*/ 5953022 w 7239029"/>
                <a:gd name="connsiteY11" fmla="*/ 658966 h 1348916"/>
                <a:gd name="connsiteX12" fmla="*/ 6169440 w 7239029"/>
                <a:gd name="connsiteY12" fmla="*/ 1062596 h 1348916"/>
                <a:gd name="connsiteX13" fmla="*/ 6695413 w 7239029"/>
                <a:gd name="connsiteY13" fmla="*/ 1034022 h 1348916"/>
                <a:gd name="connsiteX14" fmla="*/ 7239029 w 7239029"/>
                <a:gd name="connsiteY14" fmla="*/ 141927 h 1348916"/>
                <a:gd name="connsiteX0" fmla="*/ 0 w 7239029"/>
                <a:gd name="connsiteY0" fmla="*/ 1296357 h 1348291"/>
                <a:gd name="connsiteX1" fmla="*/ 389323 w 7239029"/>
                <a:gd name="connsiteY1" fmla="*/ 489868 h 1348291"/>
                <a:gd name="connsiteX2" fmla="*/ 868207 w 7239029"/>
                <a:gd name="connsiteY2" fmla="*/ 319651 h 1348291"/>
                <a:gd name="connsiteX3" fmla="*/ 1965324 w 7239029"/>
                <a:gd name="connsiteY3" fmla="*/ 1347792 h 1348291"/>
                <a:gd name="connsiteX4" fmla="*/ 3059830 w 7239029"/>
                <a:gd name="connsiteY4" fmla="*/ 170502 h 1348291"/>
                <a:gd name="connsiteX5" fmla="*/ 3415013 w 7239029"/>
                <a:gd name="connsiteY5" fmla="*/ 113907 h 1348291"/>
                <a:gd name="connsiteX6" fmla="*/ 3705081 w 7239029"/>
                <a:gd name="connsiteY6" fmla="*/ 1188108 h 1348291"/>
                <a:gd name="connsiteX7" fmla="*/ 4335463 w 7239029"/>
                <a:gd name="connsiteY7" fmla="*/ 451092 h 1348291"/>
                <a:gd name="connsiteX8" fmla="*/ 4605368 w 7239029"/>
                <a:gd name="connsiteY8" fmla="*/ 439662 h 1348291"/>
                <a:gd name="connsiteX9" fmla="*/ 4992928 w 7239029"/>
                <a:gd name="connsiteY9" fmla="*/ 1096887 h 1348291"/>
                <a:gd name="connsiteX10" fmla="*/ 5595025 w 7239029"/>
                <a:gd name="connsiteY10" fmla="*/ 828282 h 1348291"/>
                <a:gd name="connsiteX11" fmla="*/ 5953022 w 7239029"/>
                <a:gd name="connsiteY11" fmla="*/ 658966 h 1348291"/>
                <a:gd name="connsiteX12" fmla="*/ 6169440 w 7239029"/>
                <a:gd name="connsiteY12" fmla="*/ 1062596 h 1348291"/>
                <a:gd name="connsiteX13" fmla="*/ 6695413 w 7239029"/>
                <a:gd name="connsiteY13" fmla="*/ 1034022 h 1348291"/>
                <a:gd name="connsiteX14" fmla="*/ 7239029 w 7239029"/>
                <a:gd name="connsiteY14" fmla="*/ 141927 h 1348291"/>
                <a:gd name="connsiteX0" fmla="*/ 0 w 7239029"/>
                <a:gd name="connsiteY0" fmla="*/ 1296040 h 1342262"/>
                <a:gd name="connsiteX1" fmla="*/ 389323 w 7239029"/>
                <a:gd name="connsiteY1" fmla="*/ 489551 h 1342262"/>
                <a:gd name="connsiteX2" fmla="*/ 868207 w 7239029"/>
                <a:gd name="connsiteY2" fmla="*/ 319334 h 1342262"/>
                <a:gd name="connsiteX3" fmla="*/ 1799228 w 7239029"/>
                <a:gd name="connsiteY3" fmla="*/ 1341760 h 1342262"/>
                <a:gd name="connsiteX4" fmla="*/ 3059830 w 7239029"/>
                <a:gd name="connsiteY4" fmla="*/ 170185 h 1342262"/>
                <a:gd name="connsiteX5" fmla="*/ 3415013 w 7239029"/>
                <a:gd name="connsiteY5" fmla="*/ 113590 h 1342262"/>
                <a:gd name="connsiteX6" fmla="*/ 3705081 w 7239029"/>
                <a:gd name="connsiteY6" fmla="*/ 1187791 h 1342262"/>
                <a:gd name="connsiteX7" fmla="*/ 4335463 w 7239029"/>
                <a:gd name="connsiteY7" fmla="*/ 450775 h 1342262"/>
                <a:gd name="connsiteX8" fmla="*/ 4605368 w 7239029"/>
                <a:gd name="connsiteY8" fmla="*/ 439345 h 1342262"/>
                <a:gd name="connsiteX9" fmla="*/ 4992928 w 7239029"/>
                <a:gd name="connsiteY9" fmla="*/ 1096570 h 1342262"/>
                <a:gd name="connsiteX10" fmla="*/ 5595025 w 7239029"/>
                <a:gd name="connsiteY10" fmla="*/ 827965 h 1342262"/>
                <a:gd name="connsiteX11" fmla="*/ 5953022 w 7239029"/>
                <a:gd name="connsiteY11" fmla="*/ 658649 h 1342262"/>
                <a:gd name="connsiteX12" fmla="*/ 6169440 w 7239029"/>
                <a:gd name="connsiteY12" fmla="*/ 1062279 h 1342262"/>
                <a:gd name="connsiteX13" fmla="*/ 6695413 w 7239029"/>
                <a:gd name="connsiteY13" fmla="*/ 1033705 h 1342262"/>
                <a:gd name="connsiteX14" fmla="*/ 7239029 w 7239029"/>
                <a:gd name="connsiteY14" fmla="*/ 141610 h 1342262"/>
                <a:gd name="connsiteX0" fmla="*/ 0 w 7239029"/>
                <a:gd name="connsiteY0" fmla="*/ 1296040 h 1341827"/>
                <a:gd name="connsiteX1" fmla="*/ 389323 w 7239029"/>
                <a:gd name="connsiteY1" fmla="*/ 489551 h 1341827"/>
                <a:gd name="connsiteX2" fmla="*/ 868207 w 7239029"/>
                <a:gd name="connsiteY2" fmla="*/ 319334 h 1341827"/>
                <a:gd name="connsiteX3" fmla="*/ 1799228 w 7239029"/>
                <a:gd name="connsiteY3" fmla="*/ 1341760 h 1341827"/>
                <a:gd name="connsiteX4" fmla="*/ 3059830 w 7239029"/>
                <a:gd name="connsiteY4" fmla="*/ 170185 h 1341827"/>
                <a:gd name="connsiteX5" fmla="*/ 3415013 w 7239029"/>
                <a:gd name="connsiteY5" fmla="*/ 113590 h 1341827"/>
                <a:gd name="connsiteX6" fmla="*/ 3705081 w 7239029"/>
                <a:gd name="connsiteY6" fmla="*/ 1187791 h 1341827"/>
                <a:gd name="connsiteX7" fmla="*/ 4335463 w 7239029"/>
                <a:gd name="connsiteY7" fmla="*/ 450775 h 1341827"/>
                <a:gd name="connsiteX8" fmla="*/ 4605368 w 7239029"/>
                <a:gd name="connsiteY8" fmla="*/ 439345 h 1341827"/>
                <a:gd name="connsiteX9" fmla="*/ 4992928 w 7239029"/>
                <a:gd name="connsiteY9" fmla="*/ 1096570 h 1341827"/>
                <a:gd name="connsiteX10" fmla="*/ 5595025 w 7239029"/>
                <a:gd name="connsiteY10" fmla="*/ 827965 h 1341827"/>
                <a:gd name="connsiteX11" fmla="*/ 5953022 w 7239029"/>
                <a:gd name="connsiteY11" fmla="*/ 658649 h 1341827"/>
                <a:gd name="connsiteX12" fmla="*/ 6169440 w 7239029"/>
                <a:gd name="connsiteY12" fmla="*/ 1062279 h 1341827"/>
                <a:gd name="connsiteX13" fmla="*/ 6695413 w 7239029"/>
                <a:gd name="connsiteY13" fmla="*/ 1033705 h 1341827"/>
                <a:gd name="connsiteX14" fmla="*/ 7239029 w 7239029"/>
                <a:gd name="connsiteY14" fmla="*/ 141610 h 1341827"/>
                <a:gd name="connsiteX0" fmla="*/ 0 w 7239029"/>
                <a:gd name="connsiteY0" fmla="*/ 1295409 h 1329767"/>
                <a:gd name="connsiteX1" fmla="*/ 389323 w 7239029"/>
                <a:gd name="connsiteY1" fmla="*/ 488920 h 1329767"/>
                <a:gd name="connsiteX2" fmla="*/ 868207 w 7239029"/>
                <a:gd name="connsiteY2" fmla="*/ 318703 h 1329767"/>
                <a:gd name="connsiteX3" fmla="*/ 1965324 w 7239029"/>
                <a:gd name="connsiteY3" fmla="*/ 1329699 h 1329767"/>
                <a:gd name="connsiteX4" fmla="*/ 3059830 w 7239029"/>
                <a:gd name="connsiteY4" fmla="*/ 169554 h 1329767"/>
                <a:gd name="connsiteX5" fmla="*/ 3415013 w 7239029"/>
                <a:gd name="connsiteY5" fmla="*/ 112959 h 1329767"/>
                <a:gd name="connsiteX6" fmla="*/ 3705081 w 7239029"/>
                <a:gd name="connsiteY6" fmla="*/ 1187160 h 1329767"/>
                <a:gd name="connsiteX7" fmla="*/ 4335463 w 7239029"/>
                <a:gd name="connsiteY7" fmla="*/ 450144 h 1329767"/>
                <a:gd name="connsiteX8" fmla="*/ 4605368 w 7239029"/>
                <a:gd name="connsiteY8" fmla="*/ 438714 h 1329767"/>
                <a:gd name="connsiteX9" fmla="*/ 4992928 w 7239029"/>
                <a:gd name="connsiteY9" fmla="*/ 1095939 h 1329767"/>
                <a:gd name="connsiteX10" fmla="*/ 5595025 w 7239029"/>
                <a:gd name="connsiteY10" fmla="*/ 827334 h 1329767"/>
                <a:gd name="connsiteX11" fmla="*/ 5953022 w 7239029"/>
                <a:gd name="connsiteY11" fmla="*/ 658018 h 1329767"/>
                <a:gd name="connsiteX12" fmla="*/ 6169440 w 7239029"/>
                <a:gd name="connsiteY12" fmla="*/ 1061648 h 1329767"/>
                <a:gd name="connsiteX13" fmla="*/ 6695413 w 7239029"/>
                <a:gd name="connsiteY13" fmla="*/ 1033074 h 1329767"/>
                <a:gd name="connsiteX14" fmla="*/ 7239029 w 7239029"/>
                <a:gd name="connsiteY14" fmla="*/ 140979 h 1329767"/>
                <a:gd name="connsiteX0" fmla="*/ 0 w 7239029"/>
                <a:gd name="connsiteY0" fmla="*/ 1295409 h 1329749"/>
                <a:gd name="connsiteX1" fmla="*/ 389323 w 7239029"/>
                <a:gd name="connsiteY1" fmla="*/ 488920 h 1329749"/>
                <a:gd name="connsiteX2" fmla="*/ 868207 w 7239029"/>
                <a:gd name="connsiteY2" fmla="*/ 318703 h 1329749"/>
                <a:gd name="connsiteX3" fmla="*/ 1965324 w 7239029"/>
                <a:gd name="connsiteY3" fmla="*/ 1329699 h 1329749"/>
                <a:gd name="connsiteX4" fmla="*/ 3059830 w 7239029"/>
                <a:gd name="connsiteY4" fmla="*/ 169554 h 1329749"/>
                <a:gd name="connsiteX5" fmla="*/ 3415013 w 7239029"/>
                <a:gd name="connsiteY5" fmla="*/ 112959 h 1329749"/>
                <a:gd name="connsiteX6" fmla="*/ 3705081 w 7239029"/>
                <a:gd name="connsiteY6" fmla="*/ 1187160 h 1329749"/>
                <a:gd name="connsiteX7" fmla="*/ 4335463 w 7239029"/>
                <a:gd name="connsiteY7" fmla="*/ 450144 h 1329749"/>
                <a:gd name="connsiteX8" fmla="*/ 4605368 w 7239029"/>
                <a:gd name="connsiteY8" fmla="*/ 438714 h 1329749"/>
                <a:gd name="connsiteX9" fmla="*/ 4992928 w 7239029"/>
                <a:gd name="connsiteY9" fmla="*/ 1095939 h 1329749"/>
                <a:gd name="connsiteX10" fmla="*/ 5595025 w 7239029"/>
                <a:gd name="connsiteY10" fmla="*/ 827334 h 1329749"/>
                <a:gd name="connsiteX11" fmla="*/ 5953022 w 7239029"/>
                <a:gd name="connsiteY11" fmla="*/ 658018 h 1329749"/>
                <a:gd name="connsiteX12" fmla="*/ 6169440 w 7239029"/>
                <a:gd name="connsiteY12" fmla="*/ 1061648 h 1329749"/>
                <a:gd name="connsiteX13" fmla="*/ 6695413 w 7239029"/>
                <a:gd name="connsiteY13" fmla="*/ 1033074 h 1329749"/>
                <a:gd name="connsiteX14" fmla="*/ 7239029 w 7239029"/>
                <a:gd name="connsiteY14" fmla="*/ 140979 h 1329749"/>
                <a:gd name="connsiteX0" fmla="*/ 0 w 7239029"/>
                <a:gd name="connsiteY0" fmla="*/ 1296356 h 1347840"/>
                <a:gd name="connsiteX1" fmla="*/ 389323 w 7239029"/>
                <a:gd name="connsiteY1" fmla="*/ 489867 h 1347840"/>
                <a:gd name="connsiteX2" fmla="*/ 868207 w 7239029"/>
                <a:gd name="connsiteY2" fmla="*/ 319650 h 1347840"/>
                <a:gd name="connsiteX3" fmla="*/ 1868434 w 7239029"/>
                <a:gd name="connsiteY3" fmla="*/ 1347791 h 1347840"/>
                <a:gd name="connsiteX4" fmla="*/ 3059830 w 7239029"/>
                <a:gd name="connsiteY4" fmla="*/ 170501 h 1347840"/>
                <a:gd name="connsiteX5" fmla="*/ 3415013 w 7239029"/>
                <a:gd name="connsiteY5" fmla="*/ 113906 h 1347840"/>
                <a:gd name="connsiteX6" fmla="*/ 3705081 w 7239029"/>
                <a:gd name="connsiteY6" fmla="*/ 1188107 h 1347840"/>
                <a:gd name="connsiteX7" fmla="*/ 4335463 w 7239029"/>
                <a:gd name="connsiteY7" fmla="*/ 451091 h 1347840"/>
                <a:gd name="connsiteX8" fmla="*/ 4605368 w 7239029"/>
                <a:gd name="connsiteY8" fmla="*/ 439661 h 1347840"/>
                <a:gd name="connsiteX9" fmla="*/ 4992928 w 7239029"/>
                <a:gd name="connsiteY9" fmla="*/ 1096886 h 1347840"/>
                <a:gd name="connsiteX10" fmla="*/ 5595025 w 7239029"/>
                <a:gd name="connsiteY10" fmla="*/ 828281 h 1347840"/>
                <a:gd name="connsiteX11" fmla="*/ 5953022 w 7239029"/>
                <a:gd name="connsiteY11" fmla="*/ 658965 h 1347840"/>
                <a:gd name="connsiteX12" fmla="*/ 6169440 w 7239029"/>
                <a:gd name="connsiteY12" fmla="*/ 1062595 h 1347840"/>
                <a:gd name="connsiteX13" fmla="*/ 6695413 w 7239029"/>
                <a:gd name="connsiteY13" fmla="*/ 1034021 h 1347840"/>
                <a:gd name="connsiteX14" fmla="*/ 7239029 w 7239029"/>
                <a:gd name="connsiteY14" fmla="*/ 141926 h 1347840"/>
                <a:gd name="connsiteX0" fmla="*/ 0 w 7239029"/>
                <a:gd name="connsiteY0" fmla="*/ 1296356 h 1348375"/>
                <a:gd name="connsiteX1" fmla="*/ 389323 w 7239029"/>
                <a:gd name="connsiteY1" fmla="*/ 489867 h 1348375"/>
                <a:gd name="connsiteX2" fmla="*/ 819762 w 7239029"/>
                <a:gd name="connsiteY2" fmla="*/ 331080 h 1348375"/>
                <a:gd name="connsiteX3" fmla="*/ 1868434 w 7239029"/>
                <a:gd name="connsiteY3" fmla="*/ 1347791 h 1348375"/>
                <a:gd name="connsiteX4" fmla="*/ 3059830 w 7239029"/>
                <a:gd name="connsiteY4" fmla="*/ 170501 h 1348375"/>
                <a:gd name="connsiteX5" fmla="*/ 3415013 w 7239029"/>
                <a:gd name="connsiteY5" fmla="*/ 113906 h 1348375"/>
                <a:gd name="connsiteX6" fmla="*/ 3705081 w 7239029"/>
                <a:gd name="connsiteY6" fmla="*/ 1188107 h 1348375"/>
                <a:gd name="connsiteX7" fmla="*/ 4335463 w 7239029"/>
                <a:gd name="connsiteY7" fmla="*/ 451091 h 1348375"/>
                <a:gd name="connsiteX8" fmla="*/ 4605368 w 7239029"/>
                <a:gd name="connsiteY8" fmla="*/ 439661 h 1348375"/>
                <a:gd name="connsiteX9" fmla="*/ 4992928 w 7239029"/>
                <a:gd name="connsiteY9" fmla="*/ 1096886 h 1348375"/>
                <a:gd name="connsiteX10" fmla="*/ 5595025 w 7239029"/>
                <a:gd name="connsiteY10" fmla="*/ 828281 h 1348375"/>
                <a:gd name="connsiteX11" fmla="*/ 5953022 w 7239029"/>
                <a:gd name="connsiteY11" fmla="*/ 658965 h 1348375"/>
                <a:gd name="connsiteX12" fmla="*/ 6169440 w 7239029"/>
                <a:gd name="connsiteY12" fmla="*/ 1062595 h 1348375"/>
                <a:gd name="connsiteX13" fmla="*/ 6695413 w 7239029"/>
                <a:gd name="connsiteY13" fmla="*/ 1034021 h 1348375"/>
                <a:gd name="connsiteX14" fmla="*/ 7239029 w 7239029"/>
                <a:gd name="connsiteY14" fmla="*/ 141926 h 1348375"/>
                <a:gd name="connsiteX0" fmla="*/ 0 w 7327405"/>
                <a:gd name="connsiteY0" fmla="*/ 1270598 h 1348375"/>
                <a:gd name="connsiteX1" fmla="*/ 477699 w 7327405"/>
                <a:gd name="connsiteY1" fmla="*/ 489867 h 1348375"/>
                <a:gd name="connsiteX2" fmla="*/ 908138 w 7327405"/>
                <a:gd name="connsiteY2" fmla="*/ 331080 h 1348375"/>
                <a:gd name="connsiteX3" fmla="*/ 1956810 w 7327405"/>
                <a:gd name="connsiteY3" fmla="*/ 1347791 h 1348375"/>
                <a:gd name="connsiteX4" fmla="*/ 3148206 w 7327405"/>
                <a:gd name="connsiteY4" fmla="*/ 170501 h 1348375"/>
                <a:gd name="connsiteX5" fmla="*/ 3503389 w 7327405"/>
                <a:gd name="connsiteY5" fmla="*/ 113906 h 1348375"/>
                <a:gd name="connsiteX6" fmla="*/ 3793457 w 7327405"/>
                <a:gd name="connsiteY6" fmla="*/ 1188107 h 1348375"/>
                <a:gd name="connsiteX7" fmla="*/ 4423839 w 7327405"/>
                <a:gd name="connsiteY7" fmla="*/ 451091 h 1348375"/>
                <a:gd name="connsiteX8" fmla="*/ 4693744 w 7327405"/>
                <a:gd name="connsiteY8" fmla="*/ 439661 h 1348375"/>
                <a:gd name="connsiteX9" fmla="*/ 5081304 w 7327405"/>
                <a:gd name="connsiteY9" fmla="*/ 1096886 h 1348375"/>
                <a:gd name="connsiteX10" fmla="*/ 5683401 w 7327405"/>
                <a:gd name="connsiteY10" fmla="*/ 828281 h 1348375"/>
                <a:gd name="connsiteX11" fmla="*/ 6041398 w 7327405"/>
                <a:gd name="connsiteY11" fmla="*/ 658965 h 1348375"/>
                <a:gd name="connsiteX12" fmla="*/ 6257816 w 7327405"/>
                <a:gd name="connsiteY12" fmla="*/ 1062595 h 1348375"/>
                <a:gd name="connsiteX13" fmla="*/ 6783789 w 7327405"/>
                <a:gd name="connsiteY13" fmla="*/ 1034021 h 1348375"/>
                <a:gd name="connsiteX14" fmla="*/ 7327405 w 7327405"/>
                <a:gd name="connsiteY14" fmla="*/ 141926 h 1348375"/>
                <a:gd name="connsiteX0" fmla="*/ 0 w 7327405"/>
                <a:gd name="connsiteY0" fmla="*/ 1270598 h 1348381"/>
                <a:gd name="connsiteX1" fmla="*/ 456906 w 7327405"/>
                <a:gd name="connsiteY1" fmla="*/ 429765 h 1348381"/>
                <a:gd name="connsiteX2" fmla="*/ 908138 w 7327405"/>
                <a:gd name="connsiteY2" fmla="*/ 331080 h 1348381"/>
                <a:gd name="connsiteX3" fmla="*/ 1956810 w 7327405"/>
                <a:gd name="connsiteY3" fmla="*/ 1347791 h 1348381"/>
                <a:gd name="connsiteX4" fmla="*/ 3148206 w 7327405"/>
                <a:gd name="connsiteY4" fmla="*/ 170501 h 1348381"/>
                <a:gd name="connsiteX5" fmla="*/ 3503389 w 7327405"/>
                <a:gd name="connsiteY5" fmla="*/ 113906 h 1348381"/>
                <a:gd name="connsiteX6" fmla="*/ 3793457 w 7327405"/>
                <a:gd name="connsiteY6" fmla="*/ 1188107 h 1348381"/>
                <a:gd name="connsiteX7" fmla="*/ 4423839 w 7327405"/>
                <a:gd name="connsiteY7" fmla="*/ 451091 h 1348381"/>
                <a:gd name="connsiteX8" fmla="*/ 4693744 w 7327405"/>
                <a:gd name="connsiteY8" fmla="*/ 439661 h 1348381"/>
                <a:gd name="connsiteX9" fmla="*/ 5081304 w 7327405"/>
                <a:gd name="connsiteY9" fmla="*/ 1096886 h 1348381"/>
                <a:gd name="connsiteX10" fmla="*/ 5683401 w 7327405"/>
                <a:gd name="connsiteY10" fmla="*/ 828281 h 1348381"/>
                <a:gd name="connsiteX11" fmla="*/ 6041398 w 7327405"/>
                <a:gd name="connsiteY11" fmla="*/ 658965 h 1348381"/>
                <a:gd name="connsiteX12" fmla="*/ 6257816 w 7327405"/>
                <a:gd name="connsiteY12" fmla="*/ 1062595 h 1348381"/>
                <a:gd name="connsiteX13" fmla="*/ 6783789 w 7327405"/>
                <a:gd name="connsiteY13" fmla="*/ 1034021 h 1348381"/>
                <a:gd name="connsiteX14" fmla="*/ 7327405 w 7327405"/>
                <a:gd name="connsiteY14" fmla="*/ 141926 h 1348381"/>
                <a:gd name="connsiteX0" fmla="*/ 0 w 7327405"/>
                <a:gd name="connsiteY0" fmla="*/ 1270598 h 1347992"/>
                <a:gd name="connsiteX1" fmla="*/ 456906 w 7327405"/>
                <a:gd name="connsiteY1" fmla="*/ 429765 h 1347992"/>
                <a:gd name="connsiteX2" fmla="*/ 954926 w 7327405"/>
                <a:gd name="connsiteY2" fmla="*/ 266686 h 1347992"/>
                <a:gd name="connsiteX3" fmla="*/ 1956810 w 7327405"/>
                <a:gd name="connsiteY3" fmla="*/ 1347791 h 1347992"/>
                <a:gd name="connsiteX4" fmla="*/ 3148206 w 7327405"/>
                <a:gd name="connsiteY4" fmla="*/ 170501 h 1347992"/>
                <a:gd name="connsiteX5" fmla="*/ 3503389 w 7327405"/>
                <a:gd name="connsiteY5" fmla="*/ 113906 h 1347992"/>
                <a:gd name="connsiteX6" fmla="*/ 3793457 w 7327405"/>
                <a:gd name="connsiteY6" fmla="*/ 1188107 h 1347992"/>
                <a:gd name="connsiteX7" fmla="*/ 4423839 w 7327405"/>
                <a:gd name="connsiteY7" fmla="*/ 451091 h 1347992"/>
                <a:gd name="connsiteX8" fmla="*/ 4693744 w 7327405"/>
                <a:gd name="connsiteY8" fmla="*/ 439661 h 1347992"/>
                <a:gd name="connsiteX9" fmla="*/ 5081304 w 7327405"/>
                <a:gd name="connsiteY9" fmla="*/ 1096886 h 1347992"/>
                <a:gd name="connsiteX10" fmla="*/ 5683401 w 7327405"/>
                <a:gd name="connsiteY10" fmla="*/ 828281 h 1347992"/>
                <a:gd name="connsiteX11" fmla="*/ 6041398 w 7327405"/>
                <a:gd name="connsiteY11" fmla="*/ 658965 h 1347992"/>
                <a:gd name="connsiteX12" fmla="*/ 6257816 w 7327405"/>
                <a:gd name="connsiteY12" fmla="*/ 1062595 h 1347992"/>
                <a:gd name="connsiteX13" fmla="*/ 6783789 w 7327405"/>
                <a:gd name="connsiteY13" fmla="*/ 1034021 h 1347992"/>
                <a:gd name="connsiteX14" fmla="*/ 7327405 w 7327405"/>
                <a:gd name="connsiteY14" fmla="*/ 141926 h 1347992"/>
                <a:gd name="connsiteX0" fmla="*/ 0 w 7327405"/>
                <a:gd name="connsiteY0" fmla="*/ 1266370 h 1266506"/>
                <a:gd name="connsiteX1" fmla="*/ 456906 w 7327405"/>
                <a:gd name="connsiteY1" fmla="*/ 425537 h 1266506"/>
                <a:gd name="connsiteX2" fmla="*/ 954926 w 7327405"/>
                <a:gd name="connsiteY2" fmla="*/ 262458 h 1266506"/>
                <a:gd name="connsiteX3" fmla="*/ 1941216 w 7327405"/>
                <a:gd name="connsiteY3" fmla="*/ 1266290 h 1266506"/>
                <a:gd name="connsiteX4" fmla="*/ 3148206 w 7327405"/>
                <a:gd name="connsiteY4" fmla="*/ 166273 h 1266506"/>
                <a:gd name="connsiteX5" fmla="*/ 3503389 w 7327405"/>
                <a:gd name="connsiteY5" fmla="*/ 109678 h 1266506"/>
                <a:gd name="connsiteX6" fmla="*/ 3793457 w 7327405"/>
                <a:gd name="connsiteY6" fmla="*/ 1183879 h 1266506"/>
                <a:gd name="connsiteX7" fmla="*/ 4423839 w 7327405"/>
                <a:gd name="connsiteY7" fmla="*/ 446863 h 1266506"/>
                <a:gd name="connsiteX8" fmla="*/ 4693744 w 7327405"/>
                <a:gd name="connsiteY8" fmla="*/ 435433 h 1266506"/>
                <a:gd name="connsiteX9" fmla="*/ 5081304 w 7327405"/>
                <a:gd name="connsiteY9" fmla="*/ 1092658 h 1266506"/>
                <a:gd name="connsiteX10" fmla="*/ 5683401 w 7327405"/>
                <a:gd name="connsiteY10" fmla="*/ 824053 h 1266506"/>
                <a:gd name="connsiteX11" fmla="*/ 6041398 w 7327405"/>
                <a:gd name="connsiteY11" fmla="*/ 654737 h 1266506"/>
                <a:gd name="connsiteX12" fmla="*/ 6257816 w 7327405"/>
                <a:gd name="connsiteY12" fmla="*/ 1058367 h 1266506"/>
                <a:gd name="connsiteX13" fmla="*/ 6783789 w 7327405"/>
                <a:gd name="connsiteY13" fmla="*/ 1029793 h 1266506"/>
                <a:gd name="connsiteX14" fmla="*/ 7327405 w 7327405"/>
                <a:gd name="connsiteY14" fmla="*/ 137698 h 1266506"/>
                <a:gd name="connsiteX0" fmla="*/ 0 w 7327405"/>
                <a:gd name="connsiteY0" fmla="*/ 1266370 h 1266506"/>
                <a:gd name="connsiteX1" fmla="*/ 456906 w 7327405"/>
                <a:gd name="connsiteY1" fmla="*/ 425537 h 1266506"/>
                <a:gd name="connsiteX2" fmla="*/ 954926 w 7327405"/>
                <a:gd name="connsiteY2" fmla="*/ 262458 h 1266506"/>
                <a:gd name="connsiteX3" fmla="*/ 1941216 w 7327405"/>
                <a:gd name="connsiteY3" fmla="*/ 1266290 h 1266506"/>
                <a:gd name="connsiteX4" fmla="*/ 3148206 w 7327405"/>
                <a:gd name="connsiteY4" fmla="*/ 166273 h 1266506"/>
                <a:gd name="connsiteX5" fmla="*/ 3503389 w 7327405"/>
                <a:gd name="connsiteY5" fmla="*/ 109678 h 1266506"/>
                <a:gd name="connsiteX6" fmla="*/ 3793457 w 7327405"/>
                <a:gd name="connsiteY6" fmla="*/ 1183879 h 1266506"/>
                <a:gd name="connsiteX7" fmla="*/ 4423839 w 7327405"/>
                <a:gd name="connsiteY7" fmla="*/ 446863 h 1266506"/>
                <a:gd name="connsiteX8" fmla="*/ 4693744 w 7327405"/>
                <a:gd name="connsiteY8" fmla="*/ 435433 h 1266506"/>
                <a:gd name="connsiteX9" fmla="*/ 5081304 w 7327405"/>
                <a:gd name="connsiteY9" fmla="*/ 1092658 h 1266506"/>
                <a:gd name="connsiteX10" fmla="*/ 5683401 w 7327405"/>
                <a:gd name="connsiteY10" fmla="*/ 824053 h 1266506"/>
                <a:gd name="connsiteX11" fmla="*/ 6041398 w 7327405"/>
                <a:gd name="connsiteY11" fmla="*/ 654737 h 1266506"/>
                <a:gd name="connsiteX12" fmla="*/ 6257816 w 7327405"/>
                <a:gd name="connsiteY12" fmla="*/ 1058367 h 1266506"/>
                <a:gd name="connsiteX13" fmla="*/ 6783789 w 7327405"/>
                <a:gd name="connsiteY13" fmla="*/ 1029793 h 1266506"/>
                <a:gd name="connsiteX14" fmla="*/ 7327405 w 7327405"/>
                <a:gd name="connsiteY14" fmla="*/ 137698 h 1266506"/>
                <a:gd name="connsiteX0" fmla="*/ 0 w 7327405"/>
                <a:gd name="connsiteY0" fmla="*/ 1266833 h 1275553"/>
                <a:gd name="connsiteX1" fmla="*/ 456906 w 7327405"/>
                <a:gd name="connsiteY1" fmla="*/ 426000 h 1275553"/>
                <a:gd name="connsiteX2" fmla="*/ 954926 w 7327405"/>
                <a:gd name="connsiteY2" fmla="*/ 262921 h 1275553"/>
                <a:gd name="connsiteX3" fmla="*/ 1977606 w 7327405"/>
                <a:gd name="connsiteY3" fmla="*/ 1275339 h 1275553"/>
                <a:gd name="connsiteX4" fmla="*/ 3148206 w 7327405"/>
                <a:gd name="connsiteY4" fmla="*/ 166736 h 1275553"/>
                <a:gd name="connsiteX5" fmla="*/ 3503389 w 7327405"/>
                <a:gd name="connsiteY5" fmla="*/ 110141 h 1275553"/>
                <a:gd name="connsiteX6" fmla="*/ 3793457 w 7327405"/>
                <a:gd name="connsiteY6" fmla="*/ 1184342 h 1275553"/>
                <a:gd name="connsiteX7" fmla="*/ 4423839 w 7327405"/>
                <a:gd name="connsiteY7" fmla="*/ 447326 h 1275553"/>
                <a:gd name="connsiteX8" fmla="*/ 4693744 w 7327405"/>
                <a:gd name="connsiteY8" fmla="*/ 435896 h 1275553"/>
                <a:gd name="connsiteX9" fmla="*/ 5081304 w 7327405"/>
                <a:gd name="connsiteY9" fmla="*/ 1093121 h 1275553"/>
                <a:gd name="connsiteX10" fmla="*/ 5683401 w 7327405"/>
                <a:gd name="connsiteY10" fmla="*/ 824516 h 1275553"/>
                <a:gd name="connsiteX11" fmla="*/ 6041398 w 7327405"/>
                <a:gd name="connsiteY11" fmla="*/ 655200 h 1275553"/>
                <a:gd name="connsiteX12" fmla="*/ 6257816 w 7327405"/>
                <a:gd name="connsiteY12" fmla="*/ 1058830 h 1275553"/>
                <a:gd name="connsiteX13" fmla="*/ 6783789 w 7327405"/>
                <a:gd name="connsiteY13" fmla="*/ 1030256 h 1275553"/>
                <a:gd name="connsiteX14" fmla="*/ 7327405 w 7327405"/>
                <a:gd name="connsiteY14" fmla="*/ 138161 h 1275553"/>
                <a:gd name="connsiteX0" fmla="*/ 0 w 7327405"/>
                <a:gd name="connsiteY0" fmla="*/ 1266833 h 1275691"/>
                <a:gd name="connsiteX1" fmla="*/ 456906 w 7327405"/>
                <a:gd name="connsiteY1" fmla="*/ 426000 h 1275691"/>
                <a:gd name="connsiteX2" fmla="*/ 965324 w 7327405"/>
                <a:gd name="connsiteY2" fmla="*/ 288679 h 1275691"/>
                <a:gd name="connsiteX3" fmla="*/ 1977606 w 7327405"/>
                <a:gd name="connsiteY3" fmla="*/ 1275339 h 1275691"/>
                <a:gd name="connsiteX4" fmla="*/ 3148206 w 7327405"/>
                <a:gd name="connsiteY4" fmla="*/ 166736 h 1275691"/>
                <a:gd name="connsiteX5" fmla="*/ 3503389 w 7327405"/>
                <a:gd name="connsiteY5" fmla="*/ 110141 h 1275691"/>
                <a:gd name="connsiteX6" fmla="*/ 3793457 w 7327405"/>
                <a:gd name="connsiteY6" fmla="*/ 1184342 h 1275691"/>
                <a:gd name="connsiteX7" fmla="*/ 4423839 w 7327405"/>
                <a:gd name="connsiteY7" fmla="*/ 447326 h 1275691"/>
                <a:gd name="connsiteX8" fmla="*/ 4693744 w 7327405"/>
                <a:gd name="connsiteY8" fmla="*/ 435896 h 1275691"/>
                <a:gd name="connsiteX9" fmla="*/ 5081304 w 7327405"/>
                <a:gd name="connsiteY9" fmla="*/ 1093121 h 1275691"/>
                <a:gd name="connsiteX10" fmla="*/ 5683401 w 7327405"/>
                <a:gd name="connsiteY10" fmla="*/ 824516 h 1275691"/>
                <a:gd name="connsiteX11" fmla="*/ 6041398 w 7327405"/>
                <a:gd name="connsiteY11" fmla="*/ 655200 h 1275691"/>
                <a:gd name="connsiteX12" fmla="*/ 6257816 w 7327405"/>
                <a:gd name="connsiteY12" fmla="*/ 1058830 h 1275691"/>
                <a:gd name="connsiteX13" fmla="*/ 6783789 w 7327405"/>
                <a:gd name="connsiteY13" fmla="*/ 1030256 h 1275691"/>
                <a:gd name="connsiteX14" fmla="*/ 7327405 w 7327405"/>
                <a:gd name="connsiteY14" fmla="*/ 138161 h 1275691"/>
                <a:gd name="connsiteX0" fmla="*/ 0 w 7327405"/>
                <a:gd name="connsiteY0" fmla="*/ 1266833 h 1275763"/>
                <a:gd name="connsiteX1" fmla="*/ 456906 w 7327405"/>
                <a:gd name="connsiteY1" fmla="*/ 426000 h 1275763"/>
                <a:gd name="connsiteX2" fmla="*/ 965324 w 7327405"/>
                <a:gd name="connsiteY2" fmla="*/ 288679 h 1275763"/>
                <a:gd name="connsiteX3" fmla="*/ 1977606 w 7327405"/>
                <a:gd name="connsiteY3" fmla="*/ 1275339 h 1275763"/>
                <a:gd name="connsiteX4" fmla="*/ 3148206 w 7327405"/>
                <a:gd name="connsiteY4" fmla="*/ 166736 h 1275763"/>
                <a:gd name="connsiteX5" fmla="*/ 3503389 w 7327405"/>
                <a:gd name="connsiteY5" fmla="*/ 110141 h 1275763"/>
                <a:gd name="connsiteX6" fmla="*/ 3793457 w 7327405"/>
                <a:gd name="connsiteY6" fmla="*/ 1184342 h 1275763"/>
                <a:gd name="connsiteX7" fmla="*/ 4423839 w 7327405"/>
                <a:gd name="connsiteY7" fmla="*/ 447326 h 1275763"/>
                <a:gd name="connsiteX8" fmla="*/ 4693744 w 7327405"/>
                <a:gd name="connsiteY8" fmla="*/ 435896 h 1275763"/>
                <a:gd name="connsiteX9" fmla="*/ 5081304 w 7327405"/>
                <a:gd name="connsiteY9" fmla="*/ 1093121 h 1275763"/>
                <a:gd name="connsiteX10" fmla="*/ 5683401 w 7327405"/>
                <a:gd name="connsiteY10" fmla="*/ 824516 h 1275763"/>
                <a:gd name="connsiteX11" fmla="*/ 6041398 w 7327405"/>
                <a:gd name="connsiteY11" fmla="*/ 655200 h 1275763"/>
                <a:gd name="connsiteX12" fmla="*/ 6257816 w 7327405"/>
                <a:gd name="connsiteY12" fmla="*/ 1058830 h 1275763"/>
                <a:gd name="connsiteX13" fmla="*/ 6783789 w 7327405"/>
                <a:gd name="connsiteY13" fmla="*/ 1030256 h 1275763"/>
                <a:gd name="connsiteX14" fmla="*/ 7327405 w 7327405"/>
                <a:gd name="connsiteY14" fmla="*/ 138161 h 1275763"/>
                <a:gd name="connsiteX0" fmla="*/ 0 w 7327405"/>
                <a:gd name="connsiteY0" fmla="*/ 1266833 h 1275703"/>
                <a:gd name="connsiteX1" fmla="*/ 456906 w 7327405"/>
                <a:gd name="connsiteY1" fmla="*/ 426000 h 1275703"/>
                <a:gd name="connsiteX2" fmla="*/ 965324 w 7327405"/>
                <a:gd name="connsiteY2" fmla="*/ 288679 h 1275703"/>
                <a:gd name="connsiteX3" fmla="*/ 1977606 w 7327405"/>
                <a:gd name="connsiteY3" fmla="*/ 1275339 h 1275703"/>
                <a:gd name="connsiteX4" fmla="*/ 3148206 w 7327405"/>
                <a:gd name="connsiteY4" fmla="*/ 166736 h 1275703"/>
                <a:gd name="connsiteX5" fmla="*/ 3503389 w 7327405"/>
                <a:gd name="connsiteY5" fmla="*/ 110141 h 1275703"/>
                <a:gd name="connsiteX6" fmla="*/ 3793457 w 7327405"/>
                <a:gd name="connsiteY6" fmla="*/ 1184342 h 1275703"/>
                <a:gd name="connsiteX7" fmla="*/ 4423839 w 7327405"/>
                <a:gd name="connsiteY7" fmla="*/ 447326 h 1275703"/>
                <a:gd name="connsiteX8" fmla="*/ 4693744 w 7327405"/>
                <a:gd name="connsiteY8" fmla="*/ 435896 h 1275703"/>
                <a:gd name="connsiteX9" fmla="*/ 5081304 w 7327405"/>
                <a:gd name="connsiteY9" fmla="*/ 1093121 h 1275703"/>
                <a:gd name="connsiteX10" fmla="*/ 5683401 w 7327405"/>
                <a:gd name="connsiteY10" fmla="*/ 824516 h 1275703"/>
                <a:gd name="connsiteX11" fmla="*/ 6041398 w 7327405"/>
                <a:gd name="connsiteY11" fmla="*/ 655200 h 1275703"/>
                <a:gd name="connsiteX12" fmla="*/ 6257816 w 7327405"/>
                <a:gd name="connsiteY12" fmla="*/ 1058830 h 1275703"/>
                <a:gd name="connsiteX13" fmla="*/ 6783789 w 7327405"/>
                <a:gd name="connsiteY13" fmla="*/ 1030256 h 1275703"/>
                <a:gd name="connsiteX14" fmla="*/ 7327405 w 7327405"/>
                <a:gd name="connsiteY14" fmla="*/ 138161 h 1275703"/>
                <a:gd name="connsiteX0" fmla="*/ 0 w 7327405"/>
                <a:gd name="connsiteY0" fmla="*/ 1266833 h 1276030"/>
                <a:gd name="connsiteX1" fmla="*/ 456906 w 7327405"/>
                <a:gd name="connsiteY1" fmla="*/ 426000 h 1276030"/>
                <a:gd name="connsiteX2" fmla="*/ 986118 w 7327405"/>
                <a:gd name="connsiteY2" fmla="*/ 331608 h 1276030"/>
                <a:gd name="connsiteX3" fmla="*/ 1977606 w 7327405"/>
                <a:gd name="connsiteY3" fmla="*/ 1275339 h 1276030"/>
                <a:gd name="connsiteX4" fmla="*/ 3148206 w 7327405"/>
                <a:gd name="connsiteY4" fmla="*/ 166736 h 1276030"/>
                <a:gd name="connsiteX5" fmla="*/ 3503389 w 7327405"/>
                <a:gd name="connsiteY5" fmla="*/ 110141 h 1276030"/>
                <a:gd name="connsiteX6" fmla="*/ 3793457 w 7327405"/>
                <a:gd name="connsiteY6" fmla="*/ 1184342 h 1276030"/>
                <a:gd name="connsiteX7" fmla="*/ 4423839 w 7327405"/>
                <a:gd name="connsiteY7" fmla="*/ 447326 h 1276030"/>
                <a:gd name="connsiteX8" fmla="*/ 4693744 w 7327405"/>
                <a:gd name="connsiteY8" fmla="*/ 435896 h 1276030"/>
                <a:gd name="connsiteX9" fmla="*/ 5081304 w 7327405"/>
                <a:gd name="connsiteY9" fmla="*/ 1093121 h 1276030"/>
                <a:gd name="connsiteX10" fmla="*/ 5683401 w 7327405"/>
                <a:gd name="connsiteY10" fmla="*/ 824516 h 1276030"/>
                <a:gd name="connsiteX11" fmla="*/ 6041398 w 7327405"/>
                <a:gd name="connsiteY11" fmla="*/ 655200 h 1276030"/>
                <a:gd name="connsiteX12" fmla="*/ 6257816 w 7327405"/>
                <a:gd name="connsiteY12" fmla="*/ 1058830 h 1276030"/>
                <a:gd name="connsiteX13" fmla="*/ 6783789 w 7327405"/>
                <a:gd name="connsiteY13" fmla="*/ 1030256 h 1276030"/>
                <a:gd name="connsiteX14" fmla="*/ 7327405 w 7327405"/>
                <a:gd name="connsiteY14" fmla="*/ 138161 h 1276030"/>
                <a:gd name="connsiteX0" fmla="*/ 0 w 7327405"/>
                <a:gd name="connsiteY0" fmla="*/ 1266833 h 1276255"/>
                <a:gd name="connsiteX1" fmla="*/ 456906 w 7327405"/>
                <a:gd name="connsiteY1" fmla="*/ 426000 h 1276255"/>
                <a:gd name="connsiteX2" fmla="*/ 986118 w 7327405"/>
                <a:gd name="connsiteY2" fmla="*/ 331608 h 1276255"/>
                <a:gd name="connsiteX3" fmla="*/ 1977606 w 7327405"/>
                <a:gd name="connsiteY3" fmla="*/ 1275339 h 1276255"/>
                <a:gd name="connsiteX4" fmla="*/ 3148206 w 7327405"/>
                <a:gd name="connsiteY4" fmla="*/ 166736 h 1276255"/>
                <a:gd name="connsiteX5" fmla="*/ 3503389 w 7327405"/>
                <a:gd name="connsiteY5" fmla="*/ 110141 h 1276255"/>
                <a:gd name="connsiteX6" fmla="*/ 3793457 w 7327405"/>
                <a:gd name="connsiteY6" fmla="*/ 1184342 h 1276255"/>
                <a:gd name="connsiteX7" fmla="*/ 4423839 w 7327405"/>
                <a:gd name="connsiteY7" fmla="*/ 447326 h 1276255"/>
                <a:gd name="connsiteX8" fmla="*/ 4693744 w 7327405"/>
                <a:gd name="connsiteY8" fmla="*/ 435896 h 1276255"/>
                <a:gd name="connsiteX9" fmla="*/ 5081304 w 7327405"/>
                <a:gd name="connsiteY9" fmla="*/ 1093121 h 1276255"/>
                <a:gd name="connsiteX10" fmla="*/ 5683401 w 7327405"/>
                <a:gd name="connsiteY10" fmla="*/ 824516 h 1276255"/>
                <a:gd name="connsiteX11" fmla="*/ 6041398 w 7327405"/>
                <a:gd name="connsiteY11" fmla="*/ 655200 h 1276255"/>
                <a:gd name="connsiteX12" fmla="*/ 6257816 w 7327405"/>
                <a:gd name="connsiteY12" fmla="*/ 1058830 h 1276255"/>
                <a:gd name="connsiteX13" fmla="*/ 6783789 w 7327405"/>
                <a:gd name="connsiteY13" fmla="*/ 1030256 h 1276255"/>
                <a:gd name="connsiteX14" fmla="*/ 7327405 w 7327405"/>
                <a:gd name="connsiteY14" fmla="*/ 138161 h 1276255"/>
                <a:gd name="connsiteX0" fmla="*/ 0 w 7327405"/>
                <a:gd name="connsiteY0" fmla="*/ 1266833 h 1276222"/>
                <a:gd name="connsiteX1" fmla="*/ 467303 w 7327405"/>
                <a:gd name="connsiteY1" fmla="*/ 430293 h 1276222"/>
                <a:gd name="connsiteX2" fmla="*/ 986118 w 7327405"/>
                <a:gd name="connsiteY2" fmla="*/ 331608 h 1276222"/>
                <a:gd name="connsiteX3" fmla="*/ 1977606 w 7327405"/>
                <a:gd name="connsiteY3" fmla="*/ 1275339 h 1276222"/>
                <a:gd name="connsiteX4" fmla="*/ 3148206 w 7327405"/>
                <a:gd name="connsiteY4" fmla="*/ 166736 h 1276222"/>
                <a:gd name="connsiteX5" fmla="*/ 3503389 w 7327405"/>
                <a:gd name="connsiteY5" fmla="*/ 110141 h 1276222"/>
                <a:gd name="connsiteX6" fmla="*/ 3793457 w 7327405"/>
                <a:gd name="connsiteY6" fmla="*/ 1184342 h 1276222"/>
                <a:gd name="connsiteX7" fmla="*/ 4423839 w 7327405"/>
                <a:gd name="connsiteY7" fmla="*/ 447326 h 1276222"/>
                <a:gd name="connsiteX8" fmla="*/ 4693744 w 7327405"/>
                <a:gd name="connsiteY8" fmla="*/ 435896 h 1276222"/>
                <a:gd name="connsiteX9" fmla="*/ 5081304 w 7327405"/>
                <a:gd name="connsiteY9" fmla="*/ 1093121 h 1276222"/>
                <a:gd name="connsiteX10" fmla="*/ 5683401 w 7327405"/>
                <a:gd name="connsiteY10" fmla="*/ 824516 h 1276222"/>
                <a:gd name="connsiteX11" fmla="*/ 6041398 w 7327405"/>
                <a:gd name="connsiteY11" fmla="*/ 655200 h 1276222"/>
                <a:gd name="connsiteX12" fmla="*/ 6257816 w 7327405"/>
                <a:gd name="connsiteY12" fmla="*/ 1058830 h 1276222"/>
                <a:gd name="connsiteX13" fmla="*/ 6783789 w 7327405"/>
                <a:gd name="connsiteY13" fmla="*/ 1030256 h 1276222"/>
                <a:gd name="connsiteX14" fmla="*/ 7327405 w 7327405"/>
                <a:gd name="connsiteY14" fmla="*/ 138161 h 1276222"/>
                <a:gd name="connsiteX0" fmla="*/ 0 w 7327405"/>
                <a:gd name="connsiteY0" fmla="*/ 1266833 h 1275595"/>
                <a:gd name="connsiteX1" fmla="*/ 467303 w 7327405"/>
                <a:gd name="connsiteY1" fmla="*/ 430293 h 1275595"/>
                <a:gd name="connsiteX2" fmla="*/ 970522 w 7327405"/>
                <a:gd name="connsiteY2" fmla="*/ 271507 h 1275595"/>
                <a:gd name="connsiteX3" fmla="*/ 1977606 w 7327405"/>
                <a:gd name="connsiteY3" fmla="*/ 1275339 h 1275595"/>
                <a:gd name="connsiteX4" fmla="*/ 3148206 w 7327405"/>
                <a:gd name="connsiteY4" fmla="*/ 166736 h 1275595"/>
                <a:gd name="connsiteX5" fmla="*/ 3503389 w 7327405"/>
                <a:gd name="connsiteY5" fmla="*/ 110141 h 1275595"/>
                <a:gd name="connsiteX6" fmla="*/ 3793457 w 7327405"/>
                <a:gd name="connsiteY6" fmla="*/ 1184342 h 1275595"/>
                <a:gd name="connsiteX7" fmla="*/ 4423839 w 7327405"/>
                <a:gd name="connsiteY7" fmla="*/ 447326 h 1275595"/>
                <a:gd name="connsiteX8" fmla="*/ 4693744 w 7327405"/>
                <a:gd name="connsiteY8" fmla="*/ 435896 h 1275595"/>
                <a:gd name="connsiteX9" fmla="*/ 5081304 w 7327405"/>
                <a:gd name="connsiteY9" fmla="*/ 1093121 h 1275595"/>
                <a:gd name="connsiteX10" fmla="*/ 5683401 w 7327405"/>
                <a:gd name="connsiteY10" fmla="*/ 824516 h 1275595"/>
                <a:gd name="connsiteX11" fmla="*/ 6041398 w 7327405"/>
                <a:gd name="connsiteY11" fmla="*/ 655200 h 1275595"/>
                <a:gd name="connsiteX12" fmla="*/ 6257816 w 7327405"/>
                <a:gd name="connsiteY12" fmla="*/ 1058830 h 1275595"/>
                <a:gd name="connsiteX13" fmla="*/ 6783789 w 7327405"/>
                <a:gd name="connsiteY13" fmla="*/ 1030256 h 1275595"/>
                <a:gd name="connsiteX14" fmla="*/ 7327405 w 7327405"/>
                <a:gd name="connsiteY14" fmla="*/ 138161 h 1275595"/>
                <a:gd name="connsiteX0" fmla="*/ 0 w 7327405"/>
                <a:gd name="connsiteY0" fmla="*/ 1266833 h 1275631"/>
                <a:gd name="connsiteX1" fmla="*/ 467303 w 7327405"/>
                <a:gd name="connsiteY1" fmla="*/ 430293 h 1275631"/>
                <a:gd name="connsiteX2" fmla="*/ 970522 w 7327405"/>
                <a:gd name="connsiteY2" fmla="*/ 271507 h 1275631"/>
                <a:gd name="connsiteX3" fmla="*/ 1977606 w 7327405"/>
                <a:gd name="connsiteY3" fmla="*/ 1275339 h 1275631"/>
                <a:gd name="connsiteX4" fmla="*/ 3148206 w 7327405"/>
                <a:gd name="connsiteY4" fmla="*/ 166736 h 1275631"/>
                <a:gd name="connsiteX5" fmla="*/ 3503389 w 7327405"/>
                <a:gd name="connsiteY5" fmla="*/ 110141 h 1275631"/>
                <a:gd name="connsiteX6" fmla="*/ 3793457 w 7327405"/>
                <a:gd name="connsiteY6" fmla="*/ 1184342 h 1275631"/>
                <a:gd name="connsiteX7" fmla="*/ 4423839 w 7327405"/>
                <a:gd name="connsiteY7" fmla="*/ 447326 h 1275631"/>
                <a:gd name="connsiteX8" fmla="*/ 4693744 w 7327405"/>
                <a:gd name="connsiteY8" fmla="*/ 435896 h 1275631"/>
                <a:gd name="connsiteX9" fmla="*/ 5081304 w 7327405"/>
                <a:gd name="connsiteY9" fmla="*/ 1093121 h 1275631"/>
                <a:gd name="connsiteX10" fmla="*/ 5683401 w 7327405"/>
                <a:gd name="connsiteY10" fmla="*/ 824516 h 1275631"/>
                <a:gd name="connsiteX11" fmla="*/ 6041398 w 7327405"/>
                <a:gd name="connsiteY11" fmla="*/ 655200 h 1275631"/>
                <a:gd name="connsiteX12" fmla="*/ 6257816 w 7327405"/>
                <a:gd name="connsiteY12" fmla="*/ 1058830 h 1275631"/>
                <a:gd name="connsiteX13" fmla="*/ 6783789 w 7327405"/>
                <a:gd name="connsiteY13" fmla="*/ 1030256 h 1275631"/>
                <a:gd name="connsiteX14" fmla="*/ 7327405 w 7327405"/>
                <a:gd name="connsiteY14" fmla="*/ 138161 h 1275631"/>
                <a:gd name="connsiteX0" fmla="*/ 0 w 7327405"/>
                <a:gd name="connsiteY0" fmla="*/ 1266833 h 1275710"/>
                <a:gd name="connsiteX1" fmla="*/ 467303 w 7327405"/>
                <a:gd name="connsiteY1" fmla="*/ 430293 h 1275710"/>
                <a:gd name="connsiteX2" fmla="*/ 970522 w 7327405"/>
                <a:gd name="connsiteY2" fmla="*/ 271507 h 1275710"/>
                <a:gd name="connsiteX3" fmla="*/ 1977606 w 7327405"/>
                <a:gd name="connsiteY3" fmla="*/ 1275339 h 1275710"/>
                <a:gd name="connsiteX4" fmla="*/ 3148206 w 7327405"/>
                <a:gd name="connsiteY4" fmla="*/ 166736 h 1275710"/>
                <a:gd name="connsiteX5" fmla="*/ 3503389 w 7327405"/>
                <a:gd name="connsiteY5" fmla="*/ 110141 h 1275710"/>
                <a:gd name="connsiteX6" fmla="*/ 3793457 w 7327405"/>
                <a:gd name="connsiteY6" fmla="*/ 1184342 h 1275710"/>
                <a:gd name="connsiteX7" fmla="*/ 4423839 w 7327405"/>
                <a:gd name="connsiteY7" fmla="*/ 447326 h 1275710"/>
                <a:gd name="connsiteX8" fmla="*/ 4693744 w 7327405"/>
                <a:gd name="connsiteY8" fmla="*/ 435896 h 1275710"/>
                <a:gd name="connsiteX9" fmla="*/ 5081304 w 7327405"/>
                <a:gd name="connsiteY9" fmla="*/ 1093121 h 1275710"/>
                <a:gd name="connsiteX10" fmla="*/ 5683401 w 7327405"/>
                <a:gd name="connsiteY10" fmla="*/ 824516 h 1275710"/>
                <a:gd name="connsiteX11" fmla="*/ 6041398 w 7327405"/>
                <a:gd name="connsiteY11" fmla="*/ 655200 h 1275710"/>
                <a:gd name="connsiteX12" fmla="*/ 6257816 w 7327405"/>
                <a:gd name="connsiteY12" fmla="*/ 1058830 h 1275710"/>
                <a:gd name="connsiteX13" fmla="*/ 6783789 w 7327405"/>
                <a:gd name="connsiteY13" fmla="*/ 1030256 h 1275710"/>
                <a:gd name="connsiteX14" fmla="*/ 7327405 w 7327405"/>
                <a:gd name="connsiteY14" fmla="*/ 138161 h 1275710"/>
                <a:gd name="connsiteX0" fmla="*/ 0 w 7327405"/>
                <a:gd name="connsiteY0" fmla="*/ 1266833 h 1277594"/>
                <a:gd name="connsiteX1" fmla="*/ 467303 w 7327405"/>
                <a:gd name="connsiteY1" fmla="*/ 430293 h 1277594"/>
                <a:gd name="connsiteX2" fmla="*/ 1017311 w 7327405"/>
                <a:gd name="connsiteY2" fmla="*/ 404588 h 1277594"/>
                <a:gd name="connsiteX3" fmla="*/ 1977606 w 7327405"/>
                <a:gd name="connsiteY3" fmla="*/ 1275339 h 1277594"/>
                <a:gd name="connsiteX4" fmla="*/ 3148206 w 7327405"/>
                <a:gd name="connsiteY4" fmla="*/ 166736 h 1277594"/>
                <a:gd name="connsiteX5" fmla="*/ 3503389 w 7327405"/>
                <a:gd name="connsiteY5" fmla="*/ 110141 h 1277594"/>
                <a:gd name="connsiteX6" fmla="*/ 3793457 w 7327405"/>
                <a:gd name="connsiteY6" fmla="*/ 1184342 h 1277594"/>
                <a:gd name="connsiteX7" fmla="*/ 4423839 w 7327405"/>
                <a:gd name="connsiteY7" fmla="*/ 447326 h 1277594"/>
                <a:gd name="connsiteX8" fmla="*/ 4693744 w 7327405"/>
                <a:gd name="connsiteY8" fmla="*/ 435896 h 1277594"/>
                <a:gd name="connsiteX9" fmla="*/ 5081304 w 7327405"/>
                <a:gd name="connsiteY9" fmla="*/ 1093121 h 1277594"/>
                <a:gd name="connsiteX10" fmla="*/ 5683401 w 7327405"/>
                <a:gd name="connsiteY10" fmla="*/ 824516 h 1277594"/>
                <a:gd name="connsiteX11" fmla="*/ 6041398 w 7327405"/>
                <a:gd name="connsiteY11" fmla="*/ 655200 h 1277594"/>
                <a:gd name="connsiteX12" fmla="*/ 6257816 w 7327405"/>
                <a:gd name="connsiteY12" fmla="*/ 1058830 h 1277594"/>
                <a:gd name="connsiteX13" fmla="*/ 6783789 w 7327405"/>
                <a:gd name="connsiteY13" fmla="*/ 1030256 h 1277594"/>
                <a:gd name="connsiteX14" fmla="*/ 7327405 w 7327405"/>
                <a:gd name="connsiteY14" fmla="*/ 138161 h 1277594"/>
                <a:gd name="connsiteX0" fmla="*/ 0 w 7327405"/>
                <a:gd name="connsiteY0" fmla="*/ 1266833 h 1276795"/>
                <a:gd name="connsiteX1" fmla="*/ 420516 w 7327405"/>
                <a:gd name="connsiteY1" fmla="*/ 503274 h 1276795"/>
                <a:gd name="connsiteX2" fmla="*/ 1017311 w 7327405"/>
                <a:gd name="connsiteY2" fmla="*/ 404588 h 1276795"/>
                <a:gd name="connsiteX3" fmla="*/ 1977606 w 7327405"/>
                <a:gd name="connsiteY3" fmla="*/ 1275339 h 1276795"/>
                <a:gd name="connsiteX4" fmla="*/ 3148206 w 7327405"/>
                <a:gd name="connsiteY4" fmla="*/ 166736 h 1276795"/>
                <a:gd name="connsiteX5" fmla="*/ 3503389 w 7327405"/>
                <a:gd name="connsiteY5" fmla="*/ 110141 h 1276795"/>
                <a:gd name="connsiteX6" fmla="*/ 3793457 w 7327405"/>
                <a:gd name="connsiteY6" fmla="*/ 1184342 h 1276795"/>
                <a:gd name="connsiteX7" fmla="*/ 4423839 w 7327405"/>
                <a:gd name="connsiteY7" fmla="*/ 447326 h 1276795"/>
                <a:gd name="connsiteX8" fmla="*/ 4693744 w 7327405"/>
                <a:gd name="connsiteY8" fmla="*/ 435896 h 1276795"/>
                <a:gd name="connsiteX9" fmla="*/ 5081304 w 7327405"/>
                <a:gd name="connsiteY9" fmla="*/ 1093121 h 1276795"/>
                <a:gd name="connsiteX10" fmla="*/ 5683401 w 7327405"/>
                <a:gd name="connsiteY10" fmla="*/ 824516 h 1276795"/>
                <a:gd name="connsiteX11" fmla="*/ 6041398 w 7327405"/>
                <a:gd name="connsiteY11" fmla="*/ 655200 h 1276795"/>
                <a:gd name="connsiteX12" fmla="*/ 6257816 w 7327405"/>
                <a:gd name="connsiteY12" fmla="*/ 1058830 h 1276795"/>
                <a:gd name="connsiteX13" fmla="*/ 6783789 w 7327405"/>
                <a:gd name="connsiteY13" fmla="*/ 1030256 h 1276795"/>
                <a:gd name="connsiteX14" fmla="*/ 7327405 w 7327405"/>
                <a:gd name="connsiteY14" fmla="*/ 138161 h 1276795"/>
                <a:gd name="connsiteX0" fmla="*/ 0 w 7327405"/>
                <a:gd name="connsiteY0" fmla="*/ 1266833 h 1276795"/>
                <a:gd name="connsiteX1" fmla="*/ 420516 w 7327405"/>
                <a:gd name="connsiteY1" fmla="*/ 503274 h 1276795"/>
                <a:gd name="connsiteX2" fmla="*/ 1017311 w 7327405"/>
                <a:gd name="connsiteY2" fmla="*/ 404588 h 1276795"/>
                <a:gd name="connsiteX3" fmla="*/ 1977606 w 7327405"/>
                <a:gd name="connsiteY3" fmla="*/ 1275339 h 1276795"/>
                <a:gd name="connsiteX4" fmla="*/ 3148206 w 7327405"/>
                <a:gd name="connsiteY4" fmla="*/ 166736 h 1276795"/>
                <a:gd name="connsiteX5" fmla="*/ 3503389 w 7327405"/>
                <a:gd name="connsiteY5" fmla="*/ 110141 h 1276795"/>
                <a:gd name="connsiteX6" fmla="*/ 3793457 w 7327405"/>
                <a:gd name="connsiteY6" fmla="*/ 1184342 h 1276795"/>
                <a:gd name="connsiteX7" fmla="*/ 4423839 w 7327405"/>
                <a:gd name="connsiteY7" fmla="*/ 447326 h 1276795"/>
                <a:gd name="connsiteX8" fmla="*/ 4693744 w 7327405"/>
                <a:gd name="connsiteY8" fmla="*/ 435896 h 1276795"/>
                <a:gd name="connsiteX9" fmla="*/ 5081304 w 7327405"/>
                <a:gd name="connsiteY9" fmla="*/ 1093121 h 1276795"/>
                <a:gd name="connsiteX10" fmla="*/ 5683401 w 7327405"/>
                <a:gd name="connsiteY10" fmla="*/ 824516 h 1276795"/>
                <a:gd name="connsiteX11" fmla="*/ 6041398 w 7327405"/>
                <a:gd name="connsiteY11" fmla="*/ 655200 h 1276795"/>
                <a:gd name="connsiteX12" fmla="*/ 6257816 w 7327405"/>
                <a:gd name="connsiteY12" fmla="*/ 1058830 h 1276795"/>
                <a:gd name="connsiteX13" fmla="*/ 6783789 w 7327405"/>
                <a:gd name="connsiteY13" fmla="*/ 1030256 h 1276795"/>
                <a:gd name="connsiteX14" fmla="*/ 7327405 w 7327405"/>
                <a:gd name="connsiteY14" fmla="*/ 138161 h 1276795"/>
                <a:gd name="connsiteX0" fmla="*/ 0 w 7327405"/>
                <a:gd name="connsiteY0" fmla="*/ 1266833 h 1275527"/>
                <a:gd name="connsiteX1" fmla="*/ 420516 w 7327405"/>
                <a:gd name="connsiteY1" fmla="*/ 503274 h 1275527"/>
                <a:gd name="connsiteX2" fmla="*/ 1017311 w 7327405"/>
                <a:gd name="connsiteY2" fmla="*/ 404588 h 1275527"/>
                <a:gd name="connsiteX3" fmla="*/ 1977606 w 7327405"/>
                <a:gd name="connsiteY3" fmla="*/ 1275339 h 1275527"/>
                <a:gd name="connsiteX4" fmla="*/ 3148206 w 7327405"/>
                <a:gd name="connsiteY4" fmla="*/ 166736 h 1275527"/>
                <a:gd name="connsiteX5" fmla="*/ 3503389 w 7327405"/>
                <a:gd name="connsiteY5" fmla="*/ 110141 h 1275527"/>
                <a:gd name="connsiteX6" fmla="*/ 3793457 w 7327405"/>
                <a:gd name="connsiteY6" fmla="*/ 1184342 h 1275527"/>
                <a:gd name="connsiteX7" fmla="*/ 4423839 w 7327405"/>
                <a:gd name="connsiteY7" fmla="*/ 447326 h 1275527"/>
                <a:gd name="connsiteX8" fmla="*/ 4693744 w 7327405"/>
                <a:gd name="connsiteY8" fmla="*/ 435896 h 1275527"/>
                <a:gd name="connsiteX9" fmla="*/ 5081304 w 7327405"/>
                <a:gd name="connsiteY9" fmla="*/ 1093121 h 1275527"/>
                <a:gd name="connsiteX10" fmla="*/ 5683401 w 7327405"/>
                <a:gd name="connsiteY10" fmla="*/ 824516 h 1275527"/>
                <a:gd name="connsiteX11" fmla="*/ 6041398 w 7327405"/>
                <a:gd name="connsiteY11" fmla="*/ 655200 h 1275527"/>
                <a:gd name="connsiteX12" fmla="*/ 6257816 w 7327405"/>
                <a:gd name="connsiteY12" fmla="*/ 1058830 h 1275527"/>
                <a:gd name="connsiteX13" fmla="*/ 6783789 w 7327405"/>
                <a:gd name="connsiteY13" fmla="*/ 1030256 h 1275527"/>
                <a:gd name="connsiteX14" fmla="*/ 7327405 w 7327405"/>
                <a:gd name="connsiteY14" fmla="*/ 138161 h 1275527"/>
                <a:gd name="connsiteX0" fmla="*/ 0 w 7327405"/>
                <a:gd name="connsiteY0" fmla="*/ 1266833 h 1275891"/>
                <a:gd name="connsiteX1" fmla="*/ 420516 w 7327405"/>
                <a:gd name="connsiteY1" fmla="*/ 503274 h 1275891"/>
                <a:gd name="connsiteX2" fmla="*/ 986118 w 7327405"/>
                <a:gd name="connsiteY2" fmla="*/ 318729 h 1275891"/>
                <a:gd name="connsiteX3" fmla="*/ 1977606 w 7327405"/>
                <a:gd name="connsiteY3" fmla="*/ 1275339 h 1275891"/>
                <a:gd name="connsiteX4" fmla="*/ 3148206 w 7327405"/>
                <a:gd name="connsiteY4" fmla="*/ 166736 h 1275891"/>
                <a:gd name="connsiteX5" fmla="*/ 3503389 w 7327405"/>
                <a:gd name="connsiteY5" fmla="*/ 110141 h 1275891"/>
                <a:gd name="connsiteX6" fmla="*/ 3793457 w 7327405"/>
                <a:gd name="connsiteY6" fmla="*/ 1184342 h 1275891"/>
                <a:gd name="connsiteX7" fmla="*/ 4423839 w 7327405"/>
                <a:gd name="connsiteY7" fmla="*/ 447326 h 1275891"/>
                <a:gd name="connsiteX8" fmla="*/ 4693744 w 7327405"/>
                <a:gd name="connsiteY8" fmla="*/ 435896 h 1275891"/>
                <a:gd name="connsiteX9" fmla="*/ 5081304 w 7327405"/>
                <a:gd name="connsiteY9" fmla="*/ 1093121 h 1275891"/>
                <a:gd name="connsiteX10" fmla="*/ 5683401 w 7327405"/>
                <a:gd name="connsiteY10" fmla="*/ 824516 h 1275891"/>
                <a:gd name="connsiteX11" fmla="*/ 6041398 w 7327405"/>
                <a:gd name="connsiteY11" fmla="*/ 655200 h 1275891"/>
                <a:gd name="connsiteX12" fmla="*/ 6257816 w 7327405"/>
                <a:gd name="connsiteY12" fmla="*/ 1058830 h 1275891"/>
                <a:gd name="connsiteX13" fmla="*/ 6783789 w 7327405"/>
                <a:gd name="connsiteY13" fmla="*/ 1030256 h 1275891"/>
                <a:gd name="connsiteX14" fmla="*/ 7327405 w 7327405"/>
                <a:gd name="connsiteY14" fmla="*/ 138161 h 1275891"/>
                <a:gd name="connsiteX0" fmla="*/ 0 w 7327405"/>
                <a:gd name="connsiteY0" fmla="*/ 1266833 h 1275902"/>
                <a:gd name="connsiteX1" fmla="*/ 420516 w 7327405"/>
                <a:gd name="connsiteY1" fmla="*/ 503274 h 1275902"/>
                <a:gd name="connsiteX2" fmla="*/ 986118 w 7327405"/>
                <a:gd name="connsiteY2" fmla="*/ 318729 h 1275902"/>
                <a:gd name="connsiteX3" fmla="*/ 1977606 w 7327405"/>
                <a:gd name="connsiteY3" fmla="*/ 1275339 h 1275902"/>
                <a:gd name="connsiteX4" fmla="*/ 3148206 w 7327405"/>
                <a:gd name="connsiteY4" fmla="*/ 166736 h 1275902"/>
                <a:gd name="connsiteX5" fmla="*/ 3503389 w 7327405"/>
                <a:gd name="connsiteY5" fmla="*/ 110141 h 1275902"/>
                <a:gd name="connsiteX6" fmla="*/ 3793457 w 7327405"/>
                <a:gd name="connsiteY6" fmla="*/ 1184342 h 1275902"/>
                <a:gd name="connsiteX7" fmla="*/ 4423839 w 7327405"/>
                <a:gd name="connsiteY7" fmla="*/ 447326 h 1275902"/>
                <a:gd name="connsiteX8" fmla="*/ 4693744 w 7327405"/>
                <a:gd name="connsiteY8" fmla="*/ 435896 h 1275902"/>
                <a:gd name="connsiteX9" fmla="*/ 5081304 w 7327405"/>
                <a:gd name="connsiteY9" fmla="*/ 1093121 h 1275902"/>
                <a:gd name="connsiteX10" fmla="*/ 5683401 w 7327405"/>
                <a:gd name="connsiteY10" fmla="*/ 824516 h 1275902"/>
                <a:gd name="connsiteX11" fmla="*/ 6041398 w 7327405"/>
                <a:gd name="connsiteY11" fmla="*/ 655200 h 1275902"/>
                <a:gd name="connsiteX12" fmla="*/ 6257816 w 7327405"/>
                <a:gd name="connsiteY12" fmla="*/ 1058830 h 1275902"/>
                <a:gd name="connsiteX13" fmla="*/ 6783789 w 7327405"/>
                <a:gd name="connsiteY13" fmla="*/ 1030256 h 1275902"/>
                <a:gd name="connsiteX14" fmla="*/ 7327405 w 7327405"/>
                <a:gd name="connsiteY14" fmla="*/ 138161 h 1275902"/>
                <a:gd name="connsiteX0" fmla="*/ 0 w 7327405"/>
                <a:gd name="connsiteY0" fmla="*/ 1266833 h 1275902"/>
                <a:gd name="connsiteX1" fmla="*/ 420516 w 7327405"/>
                <a:gd name="connsiteY1" fmla="*/ 503274 h 1275902"/>
                <a:gd name="connsiteX2" fmla="*/ 986118 w 7327405"/>
                <a:gd name="connsiteY2" fmla="*/ 318729 h 1275902"/>
                <a:gd name="connsiteX3" fmla="*/ 1977606 w 7327405"/>
                <a:gd name="connsiteY3" fmla="*/ 1275339 h 1275902"/>
                <a:gd name="connsiteX4" fmla="*/ 3148206 w 7327405"/>
                <a:gd name="connsiteY4" fmla="*/ 166736 h 1275902"/>
                <a:gd name="connsiteX5" fmla="*/ 3503389 w 7327405"/>
                <a:gd name="connsiteY5" fmla="*/ 110141 h 1275902"/>
                <a:gd name="connsiteX6" fmla="*/ 3793457 w 7327405"/>
                <a:gd name="connsiteY6" fmla="*/ 1184342 h 1275902"/>
                <a:gd name="connsiteX7" fmla="*/ 4423839 w 7327405"/>
                <a:gd name="connsiteY7" fmla="*/ 447326 h 1275902"/>
                <a:gd name="connsiteX8" fmla="*/ 4693744 w 7327405"/>
                <a:gd name="connsiteY8" fmla="*/ 435896 h 1275902"/>
                <a:gd name="connsiteX9" fmla="*/ 5081304 w 7327405"/>
                <a:gd name="connsiteY9" fmla="*/ 1093121 h 1275902"/>
                <a:gd name="connsiteX10" fmla="*/ 5683401 w 7327405"/>
                <a:gd name="connsiteY10" fmla="*/ 824516 h 1275902"/>
                <a:gd name="connsiteX11" fmla="*/ 6041398 w 7327405"/>
                <a:gd name="connsiteY11" fmla="*/ 655200 h 1275902"/>
                <a:gd name="connsiteX12" fmla="*/ 6257816 w 7327405"/>
                <a:gd name="connsiteY12" fmla="*/ 1058830 h 1275902"/>
                <a:gd name="connsiteX13" fmla="*/ 6783789 w 7327405"/>
                <a:gd name="connsiteY13" fmla="*/ 1030256 h 1275902"/>
                <a:gd name="connsiteX14" fmla="*/ 7327405 w 7327405"/>
                <a:gd name="connsiteY14" fmla="*/ 138161 h 1275902"/>
                <a:gd name="connsiteX0" fmla="*/ 0 w 7327405"/>
                <a:gd name="connsiteY0" fmla="*/ 1266833 h 1275667"/>
                <a:gd name="connsiteX1" fmla="*/ 420516 w 7327405"/>
                <a:gd name="connsiteY1" fmla="*/ 503274 h 1275667"/>
                <a:gd name="connsiteX2" fmla="*/ 949729 w 7327405"/>
                <a:gd name="connsiteY2" fmla="*/ 284386 h 1275667"/>
                <a:gd name="connsiteX3" fmla="*/ 1977606 w 7327405"/>
                <a:gd name="connsiteY3" fmla="*/ 1275339 h 1275667"/>
                <a:gd name="connsiteX4" fmla="*/ 3148206 w 7327405"/>
                <a:gd name="connsiteY4" fmla="*/ 166736 h 1275667"/>
                <a:gd name="connsiteX5" fmla="*/ 3503389 w 7327405"/>
                <a:gd name="connsiteY5" fmla="*/ 110141 h 1275667"/>
                <a:gd name="connsiteX6" fmla="*/ 3793457 w 7327405"/>
                <a:gd name="connsiteY6" fmla="*/ 1184342 h 1275667"/>
                <a:gd name="connsiteX7" fmla="*/ 4423839 w 7327405"/>
                <a:gd name="connsiteY7" fmla="*/ 447326 h 1275667"/>
                <a:gd name="connsiteX8" fmla="*/ 4693744 w 7327405"/>
                <a:gd name="connsiteY8" fmla="*/ 435896 h 1275667"/>
                <a:gd name="connsiteX9" fmla="*/ 5081304 w 7327405"/>
                <a:gd name="connsiteY9" fmla="*/ 1093121 h 1275667"/>
                <a:gd name="connsiteX10" fmla="*/ 5683401 w 7327405"/>
                <a:gd name="connsiteY10" fmla="*/ 824516 h 1275667"/>
                <a:gd name="connsiteX11" fmla="*/ 6041398 w 7327405"/>
                <a:gd name="connsiteY11" fmla="*/ 655200 h 1275667"/>
                <a:gd name="connsiteX12" fmla="*/ 6257816 w 7327405"/>
                <a:gd name="connsiteY12" fmla="*/ 1058830 h 1275667"/>
                <a:gd name="connsiteX13" fmla="*/ 6783789 w 7327405"/>
                <a:gd name="connsiteY13" fmla="*/ 1030256 h 1275667"/>
                <a:gd name="connsiteX14" fmla="*/ 7327405 w 7327405"/>
                <a:gd name="connsiteY14" fmla="*/ 138161 h 1275667"/>
                <a:gd name="connsiteX0" fmla="*/ 0 w 7327405"/>
                <a:gd name="connsiteY0" fmla="*/ 1266833 h 1275667"/>
                <a:gd name="connsiteX1" fmla="*/ 420516 w 7327405"/>
                <a:gd name="connsiteY1" fmla="*/ 503274 h 1275667"/>
                <a:gd name="connsiteX2" fmla="*/ 949729 w 7327405"/>
                <a:gd name="connsiteY2" fmla="*/ 284386 h 1275667"/>
                <a:gd name="connsiteX3" fmla="*/ 1977606 w 7327405"/>
                <a:gd name="connsiteY3" fmla="*/ 1275339 h 1275667"/>
                <a:gd name="connsiteX4" fmla="*/ 3148206 w 7327405"/>
                <a:gd name="connsiteY4" fmla="*/ 166736 h 1275667"/>
                <a:gd name="connsiteX5" fmla="*/ 3503389 w 7327405"/>
                <a:gd name="connsiteY5" fmla="*/ 110141 h 1275667"/>
                <a:gd name="connsiteX6" fmla="*/ 3793457 w 7327405"/>
                <a:gd name="connsiteY6" fmla="*/ 1184342 h 1275667"/>
                <a:gd name="connsiteX7" fmla="*/ 4423839 w 7327405"/>
                <a:gd name="connsiteY7" fmla="*/ 447326 h 1275667"/>
                <a:gd name="connsiteX8" fmla="*/ 4693744 w 7327405"/>
                <a:gd name="connsiteY8" fmla="*/ 435896 h 1275667"/>
                <a:gd name="connsiteX9" fmla="*/ 5081304 w 7327405"/>
                <a:gd name="connsiteY9" fmla="*/ 1093121 h 1275667"/>
                <a:gd name="connsiteX10" fmla="*/ 5683401 w 7327405"/>
                <a:gd name="connsiteY10" fmla="*/ 824516 h 1275667"/>
                <a:gd name="connsiteX11" fmla="*/ 6041398 w 7327405"/>
                <a:gd name="connsiteY11" fmla="*/ 655200 h 1275667"/>
                <a:gd name="connsiteX12" fmla="*/ 6257816 w 7327405"/>
                <a:gd name="connsiteY12" fmla="*/ 1058830 h 1275667"/>
                <a:gd name="connsiteX13" fmla="*/ 6783789 w 7327405"/>
                <a:gd name="connsiteY13" fmla="*/ 1030256 h 1275667"/>
                <a:gd name="connsiteX14" fmla="*/ 7327405 w 7327405"/>
                <a:gd name="connsiteY14" fmla="*/ 138161 h 1275667"/>
                <a:gd name="connsiteX0" fmla="*/ 0 w 7327405"/>
                <a:gd name="connsiteY0" fmla="*/ 1266833 h 1276006"/>
                <a:gd name="connsiteX1" fmla="*/ 420516 w 7327405"/>
                <a:gd name="connsiteY1" fmla="*/ 503274 h 1276006"/>
                <a:gd name="connsiteX2" fmla="*/ 949729 w 7327405"/>
                <a:gd name="connsiteY2" fmla="*/ 284386 h 1276006"/>
                <a:gd name="connsiteX3" fmla="*/ 1977606 w 7327405"/>
                <a:gd name="connsiteY3" fmla="*/ 1275339 h 1276006"/>
                <a:gd name="connsiteX4" fmla="*/ 3148206 w 7327405"/>
                <a:gd name="connsiteY4" fmla="*/ 166736 h 1276006"/>
                <a:gd name="connsiteX5" fmla="*/ 3503389 w 7327405"/>
                <a:gd name="connsiteY5" fmla="*/ 110141 h 1276006"/>
                <a:gd name="connsiteX6" fmla="*/ 3793457 w 7327405"/>
                <a:gd name="connsiteY6" fmla="*/ 1184342 h 1276006"/>
                <a:gd name="connsiteX7" fmla="*/ 4423839 w 7327405"/>
                <a:gd name="connsiteY7" fmla="*/ 447326 h 1276006"/>
                <a:gd name="connsiteX8" fmla="*/ 4693744 w 7327405"/>
                <a:gd name="connsiteY8" fmla="*/ 435896 h 1276006"/>
                <a:gd name="connsiteX9" fmla="*/ 5081304 w 7327405"/>
                <a:gd name="connsiteY9" fmla="*/ 1093121 h 1276006"/>
                <a:gd name="connsiteX10" fmla="*/ 5683401 w 7327405"/>
                <a:gd name="connsiteY10" fmla="*/ 824516 h 1276006"/>
                <a:gd name="connsiteX11" fmla="*/ 6041398 w 7327405"/>
                <a:gd name="connsiteY11" fmla="*/ 655200 h 1276006"/>
                <a:gd name="connsiteX12" fmla="*/ 6257816 w 7327405"/>
                <a:gd name="connsiteY12" fmla="*/ 1058830 h 1276006"/>
                <a:gd name="connsiteX13" fmla="*/ 6783789 w 7327405"/>
                <a:gd name="connsiteY13" fmla="*/ 1030256 h 1276006"/>
                <a:gd name="connsiteX14" fmla="*/ 7327405 w 7327405"/>
                <a:gd name="connsiteY14" fmla="*/ 138161 h 1276006"/>
                <a:gd name="connsiteX0" fmla="*/ 0 w 7327405"/>
                <a:gd name="connsiteY0" fmla="*/ 1266833 h 1276006"/>
                <a:gd name="connsiteX1" fmla="*/ 420516 w 7327405"/>
                <a:gd name="connsiteY1" fmla="*/ 503274 h 1276006"/>
                <a:gd name="connsiteX2" fmla="*/ 949729 w 7327405"/>
                <a:gd name="connsiteY2" fmla="*/ 284386 h 1276006"/>
                <a:gd name="connsiteX3" fmla="*/ 1977606 w 7327405"/>
                <a:gd name="connsiteY3" fmla="*/ 1275339 h 1276006"/>
                <a:gd name="connsiteX4" fmla="*/ 3148206 w 7327405"/>
                <a:gd name="connsiteY4" fmla="*/ 166736 h 1276006"/>
                <a:gd name="connsiteX5" fmla="*/ 3503389 w 7327405"/>
                <a:gd name="connsiteY5" fmla="*/ 110141 h 1276006"/>
                <a:gd name="connsiteX6" fmla="*/ 3793457 w 7327405"/>
                <a:gd name="connsiteY6" fmla="*/ 1184342 h 1276006"/>
                <a:gd name="connsiteX7" fmla="*/ 4423839 w 7327405"/>
                <a:gd name="connsiteY7" fmla="*/ 447326 h 1276006"/>
                <a:gd name="connsiteX8" fmla="*/ 4693744 w 7327405"/>
                <a:gd name="connsiteY8" fmla="*/ 435896 h 1276006"/>
                <a:gd name="connsiteX9" fmla="*/ 5081304 w 7327405"/>
                <a:gd name="connsiteY9" fmla="*/ 1093121 h 1276006"/>
                <a:gd name="connsiteX10" fmla="*/ 5683401 w 7327405"/>
                <a:gd name="connsiteY10" fmla="*/ 824516 h 1276006"/>
                <a:gd name="connsiteX11" fmla="*/ 6041398 w 7327405"/>
                <a:gd name="connsiteY11" fmla="*/ 655200 h 1276006"/>
                <a:gd name="connsiteX12" fmla="*/ 6257816 w 7327405"/>
                <a:gd name="connsiteY12" fmla="*/ 1058830 h 1276006"/>
                <a:gd name="connsiteX13" fmla="*/ 6783789 w 7327405"/>
                <a:gd name="connsiteY13" fmla="*/ 1030256 h 1276006"/>
                <a:gd name="connsiteX14" fmla="*/ 7327405 w 7327405"/>
                <a:gd name="connsiteY14" fmla="*/ 138161 h 1276006"/>
                <a:gd name="connsiteX0" fmla="*/ 0 w 7296213"/>
                <a:gd name="connsiteY0" fmla="*/ 1284005 h 1284005"/>
                <a:gd name="connsiteX1" fmla="*/ 389324 w 7296213"/>
                <a:gd name="connsiteY1" fmla="*/ 503274 h 1284005"/>
                <a:gd name="connsiteX2" fmla="*/ 918537 w 7296213"/>
                <a:gd name="connsiteY2" fmla="*/ 284386 h 1284005"/>
                <a:gd name="connsiteX3" fmla="*/ 1946414 w 7296213"/>
                <a:gd name="connsiteY3" fmla="*/ 1275339 h 1284005"/>
                <a:gd name="connsiteX4" fmla="*/ 3117014 w 7296213"/>
                <a:gd name="connsiteY4" fmla="*/ 166736 h 1284005"/>
                <a:gd name="connsiteX5" fmla="*/ 3472197 w 7296213"/>
                <a:gd name="connsiteY5" fmla="*/ 110141 h 1284005"/>
                <a:gd name="connsiteX6" fmla="*/ 3762265 w 7296213"/>
                <a:gd name="connsiteY6" fmla="*/ 1184342 h 1284005"/>
                <a:gd name="connsiteX7" fmla="*/ 4392647 w 7296213"/>
                <a:gd name="connsiteY7" fmla="*/ 447326 h 1284005"/>
                <a:gd name="connsiteX8" fmla="*/ 4662552 w 7296213"/>
                <a:gd name="connsiteY8" fmla="*/ 435896 h 1284005"/>
                <a:gd name="connsiteX9" fmla="*/ 5050112 w 7296213"/>
                <a:gd name="connsiteY9" fmla="*/ 1093121 h 1284005"/>
                <a:gd name="connsiteX10" fmla="*/ 5652209 w 7296213"/>
                <a:gd name="connsiteY10" fmla="*/ 824516 h 1284005"/>
                <a:gd name="connsiteX11" fmla="*/ 6010206 w 7296213"/>
                <a:gd name="connsiteY11" fmla="*/ 655200 h 1284005"/>
                <a:gd name="connsiteX12" fmla="*/ 6226624 w 7296213"/>
                <a:gd name="connsiteY12" fmla="*/ 1058830 h 1284005"/>
                <a:gd name="connsiteX13" fmla="*/ 6752597 w 7296213"/>
                <a:gd name="connsiteY13" fmla="*/ 1030256 h 1284005"/>
                <a:gd name="connsiteX14" fmla="*/ 7296213 w 7296213"/>
                <a:gd name="connsiteY14" fmla="*/ 138161 h 1284005"/>
                <a:gd name="connsiteX0" fmla="*/ 0 w 7296213"/>
                <a:gd name="connsiteY0" fmla="*/ 1284005 h 1284005"/>
                <a:gd name="connsiteX1" fmla="*/ 389324 w 7296213"/>
                <a:gd name="connsiteY1" fmla="*/ 503274 h 1284005"/>
                <a:gd name="connsiteX2" fmla="*/ 918537 w 7296213"/>
                <a:gd name="connsiteY2" fmla="*/ 284386 h 1284005"/>
                <a:gd name="connsiteX3" fmla="*/ 1946414 w 7296213"/>
                <a:gd name="connsiteY3" fmla="*/ 1275339 h 1284005"/>
                <a:gd name="connsiteX4" fmla="*/ 3117014 w 7296213"/>
                <a:gd name="connsiteY4" fmla="*/ 166736 h 1284005"/>
                <a:gd name="connsiteX5" fmla="*/ 3472197 w 7296213"/>
                <a:gd name="connsiteY5" fmla="*/ 110141 h 1284005"/>
                <a:gd name="connsiteX6" fmla="*/ 3762265 w 7296213"/>
                <a:gd name="connsiteY6" fmla="*/ 1184342 h 1284005"/>
                <a:gd name="connsiteX7" fmla="*/ 4392647 w 7296213"/>
                <a:gd name="connsiteY7" fmla="*/ 447326 h 1284005"/>
                <a:gd name="connsiteX8" fmla="*/ 4662552 w 7296213"/>
                <a:gd name="connsiteY8" fmla="*/ 435896 h 1284005"/>
                <a:gd name="connsiteX9" fmla="*/ 5050112 w 7296213"/>
                <a:gd name="connsiteY9" fmla="*/ 1093121 h 1284005"/>
                <a:gd name="connsiteX10" fmla="*/ 5652209 w 7296213"/>
                <a:gd name="connsiteY10" fmla="*/ 824516 h 1284005"/>
                <a:gd name="connsiteX11" fmla="*/ 6010206 w 7296213"/>
                <a:gd name="connsiteY11" fmla="*/ 655200 h 1284005"/>
                <a:gd name="connsiteX12" fmla="*/ 6226624 w 7296213"/>
                <a:gd name="connsiteY12" fmla="*/ 1058830 h 1284005"/>
                <a:gd name="connsiteX13" fmla="*/ 6752597 w 7296213"/>
                <a:gd name="connsiteY13" fmla="*/ 1030256 h 1284005"/>
                <a:gd name="connsiteX14" fmla="*/ 7296213 w 7296213"/>
                <a:gd name="connsiteY14" fmla="*/ 138161 h 1284005"/>
                <a:gd name="connsiteX0" fmla="*/ 0 w 7322206"/>
                <a:gd name="connsiteY0" fmla="*/ 1288298 h 1288298"/>
                <a:gd name="connsiteX1" fmla="*/ 415317 w 7322206"/>
                <a:gd name="connsiteY1" fmla="*/ 503274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15317 w 7322206"/>
                <a:gd name="connsiteY1" fmla="*/ 503274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15317 w 7322206"/>
                <a:gd name="connsiteY1" fmla="*/ 503274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9728 w 7322206"/>
                <a:gd name="connsiteY2" fmla="*/ 262921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9728 w 7322206"/>
                <a:gd name="connsiteY2" fmla="*/ 262921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336560 h 1336560"/>
                <a:gd name="connsiteX1" fmla="*/ 441310 w 7322206"/>
                <a:gd name="connsiteY1" fmla="*/ 500020 h 1336560"/>
                <a:gd name="connsiteX2" fmla="*/ 949728 w 7322206"/>
                <a:gd name="connsiteY2" fmla="*/ 311183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49728 w 7322206"/>
                <a:gd name="connsiteY2" fmla="*/ 311183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49728 w 7322206"/>
                <a:gd name="connsiteY2" fmla="*/ 311183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60125 w 7322206"/>
                <a:gd name="connsiteY2" fmla="*/ 345527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60125 w 7322206"/>
                <a:gd name="connsiteY2" fmla="*/ 345527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60125 w 7322206"/>
                <a:gd name="connsiteY2" fmla="*/ 345527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289466 h 1298368"/>
                <a:gd name="connsiteX1" fmla="*/ 441310 w 7322206"/>
                <a:gd name="connsiteY1" fmla="*/ 452926 h 1298368"/>
                <a:gd name="connsiteX2" fmla="*/ 960125 w 7322206"/>
                <a:gd name="connsiteY2" fmla="*/ 298433 h 1298368"/>
                <a:gd name="connsiteX3" fmla="*/ 2019196 w 7322206"/>
                <a:gd name="connsiteY3" fmla="*/ 1297972 h 1298368"/>
                <a:gd name="connsiteX4" fmla="*/ 3143007 w 7322206"/>
                <a:gd name="connsiteY4" fmla="*/ 167904 h 1298368"/>
                <a:gd name="connsiteX5" fmla="*/ 3498190 w 7322206"/>
                <a:gd name="connsiteY5" fmla="*/ 111309 h 1298368"/>
                <a:gd name="connsiteX6" fmla="*/ 3788258 w 7322206"/>
                <a:gd name="connsiteY6" fmla="*/ 1185510 h 1298368"/>
                <a:gd name="connsiteX7" fmla="*/ 4418640 w 7322206"/>
                <a:gd name="connsiteY7" fmla="*/ 448494 h 1298368"/>
                <a:gd name="connsiteX8" fmla="*/ 4688545 w 7322206"/>
                <a:gd name="connsiteY8" fmla="*/ 437064 h 1298368"/>
                <a:gd name="connsiteX9" fmla="*/ 5076105 w 7322206"/>
                <a:gd name="connsiteY9" fmla="*/ 1094289 h 1298368"/>
                <a:gd name="connsiteX10" fmla="*/ 5678202 w 7322206"/>
                <a:gd name="connsiteY10" fmla="*/ 825684 h 1298368"/>
                <a:gd name="connsiteX11" fmla="*/ 6036199 w 7322206"/>
                <a:gd name="connsiteY11" fmla="*/ 656368 h 1298368"/>
                <a:gd name="connsiteX12" fmla="*/ 6252617 w 7322206"/>
                <a:gd name="connsiteY12" fmla="*/ 1059998 h 1298368"/>
                <a:gd name="connsiteX13" fmla="*/ 6778590 w 7322206"/>
                <a:gd name="connsiteY13" fmla="*/ 1031424 h 1298368"/>
                <a:gd name="connsiteX14" fmla="*/ 7322206 w 7322206"/>
                <a:gd name="connsiteY14" fmla="*/ 139329 h 1298368"/>
                <a:gd name="connsiteX0" fmla="*/ 0 w 7322206"/>
                <a:gd name="connsiteY0" fmla="*/ 1289466 h 1298119"/>
                <a:gd name="connsiteX1" fmla="*/ 441310 w 7322206"/>
                <a:gd name="connsiteY1" fmla="*/ 452926 h 1298119"/>
                <a:gd name="connsiteX2" fmla="*/ 960125 w 7322206"/>
                <a:gd name="connsiteY2" fmla="*/ 298433 h 1298119"/>
                <a:gd name="connsiteX3" fmla="*/ 2019196 w 7322206"/>
                <a:gd name="connsiteY3" fmla="*/ 1297972 h 1298119"/>
                <a:gd name="connsiteX4" fmla="*/ 3143007 w 7322206"/>
                <a:gd name="connsiteY4" fmla="*/ 167904 h 1298119"/>
                <a:gd name="connsiteX5" fmla="*/ 3498190 w 7322206"/>
                <a:gd name="connsiteY5" fmla="*/ 111309 h 1298119"/>
                <a:gd name="connsiteX6" fmla="*/ 3788258 w 7322206"/>
                <a:gd name="connsiteY6" fmla="*/ 1185510 h 1298119"/>
                <a:gd name="connsiteX7" fmla="*/ 4418640 w 7322206"/>
                <a:gd name="connsiteY7" fmla="*/ 448494 h 1298119"/>
                <a:gd name="connsiteX8" fmla="*/ 4688545 w 7322206"/>
                <a:gd name="connsiteY8" fmla="*/ 437064 h 1298119"/>
                <a:gd name="connsiteX9" fmla="*/ 5076105 w 7322206"/>
                <a:gd name="connsiteY9" fmla="*/ 1094289 h 1298119"/>
                <a:gd name="connsiteX10" fmla="*/ 5678202 w 7322206"/>
                <a:gd name="connsiteY10" fmla="*/ 825684 h 1298119"/>
                <a:gd name="connsiteX11" fmla="*/ 6036199 w 7322206"/>
                <a:gd name="connsiteY11" fmla="*/ 656368 h 1298119"/>
                <a:gd name="connsiteX12" fmla="*/ 6252617 w 7322206"/>
                <a:gd name="connsiteY12" fmla="*/ 1059998 h 1298119"/>
                <a:gd name="connsiteX13" fmla="*/ 6778590 w 7322206"/>
                <a:gd name="connsiteY13" fmla="*/ 1031424 h 1298119"/>
                <a:gd name="connsiteX14" fmla="*/ 7322206 w 7322206"/>
                <a:gd name="connsiteY14" fmla="*/ 139329 h 1298119"/>
                <a:gd name="connsiteX0" fmla="*/ 0 w 7322206"/>
                <a:gd name="connsiteY0" fmla="*/ 1289466 h 1298368"/>
                <a:gd name="connsiteX1" fmla="*/ 441310 w 7322206"/>
                <a:gd name="connsiteY1" fmla="*/ 452926 h 1298368"/>
                <a:gd name="connsiteX2" fmla="*/ 960125 w 7322206"/>
                <a:gd name="connsiteY2" fmla="*/ 298433 h 1298368"/>
                <a:gd name="connsiteX3" fmla="*/ 2019196 w 7322206"/>
                <a:gd name="connsiteY3" fmla="*/ 1297972 h 1298368"/>
                <a:gd name="connsiteX4" fmla="*/ 3143007 w 7322206"/>
                <a:gd name="connsiteY4" fmla="*/ 167904 h 1298368"/>
                <a:gd name="connsiteX5" fmla="*/ 3498190 w 7322206"/>
                <a:gd name="connsiteY5" fmla="*/ 111309 h 1298368"/>
                <a:gd name="connsiteX6" fmla="*/ 3788258 w 7322206"/>
                <a:gd name="connsiteY6" fmla="*/ 1185510 h 1298368"/>
                <a:gd name="connsiteX7" fmla="*/ 4418640 w 7322206"/>
                <a:gd name="connsiteY7" fmla="*/ 448494 h 1298368"/>
                <a:gd name="connsiteX8" fmla="*/ 4688545 w 7322206"/>
                <a:gd name="connsiteY8" fmla="*/ 437064 h 1298368"/>
                <a:gd name="connsiteX9" fmla="*/ 5076105 w 7322206"/>
                <a:gd name="connsiteY9" fmla="*/ 1094289 h 1298368"/>
                <a:gd name="connsiteX10" fmla="*/ 5678202 w 7322206"/>
                <a:gd name="connsiteY10" fmla="*/ 825684 h 1298368"/>
                <a:gd name="connsiteX11" fmla="*/ 6036199 w 7322206"/>
                <a:gd name="connsiteY11" fmla="*/ 656368 h 1298368"/>
                <a:gd name="connsiteX12" fmla="*/ 6252617 w 7322206"/>
                <a:gd name="connsiteY12" fmla="*/ 1059998 h 1298368"/>
                <a:gd name="connsiteX13" fmla="*/ 6778590 w 7322206"/>
                <a:gd name="connsiteY13" fmla="*/ 1031424 h 1298368"/>
                <a:gd name="connsiteX14" fmla="*/ 7322206 w 7322206"/>
                <a:gd name="connsiteY14" fmla="*/ 139329 h 1298368"/>
                <a:gd name="connsiteX0" fmla="*/ 0 w 7322206"/>
                <a:gd name="connsiteY0" fmla="*/ 1238457 h 1246964"/>
                <a:gd name="connsiteX1" fmla="*/ 441310 w 7322206"/>
                <a:gd name="connsiteY1" fmla="*/ 401917 h 1246964"/>
                <a:gd name="connsiteX2" fmla="*/ 960125 w 7322206"/>
                <a:gd name="connsiteY2" fmla="*/ 247424 h 1246964"/>
                <a:gd name="connsiteX3" fmla="*/ 2019196 w 7322206"/>
                <a:gd name="connsiteY3" fmla="*/ 1246963 h 1246964"/>
                <a:gd name="connsiteX4" fmla="*/ 3028637 w 7322206"/>
                <a:gd name="connsiteY4" fmla="*/ 254270 h 1246964"/>
                <a:gd name="connsiteX5" fmla="*/ 3498190 w 7322206"/>
                <a:gd name="connsiteY5" fmla="*/ 60300 h 1246964"/>
                <a:gd name="connsiteX6" fmla="*/ 3788258 w 7322206"/>
                <a:gd name="connsiteY6" fmla="*/ 1134501 h 1246964"/>
                <a:gd name="connsiteX7" fmla="*/ 4418640 w 7322206"/>
                <a:gd name="connsiteY7" fmla="*/ 397485 h 1246964"/>
                <a:gd name="connsiteX8" fmla="*/ 4688545 w 7322206"/>
                <a:gd name="connsiteY8" fmla="*/ 386055 h 1246964"/>
                <a:gd name="connsiteX9" fmla="*/ 5076105 w 7322206"/>
                <a:gd name="connsiteY9" fmla="*/ 1043280 h 1246964"/>
                <a:gd name="connsiteX10" fmla="*/ 5678202 w 7322206"/>
                <a:gd name="connsiteY10" fmla="*/ 774675 h 1246964"/>
                <a:gd name="connsiteX11" fmla="*/ 6036199 w 7322206"/>
                <a:gd name="connsiteY11" fmla="*/ 605359 h 1246964"/>
                <a:gd name="connsiteX12" fmla="*/ 6252617 w 7322206"/>
                <a:gd name="connsiteY12" fmla="*/ 1008989 h 1246964"/>
                <a:gd name="connsiteX13" fmla="*/ 6778590 w 7322206"/>
                <a:gd name="connsiteY13" fmla="*/ 980415 h 1246964"/>
                <a:gd name="connsiteX14" fmla="*/ 7322206 w 7322206"/>
                <a:gd name="connsiteY14" fmla="*/ 88320 h 1246964"/>
                <a:gd name="connsiteX0" fmla="*/ 0 w 7322206"/>
                <a:gd name="connsiteY0" fmla="*/ 1263757 h 1272264"/>
                <a:gd name="connsiteX1" fmla="*/ 441310 w 7322206"/>
                <a:gd name="connsiteY1" fmla="*/ 427217 h 1272264"/>
                <a:gd name="connsiteX2" fmla="*/ 960125 w 7322206"/>
                <a:gd name="connsiteY2" fmla="*/ 272724 h 1272264"/>
                <a:gd name="connsiteX3" fmla="*/ 2019196 w 7322206"/>
                <a:gd name="connsiteY3" fmla="*/ 1272263 h 1272264"/>
                <a:gd name="connsiteX4" fmla="*/ 3028637 w 7322206"/>
                <a:gd name="connsiteY4" fmla="*/ 279570 h 1272264"/>
                <a:gd name="connsiteX5" fmla="*/ 3534580 w 7322206"/>
                <a:gd name="connsiteY5" fmla="*/ 55550 h 1272264"/>
                <a:gd name="connsiteX6" fmla="*/ 3788258 w 7322206"/>
                <a:gd name="connsiteY6" fmla="*/ 1159801 h 1272264"/>
                <a:gd name="connsiteX7" fmla="*/ 4418640 w 7322206"/>
                <a:gd name="connsiteY7" fmla="*/ 422785 h 1272264"/>
                <a:gd name="connsiteX8" fmla="*/ 4688545 w 7322206"/>
                <a:gd name="connsiteY8" fmla="*/ 411355 h 1272264"/>
                <a:gd name="connsiteX9" fmla="*/ 5076105 w 7322206"/>
                <a:gd name="connsiteY9" fmla="*/ 1068580 h 1272264"/>
                <a:gd name="connsiteX10" fmla="*/ 5678202 w 7322206"/>
                <a:gd name="connsiteY10" fmla="*/ 799975 h 1272264"/>
                <a:gd name="connsiteX11" fmla="*/ 6036199 w 7322206"/>
                <a:gd name="connsiteY11" fmla="*/ 630659 h 1272264"/>
                <a:gd name="connsiteX12" fmla="*/ 6252617 w 7322206"/>
                <a:gd name="connsiteY12" fmla="*/ 1034289 h 1272264"/>
                <a:gd name="connsiteX13" fmla="*/ 6778590 w 7322206"/>
                <a:gd name="connsiteY13" fmla="*/ 1005715 h 1272264"/>
                <a:gd name="connsiteX14" fmla="*/ 7322206 w 7322206"/>
                <a:gd name="connsiteY14" fmla="*/ 113620 h 1272264"/>
                <a:gd name="connsiteX0" fmla="*/ 0 w 7322206"/>
                <a:gd name="connsiteY0" fmla="*/ 1272578 h 1281085"/>
                <a:gd name="connsiteX1" fmla="*/ 441310 w 7322206"/>
                <a:gd name="connsiteY1" fmla="*/ 436038 h 1281085"/>
                <a:gd name="connsiteX2" fmla="*/ 960125 w 7322206"/>
                <a:gd name="connsiteY2" fmla="*/ 281545 h 1281085"/>
                <a:gd name="connsiteX3" fmla="*/ 2019196 w 7322206"/>
                <a:gd name="connsiteY3" fmla="*/ 1281084 h 1281085"/>
                <a:gd name="connsiteX4" fmla="*/ 3028637 w 7322206"/>
                <a:gd name="connsiteY4" fmla="*/ 288391 h 1281085"/>
                <a:gd name="connsiteX5" fmla="*/ 3534580 w 7322206"/>
                <a:gd name="connsiteY5" fmla="*/ 64371 h 1281085"/>
                <a:gd name="connsiteX6" fmla="*/ 3788258 w 7322206"/>
                <a:gd name="connsiteY6" fmla="*/ 1168622 h 1281085"/>
                <a:gd name="connsiteX7" fmla="*/ 4418640 w 7322206"/>
                <a:gd name="connsiteY7" fmla="*/ 431606 h 1281085"/>
                <a:gd name="connsiteX8" fmla="*/ 4688545 w 7322206"/>
                <a:gd name="connsiteY8" fmla="*/ 420176 h 1281085"/>
                <a:gd name="connsiteX9" fmla="*/ 5076105 w 7322206"/>
                <a:gd name="connsiteY9" fmla="*/ 1077401 h 1281085"/>
                <a:gd name="connsiteX10" fmla="*/ 5678202 w 7322206"/>
                <a:gd name="connsiteY10" fmla="*/ 808796 h 1281085"/>
                <a:gd name="connsiteX11" fmla="*/ 6036199 w 7322206"/>
                <a:gd name="connsiteY11" fmla="*/ 639480 h 1281085"/>
                <a:gd name="connsiteX12" fmla="*/ 6252617 w 7322206"/>
                <a:gd name="connsiteY12" fmla="*/ 1043110 h 1281085"/>
                <a:gd name="connsiteX13" fmla="*/ 6778590 w 7322206"/>
                <a:gd name="connsiteY13" fmla="*/ 1014536 h 1281085"/>
                <a:gd name="connsiteX14" fmla="*/ 7322206 w 7322206"/>
                <a:gd name="connsiteY14" fmla="*/ 122441 h 1281085"/>
                <a:gd name="connsiteX0" fmla="*/ 0 w 7322206"/>
                <a:gd name="connsiteY0" fmla="*/ 1261225 h 1269803"/>
                <a:gd name="connsiteX1" fmla="*/ 441310 w 7322206"/>
                <a:gd name="connsiteY1" fmla="*/ 424685 h 1269803"/>
                <a:gd name="connsiteX2" fmla="*/ 960125 w 7322206"/>
                <a:gd name="connsiteY2" fmla="*/ 270192 h 1269803"/>
                <a:gd name="connsiteX3" fmla="*/ 2019196 w 7322206"/>
                <a:gd name="connsiteY3" fmla="*/ 1269731 h 1269803"/>
                <a:gd name="connsiteX4" fmla="*/ 2976651 w 7322206"/>
                <a:gd name="connsiteY4" fmla="*/ 319967 h 1269803"/>
                <a:gd name="connsiteX5" fmla="*/ 3534580 w 7322206"/>
                <a:gd name="connsiteY5" fmla="*/ 53018 h 1269803"/>
                <a:gd name="connsiteX6" fmla="*/ 3788258 w 7322206"/>
                <a:gd name="connsiteY6" fmla="*/ 1157269 h 1269803"/>
                <a:gd name="connsiteX7" fmla="*/ 4418640 w 7322206"/>
                <a:gd name="connsiteY7" fmla="*/ 420253 h 1269803"/>
                <a:gd name="connsiteX8" fmla="*/ 4688545 w 7322206"/>
                <a:gd name="connsiteY8" fmla="*/ 408823 h 1269803"/>
                <a:gd name="connsiteX9" fmla="*/ 5076105 w 7322206"/>
                <a:gd name="connsiteY9" fmla="*/ 1066048 h 1269803"/>
                <a:gd name="connsiteX10" fmla="*/ 5678202 w 7322206"/>
                <a:gd name="connsiteY10" fmla="*/ 797443 h 1269803"/>
                <a:gd name="connsiteX11" fmla="*/ 6036199 w 7322206"/>
                <a:gd name="connsiteY11" fmla="*/ 628127 h 1269803"/>
                <a:gd name="connsiteX12" fmla="*/ 6252617 w 7322206"/>
                <a:gd name="connsiteY12" fmla="*/ 1031757 h 1269803"/>
                <a:gd name="connsiteX13" fmla="*/ 6778590 w 7322206"/>
                <a:gd name="connsiteY13" fmla="*/ 1003183 h 1269803"/>
                <a:gd name="connsiteX14" fmla="*/ 7322206 w 7322206"/>
                <a:gd name="connsiteY14" fmla="*/ 111088 h 1269803"/>
                <a:gd name="connsiteX0" fmla="*/ 0 w 7322206"/>
                <a:gd name="connsiteY0" fmla="*/ 1281393 h 1289984"/>
                <a:gd name="connsiteX1" fmla="*/ 441310 w 7322206"/>
                <a:gd name="connsiteY1" fmla="*/ 444853 h 1289984"/>
                <a:gd name="connsiteX2" fmla="*/ 960125 w 7322206"/>
                <a:gd name="connsiteY2" fmla="*/ 290360 h 1289984"/>
                <a:gd name="connsiteX3" fmla="*/ 2019196 w 7322206"/>
                <a:gd name="connsiteY3" fmla="*/ 1289899 h 1289984"/>
                <a:gd name="connsiteX4" fmla="*/ 2976651 w 7322206"/>
                <a:gd name="connsiteY4" fmla="*/ 340135 h 1289984"/>
                <a:gd name="connsiteX5" fmla="*/ 3534580 w 7322206"/>
                <a:gd name="connsiteY5" fmla="*/ 73186 h 1289984"/>
                <a:gd name="connsiteX6" fmla="*/ 3788258 w 7322206"/>
                <a:gd name="connsiteY6" fmla="*/ 1177437 h 1289984"/>
                <a:gd name="connsiteX7" fmla="*/ 4418640 w 7322206"/>
                <a:gd name="connsiteY7" fmla="*/ 440421 h 1289984"/>
                <a:gd name="connsiteX8" fmla="*/ 4688545 w 7322206"/>
                <a:gd name="connsiteY8" fmla="*/ 428991 h 1289984"/>
                <a:gd name="connsiteX9" fmla="*/ 5076105 w 7322206"/>
                <a:gd name="connsiteY9" fmla="*/ 1086216 h 1289984"/>
                <a:gd name="connsiteX10" fmla="*/ 5678202 w 7322206"/>
                <a:gd name="connsiteY10" fmla="*/ 817611 h 1289984"/>
                <a:gd name="connsiteX11" fmla="*/ 6036199 w 7322206"/>
                <a:gd name="connsiteY11" fmla="*/ 648295 h 1289984"/>
                <a:gd name="connsiteX12" fmla="*/ 6252617 w 7322206"/>
                <a:gd name="connsiteY12" fmla="*/ 1051925 h 1289984"/>
                <a:gd name="connsiteX13" fmla="*/ 6778590 w 7322206"/>
                <a:gd name="connsiteY13" fmla="*/ 1023351 h 1289984"/>
                <a:gd name="connsiteX14" fmla="*/ 7322206 w 7322206"/>
                <a:gd name="connsiteY14" fmla="*/ 131256 h 1289984"/>
                <a:gd name="connsiteX0" fmla="*/ 0 w 7322206"/>
                <a:gd name="connsiteY0" fmla="*/ 1281393 h 1290139"/>
                <a:gd name="connsiteX1" fmla="*/ 441310 w 7322206"/>
                <a:gd name="connsiteY1" fmla="*/ 444853 h 1290139"/>
                <a:gd name="connsiteX2" fmla="*/ 954926 w 7322206"/>
                <a:gd name="connsiteY2" fmla="*/ 256016 h 1290139"/>
                <a:gd name="connsiteX3" fmla="*/ 2019196 w 7322206"/>
                <a:gd name="connsiteY3" fmla="*/ 1289899 h 1290139"/>
                <a:gd name="connsiteX4" fmla="*/ 2976651 w 7322206"/>
                <a:gd name="connsiteY4" fmla="*/ 340135 h 1290139"/>
                <a:gd name="connsiteX5" fmla="*/ 3534580 w 7322206"/>
                <a:gd name="connsiteY5" fmla="*/ 73186 h 1290139"/>
                <a:gd name="connsiteX6" fmla="*/ 3788258 w 7322206"/>
                <a:gd name="connsiteY6" fmla="*/ 1177437 h 1290139"/>
                <a:gd name="connsiteX7" fmla="*/ 4418640 w 7322206"/>
                <a:gd name="connsiteY7" fmla="*/ 440421 h 1290139"/>
                <a:gd name="connsiteX8" fmla="*/ 4688545 w 7322206"/>
                <a:gd name="connsiteY8" fmla="*/ 428991 h 1290139"/>
                <a:gd name="connsiteX9" fmla="*/ 5076105 w 7322206"/>
                <a:gd name="connsiteY9" fmla="*/ 1086216 h 1290139"/>
                <a:gd name="connsiteX10" fmla="*/ 5678202 w 7322206"/>
                <a:gd name="connsiteY10" fmla="*/ 817611 h 1290139"/>
                <a:gd name="connsiteX11" fmla="*/ 6036199 w 7322206"/>
                <a:gd name="connsiteY11" fmla="*/ 648295 h 1290139"/>
                <a:gd name="connsiteX12" fmla="*/ 6252617 w 7322206"/>
                <a:gd name="connsiteY12" fmla="*/ 1051925 h 1290139"/>
                <a:gd name="connsiteX13" fmla="*/ 6778590 w 7322206"/>
                <a:gd name="connsiteY13" fmla="*/ 1023351 h 1290139"/>
                <a:gd name="connsiteX14" fmla="*/ 7322206 w 7322206"/>
                <a:gd name="connsiteY14" fmla="*/ 131256 h 1290139"/>
                <a:gd name="connsiteX0" fmla="*/ 0 w 7322206"/>
                <a:gd name="connsiteY0" fmla="*/ 1254296 h 1267285"/>
                <a:gd name="connsiteX1" fmla="*/ 441310 w 7322206"/>
                <a:gd name="connsiteY1" fmla="*/ 417756 h 1267285"/>
                <a:gd name="connsiteX2" fmla="*/ 954926 w 7322206"/>
                <a:gd name="connsiteY2" fmla="*/ 228919 h 1267285"/>
                <a:gd name="connsiteX3" fmla="*/ 1967209 w 7322206"/>
                <a:gd name="connsiteY3" fmla="*/ 1267095 h 1267285"/>
                <a:gd name="connsiteX4" fmla="*/ 2976651 w 7322206"/>
                <a:gd name="connsiteY4" fmla="*/ 313038 h 1267285"/>
                <a:gd name="connsiteX5" fmla="*/ 3534580 w 7322206"/>
                <a:gd name="connsiteY5" fmla="*/ 46089 h 1267285"/>
                <a:gd name="connsiteX6" fmla="*/ 3788258 w 7322206"/>
                <a:gd name="connsiteY6" fmla="*/ 1150340 h 1267285"/>
                <a:gd name="connsiteX7" fmla="*/ 4418640 w 7322206"/>
                <a:gd name="connsiteY7" fmla="*/ 413324 h 1267285"/>
                <a:gd name="connsiteX8" fmla="*/ 4688545 w 7322206"/>
                <a:gd name="connsiteY8" fmla="*/ 401894 h 1267285"/>
                <a:gd name="connsiteX9" fmla="*/ 5076105 w 7322206"/>
                <a:gd name="connsiteY9" fmla="*/ 1059119 h 1267285"/>
                <a:gd name="connsiteX10" fmla="*/ 5678202 w 7322206"/>
                <a:gd name="connsiteY10" fmla="*/ 790514 h 1267285"/>
                <a:gd name="connsiteX11" fmla="*/ 6036199 w 7322206"/>
                <a:gd name="connsiteY11" fmla="*/ 621198 h 1267285"/>
                <a:gd name="connsiteX12" fmla="*/ 6252617 w 7322206"/>
                <a:gd name="connsiteY12" fmla="*/ 1024828 h 1267285"/>
                <a:gd name="connsiteX13" fmla="*/ 6778590 w 7322206"/>
                <a:gd name="connsiteY13" fmla="*/ 996254 h 1267285"/>
                <a:gd name="connsiteX14" fmla="*/ 7322206 w 7322206"/>
                <a:gd name="connsiteY14" fmla="*/ 104159 h 1267285"/>
                <a:gd name="connsiteX0" fmla="*/ 0 w 7322206"/>
                <a:gd name="connsiteY0" fmla="*/ 1254296 h 1267103"/>
                <a:gd name="connsiteX1" fmla="*/ 441310 w 7322206"/>
                <a:gd name="connsiteY1" fmla="*/ 417756 h 1267103"/>
                <a:gd name="connsiteX2" fmla="*/ 954926 w 7322206"/>
                <a:gd name="connsiteY2" fmla="*/ 228919 h 1267103"/>
                <a:gd name="connsiteX3" fmla="*/ 1967209 w 7322206"/>
                <a:gd name="connsiteY3" fmla="*/ 1267095 h 1267103"/>
                <a:gd name="connsiteX4" fmla="*/ 2976651 w 7322206"/>
                <a:gd name="connsiteY4" fmla="*/ 313038 h 1267103"/>
                <a:gd name="connsiteX5" fmla="*/ 3534580 w 7322206"/>
                <a:gd name="connsiteY5" fmla="*/ 46089 h 1267103"/>
                <a:gd name="connsiteX6" fmla="*/ 3788258 w 7322206"/>
                <a:gd name="connsiteY6" fmla="*/ 1150340 h 1267103"/>
                <a:gd name="connsiteX7" fmla="*/ 4418640 w 7322206"/>
                <a:gd name="connsiteY7" fmla="*/ 413324 h 1267103"/>
                <a:gd name="connsiteX8" fmla="*/ 4688545 w 7322206"/>
                <a:gd name="connsiteY8" fmla="*/ 401894 h 1267103"/>
                <a:gd name="connsiteX9" fmla="*/ 5076105 w 7322206"/>
                <a:gd name="connsiteY9" fmla="*/ 1059119 h 1267103"/>
                <a:gd name="connsiteX10" fmla="*/ 5678202 w 7322206"/>
                <a:gd name="connsiteY10" fmla="*/ 790514 h 1267103"/>
                <a:gd name="connsiteX11" fmla="*/ 6036199 w 7322206"/>
                <a:gd name="connsiteY11" fmla="*/ 621198 h 1267103"/>
                <a:gd name="connsiteX12" fmla="*/ 6252617 w 7322206"/>
                <a:gd name="connsiteY12" fmla="*/ 1024828 h 1267103"/>
                <a:gd name="connsiteX13" fmla="*/ 6778590 w 7322206"/>
                <a:gd name="connsiteY13" fmla="*/ 996254 h 1267103"/>
                <a:gd name="connsiteX14" fmla="*/ 7322206 w 7322206"/>
                <a:gd name="connsiteY14" fmla="*/ 104159 h 1267103"/>
                <a:gd name="connsiteX0" fmla="*/ 0 w 7322206"/>
                <a:gd name="connsiteY0" fmla="*/ 1254296 h 1267207"/>
                <a:gd name="connsiteX1" fmla="*/ 441310 w 7322206"/>
                <a:gd name="connsiteY1" fmla="*/ 417756 h 1267207"/>
                <a:gd name="connsiteX2" fmla="*/ 954926 w 7322206"/>
                <a:gd name="connsiteY2" fmla="*/ 228919 h 1267207"/>
                <a:gd name="connsiteX3" fmla="*/ 1967209 w 7322206"/>
                <a:gd name="connsiteY3" fmla="*/ 1267095 h 1267207"/>
                <a:gd name="connsiteX4" fmla="*/ 2976651 w 7322206"/>
                <a:gd name="connsiteY4" fmla="*/ 313038 h 1267207"/>
                <a:gd name="connsiteX5" fmla="*/ 3534580 w 7322206"/>
                <a:gd name="connsiteY5" fmla="*/ 46089 h 1267207"/>
                <a:gd name="connsiteX6" fmla="*/ 3788258 w 7322206"/>
                <a:gd name="connsiteY6" fmla="*/ 1150340 h 1267207"/>
                <a:gd name="connsiteX7" fmla="*/ 4418640 w 7322206"/>
                <a:gd name="connsiteY7" fmla="*/ 413324 h 1267207"/>
                <a:gd name="connsiteX8" fmla="*/ 4688545 w 7322206"/>
                <a:gd name="connsiteY8" fmla="*/ 401894 h 1267207"/>
                <a:gd name="connsiteX9" fmla="*/ 5076105 w 7322206"/>
                <a:gd name="connsiteY9" fmla="*/ 1059119 h 1267207"/>
                <a:gd name="connsiteX10" fmla="*/ 5678202 w 7322206"/>
                <a:gd name="connsiteY10" fmla="*/ 790514 h 1267207"/>
                <a:gd name="connsiteX11" fmla="*/ 6036199 w 7322206"/>
                <a:gd name="connsiteY11" fmla="*/ 621198 h 1267207"/>
                <a:gd name="connsiteX12" fmla="*/ 6252617 w 7322206"/>
                <a:gd name="connsiteY12" fmla="*/ 1024828 h 1267207"/>
                <a:gd name="connsiteX13" fmla="*/ 6778590 w 7322206"/>
                <a:gd name="connsiteY13" fmla="*/ 996254 h 1267207"/>
                <a:gd name="connsiteX14" fmla="*/ 7322206 w 7322206"/>
                <a:gd name="connsiteY14" fmla="*/ 104159 h 1267207"/>
                <a:gd name="connsiteX0" fmla="*/ 0 w 7322206"/>
                <a:gd name="connsiteY0" fmla="*/ 1281140 h 1294051"/>
                <a:gd name="connsiteX1" fmla="*/ 441310 w 7322206"/>
                <a:gd name="connsiteY1" fmla="*/ 444600 h 1294051"/>
                <a:gd name="connsiteX2" fmla="*/ 954926 w 7322206"/>
                <a:gd name="connsiteY2" fmla="*/ 255763 h 1294051"/>
                <a:gd name="connsiteX3" fmla="*/ 1967209 w 7322206"/>
                <a:gd name="connsiteY3" fmla="*/ 1293939 h 1294051"/>
                <a:gd name="connsiteX4" fmla="*/ 2976651 w 7322206"/>
                <a:gd name="connsiteY4" fmla="*/ 339882 h 1294051"/>
                <a:gd name="connsiteX5" fmla="*/ 3513787 w 7322206"/>
                <a:gd name="connsiteY5" fmla="*/ 42882 h 1294051"/>
                <a:gd name="connsiteX6" fmla="*/ 3788258 w 7322206"/>
                <a:gd name="connsiteY6" fmla="*/ 1177184 h 1294051"/>
                <a:gd name="connsiteX7" fmla="*/ 4418640 w 7322206"/>
                <a:gd name="connsiteY7" fmla="*/ 440168 h 1294051"/>
                <a:gd name="connsiteX8" fmla="*/ 4688545 w 7322206"/>
                <a:gd name="connsiteY8" fmla="*/ 428738 h 1294051"/>
                <a:gd name="connsiteX9" fmla="*/ 5076105 w 7322206"/>
                <a:gd name="connsiteY9" fmla="*/ 1085963 h 1294051"/>
                <a:gd name="connsiteX10" fmla="*/ 5678202 w 7322206"/>
                <a:gd name="connsiteY10" fmla="*/ 817358 h 1294051"/>
                <a:gd name="connsiteX11" fmla="*/ 6036199 w 7322206"/>
                <a:gd name="connsiteY11" fmla="*/ 648042 h 1294051"/>
                <a:gd name="connsiteX12" fmla="*/ 6252617 w 7322206"/>
                <a:gd name="connsiteY12" fmla="*/ 1051672 h 1294051"/>
                <a:gd name="connsiteX13" fmla="*/ 6778590 w 7322206"/>
                <a:gd name="connsiteY13" fmla="*/ 1023098 h 1294051"/>
                <a:gd name="connsiteX14" fmla="*/ 7322206 w 7322206"/>
                <a:gd name="connsiteY14" fmla="*/ 131003 h 1294051"/>
                <a:gd name="connsiteX0" fmla="*/ 0 w 7322206"/>
                <a:gd name="connsiteY0" fmla="*/ 1284593 h 1297504"/>
                <a:gd name="connsiteX1" fmla="*/ 441310 w 7322206"/>
                <a:gd name="connsiteY1" fmla="*/ 448053 h 1297504"/>
                <a:gd name="connsiteX2" fmla="*/ 954926 w 7322206"/>
                <a:gd name="connsiteY2" fmla="*/ 259216 h 1297504"/>
                <a:gd name="connsiteX3" fmla="*/ 1967209 w 7322206"/>
                <a:gd name="connsiteY3" fmla="*/ 1297392 h 1297504"/>
                <a:gd name="connsiteX4" fmla="*/ 2976651 w 7322206"/>
                <a:gd name="connsiteY4" fmla="*/ 343335 h 1297504"/>
                <a:gd name="connsiteX5" fmla="*/ 3513787 w 7322206"/>
                <a:gd name="connsiteY5" fmla="*/ 46335 h 1297504"/>
                <a:gd name="connsiteX6" fmla="*/ 3788258 w 7322206"/>
                <a:gd name="connsiteY6" fmla="*/ 1180637 h 1297504"/>
                <a:gd name="connsiteX7" fmla="*/ 4418640 w 7322206"/>
                <a:gd name="connsiteY7" fmla="*/ 443621 h 1297504"/>
                <a:gd name="connsiteX8" fmla="*/ 4688545 w 7322206"/>
                <a:gd name="connsiteY8" fmla="*/ 432191 h 1297504"/>
                <a:gd name="connsiteX9" fmla="*/ 5076105 w 7322206"/>
                <a:gd name="connsiteY9" fmla="*/ 1089416 h 1297504"/>
                <a:gd name="connsiteX10" fmla="*/ 5678202 w 7322206"/>
                <a:gd name="connsiteY10" fmla="*/ 820811 h 1297504"/>
                <a:gd name="connsiteX11" fmla="*/ 6036199 w 7322206"/>
                <a:gd name="connsiteY11" fmla="*/ 651495 h 1297504"/>
                <a:gd name="connsiteX12" fmla="*/ 6252617 w 7322206"/>
                <a:gd name="connsiteY12" fmla="*/ 1055125 h 1297504"/>
                <a:gd name="connsiteX13" fmla="*/ 6778590 w 7322206"/>
                <a:gd name="connsiteY13" fmla="*/ 1026551 h 1297504"/>
                <a:gd name="connsiteX14" fmla="*/ 7322206 w 7322206"/>
                <a:gd name="connsiteY14" fmla="*/ 134456 h 1297504"/>
                <a:gd name="connsiteX0" fmla="*/ 0 w 7322206"/>
                <a:gd name="connsiteY0" fmla="*/ 1280440 h 1293559"/>
                <a:gd name="connsiteX1" fmla="*/ 441310 w 7322206"/>
                <a:gd name="connsiteY1" fmla="*/ 443900 h 1293559"/>
                <a:gd name="connsiteX2" fmla="*/ 954926 w 7322206"/>
                <a:gd name="connsiteY2" fmla="*/ 255063 h 1293559"/>
                <a:gd name="connsiteX3" fmla="*/ 1967209 w 7322206"/>
                <a:gd name="connsiteY3" fmla="*/ 1293239 h 1293559"/>
                <a:gd name="connsiteX4" fmla="*/ 2950657 w 7322206"/>
                <a:gd name="connsiteY4" fmla="*/ 360647 h 1293559"/>
                <a:gd name="connsiteX5" fmla="*/ 3513787 w 7322206"/>
                <a:gd name="connsiteY5" fmla="*/ 42182 h 1293559"/>
                <a:gd name="connsiteX6" fmla="*/ 3788258 w 7322206"/>
                <a:gd name="connsiteY6" fmla="*/ 1176484 h 1293559"/>
                <a:gd name="connsiteX7" fmla="*/ 4418640 w 7322206"/>
                <a:gd name="connsiteY7" fmla="*/ 439468 h 1293559"/>
                <a:gd name="connsiteX8" fmla="*/ 4688545 w 7322206"/>
                <a:gd name="connsiteY8" fmla="*/ 428038 h 1293559"/>
                <a:gd name="connsiteX9" fmla="*/ 5076105 w 7322206"/>
                <a:gd name="connsiteY9" fmla="*/ 1085263 h 1293559"/>
                <a:gd name="connsiteX10" fmla="*/ 5678202 w 7322206"/>
                <a:gd name="connsiteY10" fmla="*/ 816658 h 1293559"/>
                <a:gd name="connsiteX11" fmla="*/ 6036199 w 7322206"/>
                <a:gd name="connsiteY11" fmla="*/ 647342 h 1293559"/>
                <a:gd name="connsiteX12" fmla="*/ 6252617 w 7322206"/>
                <a:gd name="connsiteY12" fmla="*/ 1050972 h 1293559"/>
                <a:gd name="connsiteX13" fmla="*/ 6778590 w 7322206"/>
                <a:gd name="connsiteY13" fmla="*/ 1022398 h 1293559"/>
                <a:gd name="connsiteX14" fmla="*/ 7322206 w 7322206"/>
                <a:gd name="connsiteY14" fmla="*/ 130303 h 1293559"/>
                <a:gd name="connsiteX0" fmla="*/ 0 w 7322206"/>
                <a:gd name="connsiteY0" fmla="*/ 1295850 h 1309027"/>
                <a:gd name="connsiteX1" fmla="*/ 441310 w 7322206"/>
                <a:gd name="connsiteY1" fmla="*/ 459310 h 1309027"/>
                <a:gd name="connsiteX2" fmla="*/ 954926 w 7322206"/>
                <a:gd name="connsiteY2" fmla="*/ 270473 h 1309027"/>
                <a:gd name="connsiteX3" fmla="*/ 1967209 w 7322206"/>
                <a:gd name="connsiteY3" fmla="*/ 1308649 h 1309027"/>
                <a:gd name="connsiteX4" fmla="*/ 2950657 w 7322206"/>
                <a:gd name="connsiteY4" fmla="*/ 376057 h 1309027"/>
                <a:gd name="connsiteX5" fmla="*/ 3513787 w 7322206"/>
                <a:gd name="connsiteY5" fmla="*/ 57592 h 1309027"/>
                <a:gd name="connsiteX6" fmla="*/ 3788258 w 7322206"/>
                <a:gd name="connsiteY6" fmla="*/ 1191894 h 1309027"/>
                <a:gd name="connsiteX7" fmla="*/ 4418640 w 7322206"/>
                <a:gd name="connsiteY7" fmla="*/ 454878 h 1309027"/>
                <a:gd name="connsiteX8" fmla="*/ 4688545 w 7322206"/>
                <a:gd name="connsiteY8" fmla="*/ 443448 h 1309027"/>
                <a:gd name="connsiteX9" fmla="*/ 5076105 w 7322206"/>
                <a:gd name="connsiteY9" fmla="*/ 1100673 h 1309027"/>
                <a:gd name="connsiteX10" fmla="*/ 5678202 w 7322206"/>
                <a:gd name="connsiteY10" fmla="*/ 832068 h 1309027"/>
                <a:gd name="connsiteX11" fmla="*/ 6036199 w 7322206"/>
                <a:gd name="connsiteY11" fmla="*/ 662752 h 1309027"/>
                <a:gd name="connsiteX12" fmla="*/ 6252617 w 7322206"/>
                <a:gd name="connsiteY12" fmla="*/ 1066382 h 1309027"/>
                <a:gd name="connsiteX13" fmla="*/ 6778590 w 7322206"/>
                <a:gd name="connsiteY13" fmla="*/ 1037808 h 1309027"/>
                <a:gd name="connsiteX14" fmla="*/ 7322206 w 7322206"/>
                <a:gd name="connsiteY14" fmla="*/ 145713 h 1309027"/>
                <a:gd name="connsiteX0" fmla="*/ 0 w 7322206"/>
                <a:gd name="connsiteY0" fmla="*/ 1295850 h 1308750"/>
                <a:gd name="connsiteX1" fmla="*/ 441310 w 7322206"/>
                <a:gd name="connsiteY1" fmla="*/ 459310 h 1308750"/>
                <a:gd name="connsiteX2" fmla="*/ 954926 w 7322206"/>
                <a:gd name="connsiteY2" fmla="*/ 270473 h 1308750"/>
                <a:gd name="connsiteX3" fmla="*/ 1967209 w 7322206"/>
                <a:gd name="connsiteY3" fmla="*/ 1308649 h 1308750"/>
                <a:gd name="connsiteX4" fmla="*/ 2950657 w 7322206"/>
                <a:gd name="connsiteY4" fmla="*/ 376057 h 1308750"/>
                <a:gd name="connsiteX5" fmla="*/ 3513787 w 7322206"/>
                <a:gd name="connsiteY5" fmla="*/ 57592 h 1308750"/>
                <a:gd name="connsiteX6" fmla="*/ 3788258 w 7322206"/>
                <a:gd name="connsiteY6" fmla="*/ 1191894 h 1308750"/>
                <a:gd name="connsiteX7" fmla="*/ 4418640 w 7322206"/>
                <a:gd name="connsiteY7" fmla="*/ 454878 h 1308750"/>
                <a:gd name="connsiteX8" fmla="*/ 4688545 w 7322206"/>
                <a:gd name="connsiteY8" fmla="*/ 443448 h 1308750"/>
                <a:gd name="connsiteX9" fmla="*/ 5076105 w 7322206"/>
                <a:gd name="connsiteY9" fmla="*/ 1100673 h 1308750"/>
                <a:gd name="connsiteX10" fmla="*/ 5678202 w 7322206"/>
                <a:gd name="connsiteY10" fmla="*/ 832068 h 1308750"/>
                <a:gd name="connsiteX11" fmla="*/ 6036199 w 7322206"/>
                <a:gd name="connsiteY11" fmla="*/ 662752 h 1308750"/>
                <a:gd name="connsiteX12" fmla="*/ 6252617 w 7322206"/>
                <a:gd name="connsiteY12" fmla="*/ 1066382 h 1308750"/>
                <a:gd name="connsiteX13" fmla="*/ 6778590 w 7322206"/>
                <a:gd name="connsiteY13" fmla="*/ 1037808 h 1308750"/>
                <a:gd name="connsiteX14" fmla="*/ 7322206 w 7322206"/>
                <a:gd name="connsiteY14" fmla="*/ 145713 h 1308750"/>
                <a:gd name="connsiteX0" fmla="*/ 0 w 7322206"/>
                <a:gd name="connsiteY0" fmla="*/ 1277232 h 1281528"/>
                <a:gd name="connsiteX1" fmla="*/ 441310 w 7322206"/>
                <a:gd name="connsiteY1" fmla="*/ 440692 h 1281528"/>
                <a:gd name="connsiteX2" fmla="*/ 954926 w 7322206"/>
                <a:gd name="connsiteY2" fmla="*/ 251855 h 1281528"/>
                <a:gd name="connsiteX3" fmla="*/ 1904826 w 7322206"/>
                <a:gd name="connsiteY3" fmla="*/ 1281445 h 1281528"/>
                <a:gd name="connsiteX4" fmla="*/ 2950657 w 7322206"/>
                <a:gd name="connsiteY4" fmla="*/ 357439 h 1281528"/>
                <a:gd name="connsiteX5" fmla="*/ 3513787 w 7322206"/>
                <a:gd name="connsiteY5" fmla="*/ 38974 h 1281528"/>
                <a:gd name="connsiteX6" fmla="*/ 3788258 w 7322206"/>
                <a:gd name="connsiteY6" fmla="*/ 1173276 h 1281528"/>
                <a:gd name="connsiteX7" fmla="*/ 4418640 w 7322206"/>
                <a:gd name="connsiteY7" fmla="*/ 436260 h 1281528"/>
                <a:gd name="connsiteX8" fmla="*/ 4688545 w 7322206"/>
                <a:gd name="connsiteY8" fmla="*/ 424830 h 1281528"/>
                <a:gd name="connsiteX9" fmla="*/ 5076105 w 7322206"/>
                <a:gd name="connsiteY9" fmla="*/ 1082055 h 1281528"/>
                <a:gd name="connsiteX10" fmla="*/ 5678202 w 7322206"/>
                <a:gd name="connsiteY10" fmla="*/ 813450 h 1281528"/>
                <a:gd name="connsiteX11" fmla="*/ 6036199 w 7322206"/>
                <a:gd name="connsiteY11" fmla="*/ 644134 h 1281528"/>
                <a:gd name="connsiteX12" fmla="*/ 6252617 w 7322206"/>
                <a:gd name="connsiteY12" fmla="*/ 1047764 h 1281528"/>
                <a:gd name="connsiteX13" fmla="*/ 6778590 w 7322206"/>
                <a:gd name="connsiteY13" fmla="*/ 1019190 h 1281528"/>
                <a:gd name="connsiteX14" fmla="*/ 7322206 w 7322206"/>
                <a:gd name="connsiteY14" fmla="*/ 127095 h 1281528"/>
                <a:gd name="connsiteX0" fmla="*/ 0 w 7322206"/>
                <a:gd name="connsiteY0" fmla="*/ 1274899 h 1279192"/>
                <a:gd name="connsiteX1" fmla="*/ 441310 w 7322206"/>
                <a:gd name="connsiteY1" fmla="*/ 438359 h 1279192"/>
                <a:gd name="connsiteX2" fmla="*/ 954926 w 7322206"/>
                <a:gd name="connsiteY2" fmla="*/ 249522 h 1279192"/>
                <a:gd name="connsiteX3" fmla="*/ 1904826 w 7322206"/>
                <a:gd name="connsiteY3" fmla="*/ 1279112 h 1279192"/>
                <a:gd name="connsiteX4" fmla="*/ 2950657 w 7322206"/>
                <a:gd name="connsiteY4" fmla="*/ 355106 h 1279192"/>
                <a:gd name="connsiteX5" fmla="*/ 3513787 w 7322206"/>
                <a:gd name="connsiteY5" fmla="*/ 36641 h 1279192"/>
                <a:gd name="connsiteX6" fmla="*/ 3788258 w 7322206"/>
                <a:gd name="connsiteY6" fmla="*/ 1170943 h 1279192"/>
                <a:gd name="connsiteX7" fmla="*/ 4418640 w 7322206"/>
                <a:gd name="connsiteY7" fmla="*/ 433927 h 1279192"/>
                <a:gd name="connsiteX8" fmla="*/ 4688545 w 7322206"/>
                <a:gd name="connsiteY8" fmla="*/ 422497 h 1279192"/>
                <a:gd name="connsiteX9" fmla="*/ 5076105 w 7322206"/>
                <a:gd name="connsiteY9" fmla="*/ 1079722 h 1279192"/>
                <a:gd name="connsiteX10" fmla="*/ 5678202 w 7322206"/>
                <a:gd name="connsiteY10" fmla="*/ 811117 h 1279192"/>
                <a:gd name="connsiteX11" fmla="*/ 6036199 w 7322206"/>
                <a:gd name="connsiteY11" fmla="*/ 641801 h 1279192"/>
                <a:gd name="connsiteX12" fmla="*/ 6252617 w 7322206"/>
                <a:gd name="connsiteY12" fmla="*/ 1045431 h 1279192"/>
                <a:gd name="connsiteX13" fmla="*/ 6778590 w 7322206"/>
                <a:gd name="connsiteY13" fmla="*/ 1016857 h 1279192"/>
                <a:gd name="connsiteX14" fmla="*/ 7322206 w 7322206"/>
                <a:gd name="connsiteY14" fmla="*/ 124762 h 1279192"/>
                <a:gd name="connsiteX0" fmla="*/ 0 w 7322206"/>
                <a:gd name="connsiteY0" fmla="*/ 1266141 h 1271182"/>
                <a:gd name="connsiteX1" fmla="*/ 441310 w 7322206"/>
                <a:gd name="connsiteY1" fmla="*/ 429601 h 1271182"/>
                <a:gd name="connsiteX2" fmla="*/ 954926 w 7322206"/>
                <a:gd name="connsiteY2" fmla="*/ 240764 h 1271182"/>
                <a:gd name="connsiteX3" fmla="*/ 1904826 w 7322206"/>
                <a:gd name="connsiteY3" fmla="*/ 1270354 h 1271182"/>
                <a:gd name="connsiteX4" fmla="*/ 2898672 w 7322206"/>
                <a:gd name="connsiteY4" fmla="*/ 410742 h 1271182"/>
                <a:gd name="connsiteX5" fmla="*/ 3513787 w 7322206"/>
                <a:gd name="connsiteY5" fmla="*/ 27883 h 1271182"/>
                <a:gd name="connsiteX6" fmla="*/ 3788258 w 7322206"/>
                <a:gd name="connsiteY6" fmla="*/ 1162185 h 1271182"/>
                <a:gd name="connsiteX7" fmla="*/ 4418640 w 7322206"/>
                <a:gd name="connsiteY7" fmla="*/ 425169 h 1271182"/>
                <a:gd name="connsiteX8" fmla="*/ 4688545 w 7322206"/>
                <a:gd name="connsiteY8" fmla="*/ 413739 h 1271182"/>
                <a:gd name="connsiteX9" fmla="*/ 5076105 w 7322206"/>
                <a:gd name="connsiteY9" fmla="*/ 1070964 h 1271182"/>
                <a:gd name="connsiteX10" fmla="*/ 5678202 w 7322206"/>
                <a:gd name="connsiteY10" fmla="*/ 802359 h 1271182"/>
                <a:gd name="connsiteX11" fmla="*/ 6036199 w 7322206"/>
                <a:gd name="connsiteY11" fmla="*/ 633043 h 1271182"/>
                <a:gd name="connsiteX12" fmla="*/ 6252617 w 7322206"/>
                <a:gd name="connsiteY12" fmla="*/ 1036673 h 1271182"/>
                <a:gd name="connsiteX13" fmla="*/ 6778590 w 7322206"/>
                <a:gd name="connsiteY13" fmla="*/ 1008099 h 1271182"/>
                <a:gd name="connsiteX14" fmla="*/ 7322206 w 7322206"/>
                <a:gd name="connsiteY14" fmla="*/ 116004 h 1271182"/>
                <a:gd name="connsiteX0" fmla="*/ 0 w 7322206"/>
                <a:gd name="connsiteY0" fmla="*/ 1278184 h 1283430"/>
                <a:gd name="connsiteX1" fmla="*/ 441310 w 7322206"/>
                <a:gd name="connsiteY1" fmla="*/ 441644 h 1283430"/>
                <a:gd name="connsiteX2" fmla="*/ 954926 w 7322206"/>
                <a:gd name="connsiteY2" fmla="*/ 252807 h 1283430"/>
                <a:gd name="connsiteX3" fmla="*/ 1904826 w 7322206"/>
                <a:gd name="connsiteY3" fmla="*/ 1282397 h 1283430"/>
                <a:gd name="connsiteX4" fmla="*/ 2898672 w 7322206"/>
                <a:gd name="connsiteY4" fmla="*/ 422785 h 1283430"/>
                <a:gd name="connsiteX5" fmla="*/ 3513787 w 7322206"/>
                <a:gd name="connsiteY5" fmla="*/ 39926 h 1283430"/>
                <a:gd name="connsiteX6" fmla="*/ 3788258 w 7322206"/>
                <a:gd name="connsiteY6" fmla="*/ 1174228 h 1283430"/>
                <a:gd name="connsiteX7" fmla="*/ 4418640 w 7322206"/>
                <a:gd name="connsiteY7" fmla="*/ 437212 h 1283430"/>
                <a:gd name="connsiteX8" fmla="*/ 4688545 w 7322206"/>
                <a:gd name="connsiteY8" fmla="*/ 425782 h 1283430"/>
                <a:gd name="connsiteX9" fmla="*/ 5076105 w 7322206"/>
                <a:gd name="connsiteY9" fmla="*/ 1083007 h 1283430"/>
                <a:gd name="connsiteX10" fmla="*/ 5678202 w 7322206"/>
                <a:gd name="connsiteY10" fmla="*/ 814402 h 1283430"/>
                <a:gd name="connsiteX11" fmla="*/ 6036199 w 7322206"/>
                <a:gd name="connsiteY11" fmla="*/ 645086 h 1283430"/>
                <a:gd name="connsiteX12" fmla="*/ 6252617 w 7322206"/>
                <a:gd name="connsiteY12" fmla="*/ 1048716 h 1283430"/>
                <a:gd name="connsiteX13" fmla="*/ 6778590 w 7322206"/>
                <a:gd name="connsiteY13" fmla="*/ 1020142 h 1283430"/>
                <a:gd name="connsiteX14" fmla="*/ 7322206 w 7322206"/>
                <a:gd name="connsiteY14" fmla="*/ 128047 h 1283430"/>
                <a:gd name="connsiteX0" fmla="*/ 0 w 7322206"/>
                <a:gd name="connsiteY0" fmla="*/ 1278184 h 1283199"/>
                <a:gd name="connsiteX1" fmla="*/ 441310 w 7322206"/>
                <a:gd name="connsiteY1" fmla="*/ 441644 h 1283199"/>
                <a:gd name="connsiteX2" fmla="*/ 954926 w 7322206"/>
                <a:gd name="connsiteY2" fmla="*/ 252807 h 1283199"/>
                <a:gd name="connsiteX3" fmla="*/ 1904826 w 7322206"/>
                <a:gd name="connsiteY3" fmla="*/ 1282397 h 1283199"/>
                <a:gd name="connsiteX4" fmla="*/ 2898672 w 7322206"/>
                <a:gd name="connsiteY4" fmla="*/ 422785 h 1283199"/>
                <a:gd name="connsiteX5" fmla="*/ 3513787 w 7322206"/>
                <a:gd name="connsiteY5" fmla="*/ 39926 h 1283199"/>
                <a:gd name="connsiteX6" fmla="*/ 3788258 w 7322206"/>
                <a:gd name="connsiteY6" fmla="*/ 1174228 h 1283199"/>
                <a:gd name="connsiteX7" fmla="*/ 4418640 w 7322206"/>
                <a:gd name="connsiteY7" fmla="*/ 437212 h 1283199"/>
                <a:gd name="connsiteX8" fmla="*/ 4688545 w 7322206"/>
                <a:gd name="connsiteY8" fmla="*/ 425782 h 1283199"/>
                <a:gd name="connsiteX9" fmla="*/ 5076105 w 7322206"/>
                <a:gd name="connsiteY9" fmla="*/ 1083007 h 1283199"/>
                <a:gd name="connsiteX10" fmla="*/ 5678202 w 7322206"/>
                <a:gd name="connsiteY10" fmla="*/ 814402 h 1283199"/>
                <a:gd name="connsiteX11" fmla="*/ 6036199 w 7322206"/>
                <a:gd name="connsiteY11" fmla="*/ 645086 h 1283199"/>
                <a:gd name="connsiteX12" fmla="*/ 6252617 w 7322206"/>
                <a:gd name="connsiteY12" fmla="*/ 1048716 h 1283199"/>
                <a:gd name="connsiteX13" fmla="*/ 6778590 w 7322206"/>
                <a:gd name="connsiteY13" fmla="*/ 1020142 h 1283199"/>
                <a:gd name="connsiteX14" fmla="*/ 7322206 w 7322206"/>
                <a:gd name="connsiteY14" fmla="*/ 128047 h 1283199"/>
                <a:gd name="connsiteX0" fmla="*/ 0 w 7322206"/>
                <a:gd name="connsiteY0" fmla="*/ 1278184 h 1282484"/>
                <a:gd name="connsiteX1" fmla="*/ 441310 w 7322206"/>
                <a:gd name="connsiteY1" fmla="*/ 441644 h 1282484"/>
                <a:gd name="connsiteX2" fmla="*/ 954926 w 7322206"/>
                <a:gd name="connsiteY2" fmla="*/ 252807 h 1282484"/>
                <a:gd name="connsiteX3" fmla="*/ 1904826 w 7322206"/>
                <a:gd name="connsiteY3" fmla="*/ 1282397 h 1282484"/>
                <a:gd name="connsiteX4" fmla="*/ 2898672 w 7322206"/>
                <a:gd name="connsiteY4" fmla="*/ 422785 h 1282484"/>
                <a:gd name="connsiteX5" fmla="*/ 3513787 w 7322206"/>
                <a:gd name="connsiteY5" fmla="*/ 39926 h 1282484"/>
                <a:gd name="connsiteX6" fmla="*/ 3788258 w 7322206"/>
                <a:gd name="connsiteY6" fmla="*/ 1174228 h 1282484"/>
                <a:gd name="connsiteX7" fmla="*/ 4418640 w 7322206"/>
                <a:gd name="connsiteY7" fmla="*/ 437212 h 1282484"/>
                <a:gd name="connsiteX8" fmla="*/ 4688545 w 7322206"/>
                <a:gd name="connsiteY8" fmla="*/ 425782 h 1282484"/>
                <a:gd name="connsiteX9" fmla="*/ 5076105 w 7322206"/>
                <a:gd name="connsiteY9" fmla="*/ 1083007 h 1282484"/>
                <a:gd name="connsiteX10" fmla="*/ 5678202 w 7322206"/>
                <a:gd name="connsiteY10" fmla="*/ 814402 h 1282484"/>
                <a:gd name="connsiteX11" fmla="*/ 6036199 w 7322206"/>
                <a:gd name="connsiteY11" fmla="*/ 645086 h 1282484"/>
                <a:gd name="connsiteX12" fmla="*/ 6252617 w 7322206"/>
                <a:gd name="connsiteY12" fmla="*/ 1048716 h 1282484"/>
                <a:gd name="connsiteX13" fmla="*/ 6778590 w 7322206"/>
                <a:gd name="connsiteY13" fmla="*/ 1020142 h 1282484"/>
                <a:gd name="connsiteX14" fmla="*/ 7322206 w 7322206"/>
                <a:gd name="connsiteY14" fmla="*/ 128047 h 1282484"/>
                <a:gd name="connsiteX0" fmla="*/ 0 w 7322206"/>
                <a:gd name="connsiteY0" fmla="*/ 1278184 h 1282716"/>
                <a:gd name="connsiteX1" fmla="*/ 441310 w 7322206"/>
                <a:gd name="connsiteY1" fmla="*/ 441644 h 1282716"/>
                <a:gd name="connsiteX2" fmla="*/ 954926 w 7322206"/>
                <a:gd name="connsiteY2" fmla="*/ 252807 h 1282716"/>
                <a:gd name="connsiteX3" fmla="*/ 1904826 w 7322206"/>
                <a:gd name="connsiteY3" fmla="*/ 1282397 h 1282716"/>
                <a:gd name="connsiteX4" fmla="*/ 2898672 w 7322206"/>
                <a:gd name="connsiteY4" fmla="*/ 422785 h 1282716"/>
                <a:gd name="connsiteX5" fmla="*/ 3513787 w 7322206"/>
                <a:gd name="connsiteY5" fmla="*/ 39926 h 1282716"/>
                <a:gd name="connsiteX6" fmla="*/ 3788258 w 7322206"/>
                <a:gd name="connsiteY6" fmla="*/ 1174228 h 1282716"/>
                <a:gd name="connsiteX7" fmla="*/ 4418640 w 7322206"/>
                <a:gd name="connsiteY7" fmla="*/ 437212 h 1282716"/>
                <a:gd name="connsiteX8" fmla="*/ 4688545 w 7322206"/>
                <a:gd name="connsiteY8" fmla="*/ 425782 h 1282716"/>
                <a:gd name="connsiteX9" fmla="*/ 5076105 w 7322206"/>
                <a:gd name="connsiteY9" fmla="*/ 1083007 h 1282716"/>
                <a:gd name="connsiteX10" fmla="*/ 5678202 w 7322206"/>
                <a:gd name="connsiteY10" fmla="*/ 814402 h 1282716"/>
                <a:gd name="connsiteX11" fmla="*/ 6036199 w 7322206"/>
                <a:gd name="connsiteY11" fmla="*/ 645086 h 1282716"/>
                <a:gd name="connsiteX12" fmla="*/ 6252617 w 7322206"/>
                <a:gd name="connsiteY12" fmla="*/ 1048716 h 1282716"/>
                <a:gd name="connsiteX13" fmla="*/ 6778590 w 7322206"/>
                <a:gd name="connsiteY13" fmla="*/ 1020142 h 1282716"/>
                <a:gd name="connsiteX14" fmla="*/ 7322206 w 7322206"/>
                <a:gd name="connsiteY14" fmla="*/ 128047 h 1282716"/>
                <a:gd name="connsiteX0" fmla="*/ 0 w 7322206"/>
                <a:gd name="connsiteY0" fmla="*/ 1278184 h 1282566"/>
                <a:gd name="connsiteX1" fmla="*/ 441310 w 7322206"/>
                <a:gd name="connsiteY1" fmla="*/ 441644 h 1282566"/>
                <a:gd name="connsiteX2" fmla="*/ 954926 w 7322206"/>
                <a:gd name="connsiteY2" fmla="*/ 252807 h 1282566"/>
                <a:gd name="connsiteX3" fmla="*/ 1904826 w 7322206"/>
                <a:gd name="connsiteY3" fmla="*/ 1282397 h 1282566"/>
                <a:gd name="connsiteX4" fmla="*/ 2898672 w 7322206"/>
                <a:gd name="connsiteY4" fmla="*/ 422785 h 1282566"/>
                <a:gd name="connsiteX5" fmla="*/ 3513787 w 7322206"/>
                <a:gd name="connsiteY5" fmla="*/ 39926 h 1282566"/>
                <a:gd name="connsiteX6" fmla="*/ 3788258 w 7322206"/>
                <a:gd name="connsiteY6" fmla="*/ 1174228 h 1282566"/>
                <a:gd name="connsiteX7" fmla="*/ 4418640 w 7322206"/>
                <a:gd name="connsiteY7" fmla="*/ 437212 h 1282566"/>
                <a:gd name="connsiteX8" fmla="*/ 4688545 w 7322206"/>
                <a:gd name="connsiteY8" fmla="*/ 425782 h 1282566"/>
                <a:gd name="connsiteX9" fmla="*/ 5076105 w 7322206"/>
                <a:gd name="connsiteY9" fmla="*/ 1083007 h 1282566"/>
                <a:gd name="connsiteX10" fmla="*/ 5678202 w 7322206"/>
                <a:gd name="connsiteY10" fmla="*/ 814402 h 1282566"/>
                <a:gd name="connsiteX11" fmla="*/ 6036199 w 7322206"/>
                <a:gd name="connsiteY11" fmla="*/ 645086 h 1282566"/>
                <a:gd name="connsiteX12" fmla="*/ 6252617 w 7322206"/>
                <a:gd name="connsiteY12" fmla="*/ 1048716 h 1282566"/>
                <a:gd name="connsiteX13" fmla="*/ 6778590 w 7322206"/>
                <a:gd name="connsiteY13" fmla="*/ 1020142 h 1282566"/>
                <a:gd name="connsiteX14" fmla="*/ 7322206 w 7322206"/>
                <a:gd name="connsiteY14" fmla="*/ 128047 h 1282566"/>
                <a:gd name="connsiteX0" fmla="*/ 0 w 7322206"/>
                <a:gd name="connsiteY0" fmla="*/ 1277253 h 1281632"/>
                <a:gd name="connsiteX1" fmla="*/ 441310 w 7322206"/>
                <a:gd name="connsiteY1" fmla="*/ 440713 h 1281632"/>
                <a:gd name="connsiteX2" fmla="*/ 954926 w 7322206"/>
                <a:gd name="connsiteY2" fmla="*/ 251876 h 1281632"/>
                <a:gd name="connsiteX3" fmla="*/ 1904826 w 7322206"/>
                <a:gd name="connsiteY3" fmla="*/ 1281466 h 1281632"/>
                <a:gd name="connsiteX4" fmla="*/ 2898672 w 7322206"/>
                <a:gd name="connsiteY4" fmla="*/ 421854 h 1281632"/>
                <a:gd name="connsiteX5" fmla="*/ 3513787 w 7322206"/>
                <a:gd name="connsiteY5" fmla="*/ 38995 h 1281632"/>
                <a:gd name="connsiteX6" fmla="*/ 3788258 w 7322206"/>
                <a:gd name="connsiteY6" fmla="*/ 1173297 h 1281632"/>
                <a:gd name="connsiteX7" fmla="*/ 4418640 w 7322206"/>
                <a:gd name="connsiteY7" fmla="*/ 436281 h 1281632"/>
                <a:gd name="connsiteX8" fmla="*/ 4688545 w 7322206"/>
                <a:gd name="connsiteY8" fmla="*/ 424851 h 1281632"/>
                <a:gd name="connsiteX9" fmla="*/ 5076105 w 7322206"/>
                <a:gd name="connsiteY9" fmla="*/ 1082076 h 1281632"/>
                <a:gd name="connsiteX10" fmla="*/ 5678202 w 7322206"/>
                <a:gd name="connsiteY10" fmla="*/ 813471 h 1281632"/>
                <a:gd name="connsiteX11" fmla="*/ 6036199 w 7322206"/>
                <a:gd name="connsiteY11" fmla="*/ 644155 h 1281632"/>
                <a:gd name="connsiteX12" fmla="*/ 6252617 w 7322206"/>
                <a:gd name="connsiteY12" fmla="*/ 1047785 h 1281632"/>
                <a:gd name="connsiteX13" fmla="*/ 6778590 w 7322206"/>
                <a:gd name="connsiteY13" fmla="*/ 1019211 h 1281632"/>
                <a:gd name="connsiteX14" fmla="*/ 7322206 w 7322206"/>
                <a:gd name="connsiteY14" fmla="*/ 127116 h 1281632"/>
                <a:gd name="connsiteX0" fmla="*/ 0 w 7322206"/>
                <a:gd name="connsiteY0" fmla="*/ 1288284 h 1292693"/>
                <a:gd name="connsiteX1" fmla="*/ 441310 w 7322206"/>
                <a:gd name="connsiteY1" fmla="*/ 451744 h 1292693"/>
                <a:gd name="connsiteX2" fmla="*/ 954926 w 7322206"/>
                <a:gd name="connsiteY2" fmla="*/ 262907 h 1292693"/>
                <a:gd name="connsiteX3" fmla="*/ 1904826 w 7322206"/>
                <a:gd name="connsiteY3" fmla="*/ 1292497 h 1292693"/>
                <a:gd name="connsiteX4" fmla="*/ 2898672 w 7322206"/>
                <a:gd name="connsiteY4" fmla="*/ 432885 h 1292693"/>
                <a:gd name="connsiteX5" fmla="*/ 3513787 w 7322206"/>
                <a:gd name="connsiteY5" fmla="*/ 50026 h 1292693"/>
                <a:gd name="connsiteX6" fmla="*/ 3788258 w 7322206"/>
                <a:gd name="connsiteY6" fmla="*/ 1184328 h 1292693"/>
                <a:gd name="connsiteX7" fmla="*/ 4418640 w 7322206"/>
                <a:gd name="connsiteY7" fmla="*/ 447312 h 1292693"/>
                <a:gd name="connsiteX8" fmla="*/ 4688545 w 7322206"/>
                <a:gd name="connsiteY8" fmla="*/ 435882 h 1292693"/>
                <a:gd name="connsiteX9" fmla="*/ 5076105 w 7322206"/>
                <a:gd name="connsiteY9" fmla="*/ 1093107 h 1292693"/>
                <a:gd name="connsiteX10" fmla="*/ 5678202 w 7322206"/>
                <a:gd name="connsiteY10" fmla="*/ 824502 h 1292693"/>
                <a:gd name="connsiteX11" fmla="*/ 6036199 w 7322206"/>
                <a:gd name="connsiteY11" fmla="*/ 655186 h 1292693"/>
                <a:gd name="connsiteX12" fmla="*/ 6252617 w 7322206"/>
                <a:gd name="connsiteY12" fmla="*/ 1058816 h 1292693"/>
                <a:gd name="connsiteX13" fmla="*/ 6778590 w 7322206"/>
                <a:gd name="connsiteY13" fmla="*/ 1030242 h 1292693"/>
                <a:gd name="connsiteX14" fmla="*/ 7322206 w 7322206"/>
                <a:gd name="connsiteY14" fmla="*/ 138147 h 1292693"/>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418640 w 7322206"/>
                <a:gd name="connsiteY7" fmla="*/ 442723 h 1288104"/>
                <a:gd name="connsiteX8" fmla="*/ 4688545 w 7322206"/>
                <a:gd name="connsiteY8" fmla="*/ 431293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56257 w 7322206"/>
                <a:gd name="connsiteY7" fmla="*/ 408379 h 1288104"/>
                <a:gd name="connsiteX8" fmla="*/ 4688545 w 7322206"/>
                <a:gd name="connsiteY8" fmla="*/ 431293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56257 w 7322206"/>
                <a:gd name="connsiteY7" fmla="*/ 408379 h 1288104"/>
                <a:gd name="connsiteX8" fmla="*/ 4740532 w 7322206"/>
                <a:gd name="connsiteY8" fmla="*/ 375485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35462 w 7322206"/>
                <a:gd name="connsiteY7" fmla="*/ 425551 h 1288104"/>
                <a:gd name="connsiteX8" fmla="*/ 4740532 w 7322206"/>
                <a:gd name="connsiteY8" fmla="*/ 375485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35462 w 7322206"/>
                <a:gd name="connsiteY7" fmla="*/ 425551 h 1288104"/>
                <a:gd name="connsiteX8" fmla="*/ 4740532 w 7322206"/>
                <a:gd name="connsiteY8" fmla="*/ 375485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3933575 w 7322206"/>
                <a:gd name="connsiteY7" fmla="*/ 1033857 h 1288104"/>
                <a:gd name="connsiteX8" fmla="*/ 4335462 w 7322206"/>
                <a:gd name="connsiteY8" fmla="*/ 425551 h 1288104"/>
                <a:gd name="connsiteX9" fmla="*/ 4740532 w 7322206"/>
                <a:gd name="connsiteY9" fmla="*/ 375485 h 1288104"/>
                <a:gd name="connsiteX10" fmla="*/ 5076105 w 7322206"/>
                <a:gd name="connsiteY10" fmla="*/ 1088518 h 1288104"/>
                <a:gd name="connsiteX11" fmla="*/ 5678202 w 7322206"/>
                <a:gd name="connsiteY11" fmla="*/ 819913 h 1288104"/>
                <a:gd name="connsiteX12" fmla="*/ 6036199 w 7322206"/>
                <a:gd name="connsiteY12" fmla="*/ 650597 h 1288104"/>
                <a:gd name="connsiteX13" fmla="*/ 6252617 w 7322206"/>
                <a:gd name="connsiteY13" fmla="*/ 1054227 h 1288104"/>
                <a:gd name="connsiteX14" fmla="*/ 6778590 w 7322206"/>
                <a:gd name="connsiteY14" fmla="*/ 1025653 h 1288104"/>
                <a:gd name="connsiteX15" fmla="*/ 7322206 w 7322206"/>
                <a:gd name="connsiteY15"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016753 w 7322206"/>
                <a:gd name="connsiteY7" fmla="*/ 1038150 h 1288104"/>
                <a:gd name="connsiteX8" fmla="*/ 4335462 w 7322206"/>
                <a:gd name="connsiteY8" fmla="*/ 425551 h 1288104"/>
                <a:gd name="connsiteX9" fmla="*/ 4740532 w 7322206"/>
                <a:gd name="connsiteY9" fmla="*/ 375485 h 1288104"/>
                <a:gd name="connsiteX10" fmla="*/ 5076105 w 7322206"/>
                <a:gd name="connsiteY10" fmla="*/ 1088518 h 1288104"/>
                <a:gd name="connsiteX11" fmla="*/ 5678202 w 7322206"/>
                <a:gd name="connsiteY11" fmla="*/ 819913 h 1288104"/>
                <a:gd name="connsiteX12" fmla="*/ 6036199 w 7322206"/>
                <a:gd name="connsiteY12" fmla="*/ 650597 h 1288104"/>
                <a:gd name="connsiteX13" fmla="*/ 6252617 w 7322206"/>
                <a:gd name="connsiteY13" fmla="*/ 1054227 h 1288104"/>
                <a:gd name="connsiteX14" fmla="*/ 6778590 w 7322206"/>
                <a:gd name="connsiteY14" fmla="*/ 1025653 h 1288104"/>
                <a:gd name="connsiteX15" fmla="*/ 7322206 w 7322206"/>
                <a:gd name="connsiteY15" fmla="*/ 133558 h 1288104"/>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16753 w 7322206"/>
                <a:gd name="connsiteY7" fmla="*/ 1025119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0189 w 7322206"/>
                <a:gd name="connsiteY11" fmla="*/ 725316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0189 w 7322206"/>
                <a:gd name="connsiteY11" fmla="*/ 725316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24991 w 7322206"/>
                <a:gd name="connsiteY11" fmla="*/ 695266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24991 w 7322206"/>
                <a:gd name="connsiteY11" fmla="*/ 695266 h 1275073"/>
                <a:gd name="connsiteX12" fmla="*/ 6114179 w 7322206"/>
                <a:gd name="connsiteY12" fmla="*/ 628980 h 1275073"/>
                <a:gd name="connsiteX13" fmla="*/ 6299405 w 7322206"/>
                <a:gd name="connsiteY13" fmla="*/ 1011145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24991 w 7322206"/>
                <a:gd name="connsiteY11" fmla="*/ 695266 h 1275073"/>
                <a:gd name="connsiteX12" fmla="*/ 6114179 w 7322206"/>
                <a:gd name="connsiteY12" fmla="*/ 628980 h 1275073"/>
                <a:gd name="connsiteX13" fmla="*/ 6299405 w 7322206"/>
                <a:gd name="connsiteY13" fmla="*/ 1011145 h 1275073"/>
                <a:gd name="connsiteX14" fmla="*/ 6731802 w 7322206"/>
                <a:gd name="connsiteY14" fmla="*/ 956814 h 1275073"/>
                <a:gd name="connsiteX15" fmla="*/ 7322206 w 7322206"/>
                <a:gd name="connsiteY15" fmla="*/ 120527 h 1275073"/>
                <a:gd name="connsiteX0" fmla="*/ 0 w 7218232"/>
                <a:gd name="connsiteY0" fmla="*/ 1270664 h 1275073"/>
                <a:gd name="connsiteX1" fmla="*/ 441310 w 7218232"/>
                <a:gd name="connsiteY1" fmla="*/ 434124 h 1275073"/>
                <a:gd name="connsiteX2" fmla="*/ 954926 w 7218232"/>
                <a:gd name="connsiteY2" fmla="*/ 245287 h 1275073"/>
                <a:gd name="connsiteX3" fmla="*/ 1904826 w 7218232"/>
                <a:gd name="connsiteY3" fmla="*/ 1274877 h 1275073"/>
                <a:gd name="connsiteX4" fmla="*/ 2898672 w 7218232"/>
                <a:gd name="connsiteY4" fmla="*/ 415265 h 1275073"/>
                <a:gd name="connsiteX5" fmla="*/ 3513787 w 7218232"/>
                <a:gd name="connsiteY5" fmla="*/ 32406 h 1275073"/>
                <a:gd name="connsiteX6" fmla="*/ 3673888 w 7218232"/>
                <a:gd name="connsiteY6" fmla="*/ 917715 h 1275073"/>
                <a:gd name="connsiteX7" fmla="*/ 4047945 w 7218232"/>
                <a:gd name="connsiteY7" fmla="*/ 956432 h 1275073"/>
                <a:gd name="connsiteX8" fmla="*/ 4366654 w 7218232"/>
                <a:gd name="connsiteY8" fmla="*/ 373884 h 1275073"/>
                <a:gd name="connsiteX9" fmla="*/ 4740532 w 7218232"/>
                <a:gd name="connsiteY9" fmla="*/ 362454 h 1275073"/>
                <a:gd name="connsiteX10" fmla="*/ 5039715 w 7218232"/>
                <a:gd name="connsiteY10" fmla="*/ 1011092 h 1275073"/>
                <a:gd name="connsiteX11" fmla="*/ 5724991 w 7218232"/>
                <a:gd name="connsiteY11" fmla="*/ 695266 h 1275073"/>
                <a:gd name="connsiteX12" fmla="*/ 6114179 w 7218232"/>
                <a:gd name="connsiteY12" fmla="*/ 628980 h 1275073"/>
                <a:gd name="connsiteX13" fmla="*/ 6299405 w 7218232"/>
                <a:gd name="connsiteY13" fmla="*/ 1011145 h 1275073"/>
                <a:gd name="connsiteX14" fmla="*/ 6731802 w 7218232"/>
                <a:gd name="connsiteY14" fmla="*/ 956814 h 1275073"/>
                <a:gd name="connsiteX15" fmla="*/ 7218232 w 7218232"/>
                <a:gd name="connsiteY15" fmla="*/ 86184 h 1275073"/>
                <a:gd name="connsiteX0" fmla="*/ 0 w 7218232"/>
                <a:gd name="connsiteY0" fmla="*/ 1292741 h 1297090"/>
                <a:gd name="connsiteX1" fmla="*/ 441310 w 7218232"/>
                <a:gd name="connsiteY1" fmla="*/ 456201 h 1297090"/>
                <a:gd name="connsiteX2" fmla="*/ 954926 w 7218232"/>
                <a:gd name="connsiteY2" fmla="*/ 267364 h 1297090"/>
                <a:gd name="connsiteX3" fmla="*/ 1904826 w 7218232"/>
                <a:gd name="connsiteY3" fmla="*/ 1296954 h 1297090"/>
                <a:gd name="connsiteX4" fmla="*/ 2898672 w 7218232"/>
                <a:gd name="connsiteY4" fmla="*/ 437342 h 1297090"/>
                <a:gd name="connsiteX5" fmla="*/ 3143385 w 7218232"/>
                <a:gd name="connsiteY5" fmla="*/ 132796 h 1297090"/>
                <a:gd name="connsiteX6" fmla="*/ 3513787 w 7218232"/>
                <a:gd name="connsiteY6" fmla="*/ 54483 h 1297090"/>
                <a:gd name="connsiteX7" fmla="*/ 3673888 w 7218232"/>
                <a:gd name="connsiteY7" fmla="*/ 939792 h 1297090"/>
                <a:gd name="connsiteX8" fmla="*/ 4047945 w 7218232"/>
                <a:gd name="connsiteY8" fmla="*/ 978509 h 1297090"/>
                <a:gd name="connsiteX9" fmla="*/ 4366654 w 7218232"/>
                <a:gd name="connsiteY9" fmla="*/ 395961 h 1297090"/>
                <a:gd name="connsiteX10" fmla="*/ 4740532 w 7218232"/>
                <a:gd name="connsiteY10" fmla="*/ 384531 h 1297090"/>
                <a:gd name="connsiteX11" fmla="*/ 5039715 w 7218232"/>
                <a:gd name="connsiteY11" fmla="*/ 1033169 h 1297090"/>
                <a:gd name="connsiteX12" fmla="*/ 5724991 w 7218232"/>
                <a:gd name="connsiteY12" fmla="*/ 717343 h 1297090"/>
                <a:gd name="connsiteX13" fmla="*/ 6114179 w 7218232"/>
                <a:gd name="connsiteY13" fmla="*/ 651057 h 1297090"/>
                <a:gd name="connsiteX14" fmla="*/ 6299405 w 7218232"/>
                <a:gd name="connsiteY14" fmla="*/ 1033222 h 1297090"/>
                <a:gd name="connsiteX15" fmla="*/ 6731802 w 7218232"/>
                <a:gd name="connsiteY15" fmla="*/ 978891 h 1297090"/>
                <a:gd name="connsiteX16" fmla="*/ 7218232 w 7218232"/>
                <a:gd name="connsiteY16" fmla="*/ 108261 h 1297090"/>
                <a:gd name="connsiteX0" fmla="*/ 0 w 7218232"/>
                <a:gd name="connsiteY0" fmla="*/ 1304855 h 1309205"/>
                <a:gd name="connsiteX1" fmla="*/ 441310 w 7218232"/>
                <a:gd name="connsiteY1" fmla="*/ 468315 h 1309205"/>
                <a:gd name="connsiteX2" fmla="*/ 954926 w 7218232"/>
                <a:gd name="connsiteY2" fmla="*/ 279478 h 1309205"/>
                <a:gd name="connsiteX3" fmla="*/ 1904826 w 7218232"/>
                <a:gd name="connsiteY3" fmla="*/ 1309068 h 1309205"/>
                <a:gd name="connsiteX4" fmla="*/ 2898672 w 7218232"/>
                <a:gd name="connsiteY4" fmla="*/ 449456 h 1309205"/>
                <a:gd name="connsiteX5" fmla="*/ 3153782 w 7218232"/>
                <a:gd name="connsiteY5" fmla="*/ 106274 h 1309205"/>
                <a:gd name="connsiteX6" fmla="*/ 3513787 w 7218232"/>
                <a:gd name="connsiteY6" fmla="*/ 66597 h 1309205"/>
                <a:gd name="connsiteX7" fmla="*/ 3673888 w 7218232"/>
                <a:gd name="connsiteY7" fmla="*/ 951906 h 1309205"/>
                <a:gd name="connsiteX8" fmla="*/ 4047945 w 7218232"/>
                <a:gd name="connsiteY8" fmla="*/ 990623 h 1309205"/>
                <a:gd name="connsiteX9" fmla="*/ 4366654 w 7218232"/>
                <a:gd name="connsiteY9" fmla="*/ 408075 h 1309205"/>
                <a:gd name="connsiteX10" fmla="*/ 4740532 w 7218232"/>
                <a:gd name="connsiteY10" fmla="*/ 396645 h 1309205"/>
                <a:gd name="connsiteX11" fmla="*/ 5039715 w 7218232"/>
                <a:gd name="connsiteY11" fmla="*/ 1045283 h 1309205"/>
                <a:gd name="connsiteX12" fmla="*/ 5724991 w 7218232"/>
                <a:gd name="connsiteY12" fmla="*/ 729457 h 1309205"/>
                <a:gd name="connsiteX13" fmla="*/ 6114179 w 7218232"/>
                <a:gd name="connsiteY13" fmla="*/ 663171 h 1309205"/>
                <a:gd name="connsiteX14" fmla="*/ 6299405 w 7218232"/>
                <a:gd name="connsiteY14" fmla="*/ 1045336 h 1309205"/>
                <a:gd name="connsiteX15" fmla="*/ 6731802 w 7218232"/>
                <a:gd name="connsiteY15" fmla="*/ 991005 h 1309205"/>
                <a:gd name="connsiteX16" fmla="*/ 7218232 w 7218232"/>
                <a:gd name="connsiteY16" fmla="*/ 120375 h 1309205"/>
                <a:gd name="connsiteX0" fmla="*/ 0 w 7218232"/>
                <a:gd name="connsiteY0" fmla="*/ 1317155 h 1321505"/>
                <a:gd name="connsiteX1" fmla="*/ 441310 w 7218232"/>
                <a:gd name="connsiteY1" fmla="*/ 480615 h 1321505"/>
                <a:gd name="connsiteX2" fmla="*/ 954926 w 7218232"/>
                <a:gd name="connsiteY2" fmla="*/ 291778 h 1321505"/>
                <a:gd name="connsiteX3" fmla="*/ 1904826 w 7218232"/>
                <a:gd name="connsiteY3" fmla="*/ 1321368 h 1321505"/>
                <a:gd name="connsiteX4" fmla="*/ 2898672 w 7218232"/>
                <a:gd name="connsiteY4" fmla="*/ 461756 h 1321505"/>
                <a:gd name="connsiteX5" fmla="*/ 3153782 w 7218232"/>
                <a:gd name="connsiteY5" fmla="*/ 118574 h 1321505"/>
                <a:gd name="connsiteX6" fmla="*/ 3513787 w 7218232"/>
                <a:gd name="connsiteY6" fmla="*/ 78897 h 1321505"/>
                <a:gd name="connsiteX7" fmla="*/ 3673888 w 7218232"/>
                <a:gd name="connsiteY7" fmla="*/ 964206 h 1321505"/>
                <a:gd name="connsiteX8" fmla="*/ 4047945 w 7218232"/>
                <a:gd name="connsiteY8" fmla="*/ 1002923 h 1321505"/>
                <a:gd name="connsiteX9" fmla="*/ 4366654 w 7218232"/>
                <a:gd name="connsiteY9" fmla="*/ 420375 h 1321505"/>
                <a:gd name="connsiteX10" fmla="*/ 4740532 w 7218232"/>
                <a:gd name="connsiteY10" fmla="*/ 408945 h 1321505"/>
                <a:gd name="connsiteX11" fmla="*/ 5039715 w 7218232"/>
                <a:gd name="connsiteY11" fmla="*/ 1057583 h 1321505"/>
                <a:gd name="connsiteX12" fmla="*/ 5724991 w 7218232"/>
                <a:gd name="connsiteY12" fmla="*/ 741757 h 1321505"/>
                <a:gd name="connsiteX13" fmla="*/ 6114179 w 7218232"/>
                <a:gd name="connsiteY13" fmla="*/ 675471 h 1321505"/>
                <a:gd name="connsiteX14" fmla="*/ 6299405 w 7218232"/>
                <a:gd name="connsiteY14" fmla="*/ 1057636 h 1321505"/>
                <a:gd name="connsiteX15" fmla="*/ 6731802 w 7218232"/>
                <a:gd name="connsiteY15" fmla="*/ 1003305 h 1321505"/>
                <a:gd name="connsiteX16" fmla="*/ 7218232 w 7218232"/>
                <a:gd name="connsiteY16" fmla="*/ 132675 h 1321505"/>
                <a:gd name="connsiteX0" fmla="*/ 0 w 7218232"/>
                <a:gd name="connsiteY0" fmla="*/ 1265148 h 1269498"/>
                <a:gd name="connsiteX1" fmla="*/ 441310 w 7218232"/>
                <a:gd name="connsiteY1" fmla="*/ 428608 h 1269498"/>
                <a:gd name="connsiteX2" fmla="*/ 954926 w 7218232"/>
                <a:gd name="connsiteY2" fmla="*/ 239771 h 1269498"/>
                <a:gd name="connsiteX3" fmla="*/ 1904826 w 7218232"/>
                <a:gd name="connsiteY3" fmla="*/ 1269361 h 1269498"/>
                <a:gd name="connsiteX4" fmla="*/ 2898672 w 7218232"/>
                <a:gd name="connsiteY4" fmla="*/ 409749 h 1269498"/>
                <a:gd name="connsiteX5" fmla="*/ 3153782 w 7218232"/>
                <a:gd name="connsiteY5" fmla="*/ 66567 h 1269498"/>
                <a:gd name="connsiteX6" fmla="*/ 3518986 w 7218232"/>
                <a:gd name="connsiteY6" fmla="*/ 82699 h 1269498"/>
                <a:gd name="connsiteX7" fmla="*/ 3673888 w 7218232"/>
                <a:gd name="connsiteY7" fmla="*/ 912199 h 1269498"/>
                <a:gd name="connsiteX8" fmla="*/ 4047945 w 7218232"/>
                <a:gd name="connsiteY8" fmla="*/ 950916 h 1269498"/>
                <a:gd name="connsiteX9" fmla="*/ 4366654 w 7218232"/>
                <a:gd name="connsiteY9" fmla="*/ 368368 h 1269498"/>
                <a:gd name="connsiteX10" fmla="*/ 4740532 w 7218232"/>
                <a:gd name="connsiteY10" fmla="*/ 356938 h 1269498"/>
                <a:gd name="connsiteX11" fmla="*/ 5039715 w 7218232"/>
                <a:gd name="connsiteY11" fmla="*/ 1005576 h 1269498"/>
                <a:gd name="connsiteX12" fmla="*/ 5724991 w 7218232"/>
                <a:gd name="connsiteY12" fmla="*/ 689750 h 1269498"/>
                <a:gd name="connsiteX13" fmla="*/ 6114179 w 7218232"/>
                <a:gd name="connsiteY13" fmla="*/ 623464 h 1269498"/>
                <a:gd name="connsiteX14" fmla="*/ 6299405 w 7218232"/>
                <a:gd name="connsiteY14" fmla="*/ 1005629 h 1269498"/>
                <a:gd name="connsiteX15" fmla="*/ 6731802 w 7218232"/>
                <a:gd name="connsiteY15" fmla="*/ 951298 h 1269498"/>
                <a:gd name="connsiteX16" fmla="*/ 7218232 w 7218232"/>
                <a:gd name="connsiteY16" fmla="*/ 80668 h 1269498"/>
                <a:gd name="connsiteX0" fmla="*/ 0 w 7218232"/>
                <a:gd name="connsiteY0" fmla="*/ 1290680 h 1295030"/>
                <a:gd name="connsiteX1" fmla="*/ 441310 w 7218232"/>
                <a:gd name="connsiteY1" fmla="*/ 454140 h 1295030"/>
                <a:gd name="connsiteX2" fmla="*/ 954926 w 7218232"/>
                <a:gd name="connsiteY2" fmla="*/ 265303 h 1295030"/>
                <a:gd name="connsiteX3" fmla="*/ 1904826 w 7218232"/>
                <a:gd name="connsiteY3" fmla="*/ 1294893 h 1295030"/>
                <a:gd name="connsiteX4" fmla="*/ 2898672 w 7218232"/>
                <a:gd name="connsiteY4" fmla="*/ 435281 h 1295030"/>
                <a:gd name="connsiteX5" fmla="*/ 3153782 w 7218232"/>
                <a:gd name="connsiteY5" fmla="*/ 92099 h 1295030"/>
                <a:gd name="connsiteX6" fmla="*/ 3518986 w 7218232"/>
                <a:gd name="connsiteY6" fmla="*/ 108231 h 1295030"/>
                <a:gd name="connsiteX7" fmla="*/ 3673888 w 7218232"/>
                <a:gd name="connsiteY7" fmla="*/ 937731 h 1295030"/>
                <a:gd name="connsiteX8" fmla="*/ 4047945 w 7218232"/>
                <a:gd name="connsiteY8" fmla="*/ 976448 h 1295030"/>
                <a:gd name="connsiteX9" fmla="*/ 4366654 w 7218232"/>
                <a:gd name="connsiteY9" fmla="*/ 393900 h 1295030"/>
                <a:gd name="connsiteX10" fmla="*/ 4740532 w 7218232"/>
                <a:gd name="connsiteY10" fmla="*/ 382470 h 1295030"/>
                <a:gd name="connsiteX11" fmla="*/ 5039715 w 7218232"/>
                <a:gd name="connsiteY11" fmla="*/ 1031108 h 1295030"/>
                <a:gd name="connsiteX12" fmla="*/ 5724991 w 7218232"/>
                <a:gd name="connsiteY12" fmla="*/ 715282 h 1295030"/>
                <a:gd name="connsiteX13" fmla="*/ 6114179 w 7218232"/>
                <a:gd name="connsiteY13" fmla="*/ 648996 h 1295030"/>
                <a:gd name="connsiteX14" fmla="*/ 6299405 w 7218232"/>
                <a:gd name="connsiteY14" fmla="*/ 1031161 h 1295030"/>
                <a:gd name="connsiteX15" fmla="*/ 6731802 w 7218232"/>
                <a:gd name="connsiteY15" fmla="*/ 976830 h 1295030"/>
                <a:gd name="connsiteX16" fmla="*/ 7218232 w 7218232"/>
                <a:gd name="connsiteY16" fmla="*/ 106200 h 1295030"/>
                <a:gd name="connsiteX0" fmla="*/ 0 w 7218232"/>
                <a:gd name="connsiteY0" fmla="*/ 1309738 h 1314088"/>
                <a:gd name="connsiteX1" fmla="*/ 441310 w 7218232"/>
                <a:gd name="connsiteY1" fmla="*/ 473198 h 1314088"/>
                <a:gd name="connsiteX2" fmla="*/ 954926 w 7218232"/>
                <a:gd name="connsiteY2" fmla="*/ 284361 h 1314088"/>
                <a:gd name="connsiteX3" fmla="*/ 1904826 w 7218232"/>
                <a:gd name="connsiteY3" fmla="*/ 1313951 h 1314088"/>
                <a:gd name="connsiteX4" fmla="*/ 2898672 w 7218232"/>
                <a:gd name="connsiteY4" fmla="*/ 454339 h 1314088"/>
                <a:gd name="connsiteX5" fmla="*/ 3153782 w 7218232"/>
                <a:gd name="connsiteY5" fmla="*/ 111157 h 1314088"/>
                <a:gd name="connsiteX6" fmla="*/ 3518986 w 7218232"/>
                <a:gd name="connsiteY6" fmla="*/ 127289 h 1314088"/>
                <a:gd name="connsiteX7" fmla="*/ 3673888 w 7218232"/>
                <a:gd name="connsiteY7" fmla="*/ 956789 h 1314088"/>
                <a:gd name="connsiteX8" fmla="*/ 4047945 w 7218232"/>
                <a:gd name="connsiteY8" fmla="*/ 995506 h 1314088"/>
                <a:gd name="connsiteX9" fmla="*/ 4366654 w 7218232"/>
                <a:gd name="connsiteY9" fmla="*/ 412958 h 1314088"/>
                <a:gd name="connsiteX10" fmla="*/ 4740532 w 7218232"/>
                <a:gd name="connsiteY10" fmla="*/ 401528 h 1314088"/>
                <a:gd name="connsiteX11" fmla="*/ 5039715 w 7218232"/>
                <a:gd name="connsiteY11" fmla="*/ 1050166 h 1314088"/>
                <a:gd name="connsiteX12" fmla="*/ 5724991 w 7218232"/>
                <a:gd name="connsiteY12" fmla="*/ 734340 h 1314088"/>
                <a:gd name="connsiteX13" fmla="*/ 6114179 w 7218232"/>
                <a:gd name="connsiteY13" fmla="*/ 668054 h 1314088"/>
                <a:gd name="connsiteX14" fmla="*/ 6299405 w 7218232"/>
                <a:gd name="connsiteY14" fmla="*/ 1050219 h 1314088"/>
                <a:gd name="connsiteX15" fmla="*/ 6731802 w 7218232"/>
                <a:gd name="connsiteY15" fmla="*/ 995888 h 1314088"/>
                <a:gd name="connsiteX16" fmla="*/ 7218232 w 7218232"/>
                <a:gd name="connsiteY16" fmla="*/ 125258 h 1314088"/>
                <a:gd name="connsiteX0" fmla="*/ 0 w 7218232"/>
                <a:gd name="connsiteY0" fmla="*/ 1290681 h 1295031"/>
                <a:gd name="connsiteX1" fmla="*/ 441310 w 7218232"/>
                <a:gd name="connsiteY1" fmla="*/ 454141 h 1295031"/>
                <a:gd name="connsiteX2" fmla="*/ 954926 w 7218232"/>
                <a:gd name="connsiteY2" fmla="*/ 265304 h 1295031"/>
                <a:gd name="connsiteX3" fmla="*/ 1904826 w 7218232"/>
                <a:gd name="connsiteY3" fmla="*/ 1294894 h 1295031"/>
                <a:gd name="connsiteX4" fmla="*/ 2898672 w 7218232"/>
                <a:gd name="connsiteY4" fmla="*/ 435282 h 1295031"/>
                <a:gd name="connsiteX5" fmla="*/ 3153782 w 7218232"/>
                <a:gd name="connsiteY5" fmla="*/ 92100 h 1295031"/>
                <a:gd name="connsiteX6" fmla="*/ 3539780 w 7218232"/>
                <a:gd name="connsiteY6" fmla="*/ 108232 h 1295031"/>
                <a:gd name="connsiteX7" fmla="*/ 3673888 w 7218232"/>
                <a:gd name="connsiteY7" fmla="*/ 937732 h 1295031"/>
                <a:gd name="connsiteX8" fmla="*/ 4047945 w 7218232"/>
                <a:gd name="connsiteY8" fmla="*/ 976449 h 1295031"/>
                <a:gd name="connsiteX9" fmla="*/ 4366654 w 7218232"/>
                <a:gd name="connsiteY9" fmla="*/ 393901 h 1295031"/>
                <a:gd name="connsiteX10" fmla="*/ 4740532 w 7218232"/>
                <a:gd name="connsiteY10" fmla="*/ 382471 h 1295031"/>
                <a:gd name="connsiteX11" fmla="*/ 5039715 w 7218232"/>
                <a:gd name="connsiteY11" fmla="*/ 1031109 h 1295031"/>
                <a:gd name="connsiteX12" fmla="*/ 5724991 w 7218232"/>
                <a:gd name="connsiteY12" fmla="*/ 715283 h 1295031"/>
                <a:gd name="connsiteX13" fmla="*/ 6114179 w 7218232"/>
                <a:gd name="connsiteY13" fmla="*/ 648997 h 1295031"/>
                <a:gd name="connsiteX14" fmla="*/ 6299405 w 7218232"/>
                <a:gd name="connsiteY14" fmla="*/ 1031162 h 1295031"/>
                <a:gd name="connsiteX15" fmla="*/ 6731802 w 7218232"/>
                <a:gd name="connsiteY15" fmla="*/ 976831 h 1295031"/>
                <a:gd name="connsiteX16" fmla="*/ 7218232 w 7218232"/>
                <a:gd name="connsiteY16" fmla="*/ 106201 h 1295031"/>
                <a:gd name="connsiteX0" fmla="*/ 0 w 7218232"/>
                <a:gd name="connsiteY0" fmla="*/ 1278320 h 1282671"/>
                <a:gd name="connsiteX1" fmla="*/ 441310 w 7218232"/>
                <a:gd name="connsiteY1" fmla="*/ 441780 h 1282671"/>
                <a:gd name="connsiteX2" fmla="*/ 954926 w 7218232"/>
                <a:gd name="connsiteY2" fmla="*/ 252943 h 1282671"/>
                <a:gd name="connsiteX3" fmla="*/ 1904826 w 7218232"/>
                <a:gd name="connsiteY3" fmla="*/ 1282533 h 1282671"/>
                <a:gd name="connsiteX4" fmla="*/ 2898672 w 7218232"/>
                <a:gd name="connsiteY4" fmla="*/ 422921 h 1282671"/>
                <a:gd name="connsiteX5" fmla="*/ 3169377 w 7218232"/>
                <a:gd name="connsiteY5" fmla="*/ 53981 h 1282671"/>
                <a:gd name="connsiteX6" fmla="*/ 3539780 w 7218232"/>
                <a:gd name="connsiteY6" fmla="*/ 95871 h 1282671"/>
                <a:gd name="connsiteX7" fmla="*/ 3673888 w 7218232"/>
                <a:gd name="connsiteY7" fmla="*/ 925371 h 1282671"/>
                <a:gd name="connsiteX8" fmla="*/ 4047945 w 7218232"/>
                <a:gd name="connsiteY8" fmla="*/ 964088 h 1282671"/>
                <a:gd name="connsiteX9" fmla="*/ 4366654 w 7218232"/>
                <a:gd name="connsiteY9" fmla="*/ 381540 h 1282671"/>
                <a:gd name="connsiteX10" fmla="*/ 4740532 w 7218232"/>
                <a:gd name="connsiteY10" fmla="*/ 370110 h 1282671"/>
                <a:gd name="connsiteX11" fmla="*/ 5039715 w 7218232"/>
                <a:gd name="connsiteY11" fmla="*/ 1018748 h 1282671"/>
                <a:gd name="connsiteX12" fmla="*/ 5724991 w 7218232"/>
                <a:gd name="connsiteY12" fmla="*/ 702922 h 1282671"/>
                <a:gd name="connsiteX13" fmla="*/ 6114179 w 7218232"/>
                <a:gd name="connsiteY13" fmla="*/ 636636 h 1282671"/>
                <a:gd name="connsiteX14" fmla="*/ 6299405 w 7218232"/>
                <a:gd name="connsiteY14" fmla="*/ 1018801 h 1282671"/>
                <a:gd name="connsiteX15" fmla="*/ 6731802 w 7218232"/>
                <a:gd name="connsiteY15" fmla="*/ 964470 h 1282671"/>
                <a:gd name="connsiteX16" fmla="*/ 7218232 w 7218232"/>
                <a:gd name="connsiteY16" fmla="*/ 93840 h 1282671"/>
                <a:gd name="connsiteX0" fmla="*/ 0 w 7218232"/>
                <a:gd name="connsiteY0" fmla="*/ 1321550 h 1325901"/>
                <a:gd name="connsiteX1" fmla="*/ 441310 w 7218232"/>
                <a:gd name="connsiteY1" fmla="*/ 485010 h 1325901"/>
                <a:gd name="connsiteX2" fmla="*/ 954926 w 7218232"/>
                <a:gd name="connsiteY2" fmla="*/ 296173 h 1325901"/>
                <a:gd name="connsiteX3" fmla="*/ 1904826 w 7218232"/>
                <a:gd name="connsiteY3" fmla="*/ 1325763 h 1325901"/>
                <a:gd name="connsiteX4" fmla="*/ 2898672 w 7218232"/>
                <a:gd name="connsiteY4" fmla="*/ 466151 h 1325901"/>
                <a:gd name="connsiteX5" fmla="*/ 3169377 w 7218232"/>
                <a:gd name="connsiteY5" fmla="*/ 97211 h 1325901"/>
                <a:gd name="connsiteX6" fmla="*/ 3539780 w 7218232"/>
                <a:gd name="connsiteY6" fmla="*/ 139101 h 1325901"/>
                <a:gd name="connsiteX7" fmla="*/ 3673888 w 7218232"/>
                <a:gd name="connsiteY7" fmla="*/ 968601 h 1325901"/>
                <a:gd name="connsiteX8" fmla="*/ 4047945 w 7218232"/>
                <a:gd name="connsiteY8" fmla="*/ 1007318 h 1325901"/>
                <a:gd name="connsiteX9" fmla="*/ 4366654 w 7218232"/>
                <a:gd name="connsiteY9" fmla="*/ 424770 h 1325901"/>
                <a:gd name="connsiteX10" fmla="*/ 4740532 w 7218232"/>
                <a:gd name="connsiteY10" fmla="*/ 413340 h 1325901"/>
                <a:gd name="connsiteX11" fmla="*/ 5039715 w 7218232"/>
                <a:gd name="connsiteY11" fmla="*/ 1061978 h 1325901"/>
                <a:gd name="connsiteX12" fmla="*/ 5724991 w 7218232"/>
                <a:gd name="connsiteY12" fmla="*/ 746152 h 1325901"/>
                <a:gd name="connsiteX13" fmla="*/ 6114179 w 7218232"/>
                <a:gd name="connsiteY13" fmla="*/ 679866 h 1325901"/>
                <a:gd name="connsiteX14" fmla="*/ 6299405 w 7218232"/>
                <a:gd name="connsiteY14" fmla="*/ 1062031 h 1325901"/>
                <a:gd name="connsiteX15" fmla="*/ 6731802 w 7218232"/>
                <a:gd name="connsiteY15" fmla="*/ 1007700 h 1325901"/>
                <a:gd name="connsiteX16" fmla="*/ 7218232 w 7218232"/>
                <a:gd name="connsiteY16" fmla="*/ 137070 h 1325901"/>
                <a:gd name="connsiteX0" fmla="*/ 0 w 7218232"/>
                <a:gd name="connsiteY0" fmla="*/ 1282599 h 1288624"/>
                <a:gd name="connsiteX1" fmla="*/ 441310 w 7218232"/>
                <a:gd name="connsiteY1" fmla="*/ 446059 h 1288624"/>
                <a:gd name="connsiteX2" fmla="*/ 954926 w 7218232"/>
                <a:gd name="connsiteY2" fmla="*/ 257222 h 1288624"/>
                <a:gd name="connsiteX3" fmla="*/ 1904826 w 7218232"/>
                <a:gd name="connsiteY3" fmla="*/ 1286812 h 1288624"/>
                <a:gd name="connsiteX4" fmla="*/ 2867481 w 7218232"/>
                <a:gd name="connsiteY4" fmla="*/ 495888 h 1288624"/>
                <a:gd name="connsiteX5" fmla="*/ 3169377 w 7218232"/>
                <a:gd name="connsiteY5" fmla="*/ 58260 h 1288624"/>
                <a:gd name="connsiteX6" fmla="*/ 3539780 w 7218232"/>
                <a:gd name="connsiteY6" fmla="*/ 100150 h 1288624"/>
                <a:gd name="connsiteX7" fmla="*/ 3673888 w 7218232"/>
                <a:gd name="connsiteY7" fmla="*/ 929650 h 1288624"/>
                <a:gd name="connsiteX8" fmla="*/ 4047945 w 7218232"/>
                <a:gd name="connsiteY8" fmla="*/ 968367 h 1288624"/>
                <a:gd name="connsiteX9" fmla="*/ 4366654 w 7218232"/>
                <a:gd name="connsiteY9" fmla="*/ 385819 h 1288624"/>
                <a:gd name="connsiteX10" fmla="*/ 4740532 w 7218232"/>
                <a:gd name="connsiteY10" fmla="*/ 374389 h 1288624"/>
                <a:gd name="connsiteX11" fmla="*/ 5039715 w 7218232"/>
                <a:gd name="connsiteY11" fmla="*/ 1023027 h 1288624"/>
                <a:gd name="connsiteX12" fmla="*/ 5724991 w 7218232"/>
                <a:gd name="connsiteY12" fmla="*/ 707201 h 1288624"/>
                <a:gd name="connsiteX13" fmla="*/ 6114179 w 7218232"/>
                <a:gd name="connsiteY13" fmla="*/ 640915 h 1288624"/>
                <a:gd name="connsiteX14" fmla="*/ 6299405 w 7218232"/>
                <a:gd name="connsiteY14" fmla="*/ 1023080 h 1288624"/>
                <a:gd name="connsiteX15" fmla="*/ 6731802 w 7218232"/>
                <a:gd name="connsiteY15" fmla="*/ 968749 h 1288624"/>
                <a:gd name="connsiteX16" fmla="*/ 7218232 w 7218232"/>
                <a:gd name="connsiteY16" fmla="*/ 98119 h 1288624"/>
                <a:gd name="connsiteX0" fmla="*/ 0 w 7218232"/>
                <a:gd name="connsiteY0" fmla="*/ 1282599 h 1288483"/>
                <a:gd name="connsiteX1" fmla="*/ 441310 w 7218232"/>
                <a:gd name="connsiteY1" fmla="*/ 446059 h 1288483"/>
                <a:gd name="connsiteX2" fmla="*/ 954926 w 7218232"/>
                <a:gd name="connsiteY2" fmla="*/ 257222 h 1288483"/>
                <a:gd name="connsiteX3" fmla="*/ 1904826 w 7218232"/>
                <a:gd name="connsiteY3" fmla="*/ 1286812 h 1288483"/>
                <a:gd name="connsiteX4" fmla="*/ 2867481 w 7218232"/>
                <a:gd name="connsiteY4" fmla="*/ 495888 h 1288483"/>
                <a:gd name="connsiteX5" fmla="*/ 3169377 w 7218232"/>
                <a:gd name="connsiteY5" fmla="*/ 58260 h 1288483"/>
                <a:gd name="connsiteX6" fmla="*/ 3539780 w 7218232"/>
                <a:gd name="connsiteY6" fmla="*/ 100150 h 1288483"/>
                <a:gd name="connsiteX7" fmla="*/ 3673888 w 7218232"/>
                <a:gd name="connsiteY7" fmla="*/ 929650 h 1288483"/>
                <a:gd name="connsiteX8" fmla="*/ 4047945 w 7218232"/>
                <a:gd name="connsiteY8" fmla="*/ 968367 h 1288483"/>
                <a:gd name="connsiteX9" fmla="*/ 4366654 w 7218232"/>
                <a:gd name="connsiteY9" fmla="*/ 385819 h 1288483"/>
                <a:gd name="connsiteX10" fmla="*/ 4740532 w 7218232"/>
                <a:gd name="connsiteY10" fmla="*/ 374389 h 1288483"/>
                <a:gd name="connsiteX11" fmla="*/ 5039715 w 7218232"/>
                <a:gd name="connsiteY11" fmla="*/ 1023027 h 1288483"/>
                <a:gd name="connsiteX12" fmla="*/ 5724991 w 7218232"/>
                <a:gd name="connsiteY12" fmla="*/ 707201 h 1288483"/>
                <a:gd name="connsiteX13" fmla="*/ 6114179 w 7218232"/>
                <a:gd name="connsiteY13" fmla="*/ 640915 h 1288483"/>
                <a:gd name="connsiteX14" fmla="*/ 6299405 w 7218232"/>
                <a:gd name="connsiteY14" fmla="*/ 1023080 h 1288483"/>
                <a:gd name="connsiteX15" fmla="*/ 6731802 w 7218232"/>
                <a:gd name="connsiteY15" fmla="*/ 968749 h 1288483"/>
                <a:gd name="connsiteX16" fmla="*/ 7218232 w 7218232"/>
                <a:gd name="connsiteY16" fmla="*/ 98119 h 1288483"/>
                <a:gd name="connsiteX0" fmla="*/ 0 w 7218232"/>
                <a:gd name="connsiteY0" fmla="*/ 1282599 h 1288893"/>
                <a:gd name="connsiteX1" fmla="*/ 441310 w 7218232"/>
                <a:gd name="connsiteY1" fmla="*/ 446059 h 1288893"/>
                <a:gd name="connsiteX2" fmla="*/ 954926 w 7218232"/>
                <a:gd name="connsiteY2" fmla="*/ 257222 h 1288893"/>
                <a:gd name="connsiteX3" fmla="*/ 1904826 w 7218232"/>
                <a:gd name="connsiteY3" fmla="*/ 1286812 h 1288893"/>
                <a:gd name="connsiteX4" fmla="*/ 2867481 w 7218232"/>
                <a:gd name="connsiteY4" fmla="*/ 495888 h 1288893"/>
                <a:gd name="connsiteX5" fmla="*/ 3169377 w 7218232"/>
                <a:gd name="connsiteY5" fmla="*/ 58260 h 1288893"/>
                <a:gd name="connsiteX6" fmla="*/ 3539780 w 7218232"/>
                <a:gd name="connsiteY6" fmla="*/ 100150 h 1288893"/>
                <a:gd name="connsiteX7" fmla="*/ 3673888 w 7218232"/>
                <a:gd name="connsiteY7" fmla="*/ 929650 h 1288893"/>
                <a:gd name="connsiteX8" fmla="*/ 4047945 w 7218232"/>
                <a:gd name="connsiteY8" fmla="*/ 968367 h 1288893"/>
                <a:gd name="connsiteX9" fmla="*/ 4366654 w 7218232"/>
                <a:gd name="connsiteY9" fmla="*/ 385819 h 1288893"/>
                <a:gd name="connsiteX10" fmla="*/ 4740532 w 7218232"/>
                <a:gd name="connsiteY10" fmla="*/ 374389 h 1288893"/>
                <a:gd name="connsiteX11" fmla="*/ 5039715 w 7218232"/>
                <a:gd name="connsiteY11" fmla="*/ 1023027 h 1288893"/>
                <a:gd name="connsiteX12" fmla="*/ 5724991 w 7218232"/>
                <a:gd name="connsiteY12" fmla="*/ 707201 h 1288893"/>
                <a:gd name="connsiteX13" fmla="*/ 6114179 w 7218232"/>
                <a:gd name="connsiteY13" fmla="*/ 640915 h 1288893"/>
                <a:gd name="connsiteX14" fmla="*/ 6299405 w 7218232"/>
                <a:gd name="connsiteY14" fmla="*/ 1023080 h 1288893"/>
                <a:gd name="connsiteX15" fmla="*/ 6731802 w 7218232"/>
                <a:gd name="connsiteY15" fmla="*/ 968749 h 1288893"/>
                <a:gd name="connsiteX16" fmla="*/ 7218232 w 7218232"/>
                <a:gd name="connsiteY16" fmla="*/ 98119 h 1288893"/>
                <a:gd name="connsiteX0" fmla="*/ 0 w 7218232"/>
                <a:gd name="connsiteY0" fmla="*/ 1271051 h 1277066"/>
                <a:gd name="connsiteX1" fmla="*/ 441310 w 7218232"/>
                <a:gd name="connsiteY1" fmla="*/ 434511 h 1277066"/>
                <a:gd name="connsiteX2" fmla="*/ 954926 w 7218232"/>
                <a:gd name="connsiteY2" fmla="*/ 245674 h 1277066"/>
                <a:gd name="connsiteX3" fmla="*/ 1904826 w 7218232"/>
                <a:gd name="connsiteY3" fmla="*/ 1275264 h 1277066"/>
                <a:gd name="connsiteX4" fmla="*/ 2867481 w 7218232"/>
                <a:gd name="connsiteY4" fmla="*/ 484340 h 1277066"/>
                <a:gd name="connsiteX5" fmla="*/ 3179774 w 7218232"/>
                <a:gd name="connsiteY5" fmla="*/ 68177 h 1277066"/>
                <a:gd name="connsiteX6" fmla="*/ 3539780 w 7218232"/>
                <a:gd name="connsiteY6" fmla="*/ 88602 h 1277066"/>
                <a:gd name="connsiteX7" fmla="*/ 3673888 w 7218232"/>
                <a:gd name="connsiteY7" fmla="*/ 918102 h 1277066"/>
                <a:gd name="connsiteX8" fmla="*/ 4047945 w 7218232"/>
                <a:gd name="connsiteY8" fmla="*/ 956819 h 1277066"/>
                <a:gd name="connsiteX9" fmla="*/ 4366654 w 7218232"/>
                <a:gd name="connsiteY9" fmla="*/ 374271 h 1277066"/>
                <a:gd name="connsiteX10" fmla="*/ 4740532 w 7218232"/>
                <a:gd name="connsiteY10" fmla="*/ 362841 h 1277066"/>
                <a:gd name="connsiteX11" fmla="*/ 5039715 w 7218232"/>
                <a:gd name="connsiteY11" fmla="*/ 1011479 h 1277066"/>
                <a:gd name="connsiteX12" fmla="*/ 5724991 w 7218232"/>
                <a:gd name="connsiteY12" fmla="*/ 695653 h 1277066"/>
                <a:gd name="connsiteX13" fmla="*/ 6114179 w 7218232"/>
                <a:gd name="connsiteY13" fmla="*/ 629367 h 1277066"/>
                <a:gd name="connsiteX14" fmla="*/ 6299405 w 7218232"/>
                <a:gd name="connsiteY14" fmla="*/ 1011532 h 1277066"/>
                <a:gd name="connsiteX15" fmla="*/ 6731802 w 7218232"/>
                <a:gd name="connsiteY15" fmla="*/ 957201 h 1277066"/>
                <a:gd name="connsiteX16" fmla="*/ 7218232 w 7218232"/>
                <a:gd name="connsiteY16" fmla="*/ 86571 h 1277066"/>
                <a:gd name="connsiteX0" fmla="*/ 0 w 7218232"/>
                <a:gd name="connsiteY0" fmla="*/ 1292436 h 1313931"/>
                <a:gd name="connsiteX1" fmla="*/ 441310 w 7218232"/>
                <a:gd name="connsiteY1" fmla="*/ 455896 h 1313931"/>
                <a:gd name="connsiteX2" fmla="*/ 954926 w 7218232"/>
                <a:gd name="connsiteY2" fmla="*/ 267059 h 1313931"/>
                <a:gd name="connsiteX3" fmla="*/ 1904826 w 7218232"/>
                <a:gd name="connsiteY3" fmla="*/ 1296649 h 1313931"/>
                <a:gd name="connsiteX4" fmla="*/ 2617947 w 7218232"/>
                <a:gd name="connsiteY4" fmla="*/ 853454 h 1313931"/>
                <a:gd name="connsiteX5" fmla="*/ 3179774 w 7218232"/>
                <a:gd name="connsiteY5" fmla="*/ 89562 h 1313931"/>
                <a:gd name="connsiteX6" fmla="*/ 3539780 w 7218232"/>
                <a:gd name="connsiteY6" fmla="*/ 109987 h 1313931"/>
                <a:gd name="connsiteX7" fmla="*/ 3673888 w 7218232"/>
                <a:gd name="connsiteY7" fmla="*/ 939487 h 1313931"/>
                <a:gd name="connsiteX8" fmla="*/ 4047945 w 7218232"/>
                <a:gd name="connsiteY8" fmla="*/ 978204 h 1313931"/>
                <a:gd name="connsiteX9" fmla="*/ 4366654 w 7218232"/>
                <a:gd name="connsiteY9" fmla="*/ 395656 h 1313931"/>
                <a:gd name="connsiteX10" fmla="*/ 4740532 w 7218232"/>
                <a:gd name="connsiteY10" fmla="*/ 384226 h 1313931"/>
                <a:gd name="connsiteX11" fmla="*/ 5039715 w 7218232"/>
                <a:gd name="connsiteY11" fmla="*/ 1032864 h 1313931"/>
                <a:gd name="connsiteX12" fmla="*/ 5724991 w 7218232"/>
                <a:gd name="connsiteY12" fmla="*/ 717038 h 1313931"/>
                <a:gd name="connsiteX13" fmla="*/ 6114179 w 7218232"/>
                <a:gd name="connsiteY13" fmla="*/ 650752 h 1313931"/>
                <a:gd name="connsiteX14" fmla="*/ 6299405 w 7218232"/>
                <a:gd name="connsiteY14" fmla="*/ 1032917 h 1313931"/>
                <a:gd name="connsiteX15" fmla="*/ 6731802 w 7218232"/>
                <a:gd name="connsiteY15" fmla="*/ 978586 h 1313931"/>
                <a:gd name="connsiteX16" fmla="*/ 7218232 w 7218232"/>
                <a:gd name="connsiteY16" fmla="*/ 107956 h 1313931"/>
                <a:gd name="connsiteX0" fmla="*/ 0 w 7218232"/>
                <a:gd name="connsiteY0" fmla="*/ 1292436 h 1316168"/>
                <a:gd name="connsiteX1" fmla="*/ 441310 w 7218232"/>
                <a:gd name="connsiteY1" fmla="*/ 455896 h 1316168"/>
                <a:gd name="connsiteX2" fmla="*/ 954926 w 7218232"/>
                <a:gd name="connsiteY2" fmla="*/ 267059 h 1316168"/>
                <a:gd name="connsiteX3" fmla="*/ 1904826 w 7218232"/>
                <a:gd name="connsiteY3" fmla="*/ 1296649 h 1316168"/>
                <a:gd name="connsiteX4" fmla="*/ 2617947 w 7218232"/>
                <a:gd name="connsiteY4" fmla="*/ 853454 h 1316168"/>
                <a:gd name="connsiteX5" fmla="*/ 3179774 w 7218232"/>
                <a:gd name="connsiteY5" fmla="*/ 89562 h 1316168"/>
                <a:gd name="connsiteX6" fmla="*/ 3539780 w 7218232"/>
                <a:gd name="connsiteY6" fmla="*/ 109987 h 1316168"/>
                <a:gd name="connsiteX7" fmla="*/ 3673888 w 7218232"/>
                <a:gd name="connsiteY7" fmla="*/ 939487 h 1316168"/>
                <a:gd name="connsiteX8" fmla="*/ 4047945 w 7218232"/>
                <a:gd name="connsiteY8" fmla="*/ 978204 h 1316168"/>
                <a:gd name="connsiteX9" fmla="*/ 4366654 w 7218232"/>
                <a:gd name="connsiteY9" fmla="*/ 395656 h 1316168"/>
                <a:gd name="connsiteX10" fmla="*/ 4740532 w 7218232"/>
                <a:gd name="connsiteY10" fmla="*/ 384226 h 1316168"/>
                <a:gd name="connsiteX11" fmla="*/ 5039715 w 7218232"/>
                <a:gd name="connsiteY11" fmla="*/ 1032864 h 1316168"/>
                <a:gd name="connsiteX12" fmla="*/ 5724991 w 7218232"/>
                <a:gd name="connsiteY12" fmla="*/ 717038 h 1316168"/>
                <a:gd name="connsiteX13" fmla="*/ 6114179 w 7218232"/>
                <a:gd name="connsiteY13" fmla="*/ 650752 h 1316168"/>
                <a:gd name="connsiteX14" fmla="*/ 6299405 w 7218232"/>
                <a:gd name="connsiteY14" fmla="*/ 1032917 h 1316168"/>
                <a:gd name="connsiteX15" fmla="*/ 6731802 w 7218232"/>
                <a:gd name="connsiteY15" fmla="*/ 978586 h 1316168"/>
                <a:gd name="connsiteX16" fmla="*/ 7218232 w 7218232"/>
                <a:gd name="connsiteY16" fmla="*/ 107956 h 1316168"/>
                <a:gd name="connsiteX0" fmla="*/ 0 w 7218232"/>
                <a:gd name="connsiteY0" fmla="*/ 1308448 h 1330111"/>
                <a:gd name="connsiteX1" fmla="*/ 441310 w 7218232"/>
                <a:gd name="connsiteY1" fmla="*/ 471908 h 1330111"/>
                <a:gd name="connsiteX2" fmla="*/ 954926 w 7218232"/>
                <a:gd name="connsiteY2" fmla="*/ 283071 h 1330111"/>
                <a:gd name="connsiteX3" fmla="*/ 1904826 w 7218232"/>
                <a:gd name="connsiteY3" fmla="*/ 1312661 h 1330111"/>
                <a:gd name="connsiteX4" fmla="*/ 2617947 w 7218232"/>
                <a:gd name="connsiteY4" fmla="*/ 869466 h 1330111"/>
                <a:gd name="connsiteX5" fmla="*/ 3200569 w 7218232"/>
                <a:gd name="connsiteY5" fmla="*/ 79816 h 1330111"/>
                <a:gd name="connsiteX6" fmla="*/ 3539780 w 7218232"/>
                <a:gd name="connsiteY6" fmla="*/ 125999 h 1330111"/>
                <a:gd name="connsiteX7" fmla="*/ 3673888 w 7218232"/>
                <a:gd name="connsiteY7" fmla="*/ 955499 h 1330111"/>
                <a:gd name="connsiteX8" fmla="*/ 4047945 w 7218232"/>
                <a:gd name="connsiteY8" fmla="*/ 994216 h 1330111"/>
                <a:gd name="connsiteX9" fmla="*/ 4366654 w 7218232"/>
                <a:gd name="connsiteY9" fmla="*/ 411668 h 1330111"/>
                <a:gd name="connsiteX10" fmla="*/ 4740532 w 7218232"/>
                <a:gd name="connsiteY10" fmla="*/ 400238 h 1330111"/>
                <a:gd name="connsiteX11" fmla="*/ 5039715 w 7218232"/>
                <a:gd name="connsiteY11" fmla="*/ 1048876 h 1330111"/>
                <a:gd name="connsiteX12" fmla="*/ 5724991 w 7218232"/>
                <a:gd name="connsiteY12" fmla="*/ 733050 h 1330111"/>
                <a:gd name="connsiteX13" fmla="*/ 6114179 w 7218232"/>
                <a:gd name="connsiteY13" fmla="*/ 666764 h 1330111"/>
                <a:gd name="connsiteX14" fmla="*/ 6299405 w 7218232"/>
                <a:gd name="connsiteY14" fmla="*/ 1048929 h 1330111"/>
                <a:gd name="connsiteX15" fmla="*/ 6731802 w 7218232"/>
                <a:gd name="connsiteY15" fmla="*/ 994598 h 1330111"/>
                <a:gd name="connsiteX16" fmla="*/ 7218232 w 7218232"/>
                <a:gd name="connsiteY16" fmla="*/ 123968 h 133011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6654 w 7218232"/>
                <a:gd name="connsiteY9" fmla="*/ 413288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6654 w 7218232"/>
                <a:gd name="connsiteY9" fmla="*/ 413288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91702 w 7218232"/>
                <a:gd name="connsiteY11" fmla="*/ 1063375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91702 w 7218232"/>
                <a:gd name="connsiteY11" fmla="*/ 1063375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29774 w 7218232"/>
                <a:gd name="connsiteY13" fmla="*/ 71131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29774 w 7218232"/>
                <a:gd name="connsiteY13" fmla="*/ 71131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29774 w 7218232"/>
                <a:gd name="connsiteY13" fmla="*/ 71131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76106 w 7218232"/>
                <a:gd name="connsiteY11" fmla="*/ 1050496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76106 w 7218232"/>
                <a:gd name="connsiteY11" fmla="*/ 1050496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688545 w 7218232"/>
                <a:gd name="connsiteY10" fmla="*/ 350342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688545 w 7218232"/>
                <a:gd name="connsiteY10" fmla="*/ 350342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688545 w 7218232"/>
                <a:gd name="connsiteY10" fmla="*/ 350342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076106 w 7218232"/>
                <a:gd name="connsiteY11" fmla="*/ 1054789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076106 w 7218232"/>
                <a:gd name="connsiteY11" fmla="*/ 1054789 h 1331731"/>
                <a:gd name="connsiteX12" fmla="*/ 5818566 w 7218232"/>
                <a:gd name="connsiteY12" fmla="*/ 665982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076106 w 7218232"/>
                <a:gd name="connsiteY11" fmla="*/ 1054789 h 1331731"/>
                <a:gd name="connsiteX12" fmla="*/ 5818566 w 7218232"/>
                <a:gd name="connsiteY12" fmla="*/ 665982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10068"/>
                <a:gd name="connsiteX1" fmla="*/ 441310 w 7218232"/>
                <a:gd name="connsiteY1" fmla="*/ 473528 h 1310068"/>
                <a:gd name="connsiteX2" fmla="*/ 954926 w 7218232"/>
                <a:gd name="connsiteY2" fmla="*/ 284691 h 1310068"/>
                <a:gd name="connsiteX3" fmla="*/ 1759264 w 7218232"/>
                <a:gd name="connsiteY3" fmla="*/ 1288523 h 1310068"/>
                <a:gd name="connsiteX4" fmla="*/ 2617947 w 7218232"/>
                <a:gd name="connsiteY4" fmla="*/ 871086 h 1310068"/>
                <a:gd name="connsiteX5" fmla="*/ 3200569 w 7218232"/>
                <a:gd name="connsiteY5" fmla="*/ 81436 h 1310068"/>
                <a:gd name="connsiteX6" fmla="*/ 3539780 w 7218232"/>
                <a:gd name="connsiteY6" fmla="*/ 127619 h 1310068"/>
                <a:gd name="connsiteX7" fmla="*/ 3673888 w 7218232"/>
                <a:gd name="connsiteY7" fmla="*/ 987170 h 1310068"/>
                <a:gd name="connsiteX8" fmla="*/ 4047945 w 7218232"/>
                <a:gd name="connsiteY8" fmla="*/ 995836 h 1310068"/>
                <a:gd name="connsiteX9" fmla="*/ 4392646 w 7218232"/>
                <a:gd name="connsiteY9" fmla="*/ 383237 h 1310068"/>
                <a:gd name="connsiteX10" fmla="*/ 4719737 w 7218232"/>
                <a:gd name="connsiteY10" fmla="*/ 380393 h 1310068"/>
                <a:gd name="connsiteX11" fmla="*/ 5076106 w 7218232"/>
                <a:gd name="connsiteY11" fmla="*/ 1054789 h 1310068"/>
                <a:gd name="connsiteX12" fmla="*/ 5818566 w 7218232"/>
                <a:gd name="connsiteY12" fmla="*/ 665982 h 1310068"/>
                <a:gd name="connsiteX13" fmla="*/ 6140172 w 7218232"/>
                <a:gd name="connsiteY13" fmla="*/ 689849 h 1310068"/>
                <a:gd name="connsiteX14" fmla="*/ 6294207 w 7218232"/>
                <a:gd name="connsiteY14" fmla="*/ 1020499 h 1310068"/>
                <a:gd name="connsiteX15" fmla="*/ 6757796 w 7218232"/>
                <a:gd name="connsiteY15" fmla="*/ 948995 h 1310068"/>
                <a:gd name="connsiteX16" fmla="*/ 7218232 w 7218232"/>
                <a:gd name="connsiteY16" fmla="*/ 125588 h 1310068"/>
                <a:gd name="connsiteX0" fmla="*/ 0 w 7218232"/>
                <a:gd name="connsiteY0" fmla="*/ 1310068 h 1310068"/>
                <a:gd name="connsiteX1" fmla="*/ 441310 w 7218232"/>
                <a:gd name="connsiteY1" fmla="*/ 473528 h 1310068"/>
                <a:gd name="connsiteX2" fmla="*/ 954926 w 7218232"/>
                <a:gd name="connsiteY2" fmla="*/ 284691 h 1310068"/>
                <a:gd name="connsiteX3" fmla="*/ 1759264 w 7218232"/>
                <a:gd name="connsiteY3" fmla="*/ 1288523 h 1310068"/>
                <a:gd name="connsiteX4" fmla="*/ 2617947 w 7218232"/>
                <a:gd name="connsiteY4" fmla="*/ 871086 h 1310068"/>
                <a:gd name="connsiteX5" fmla="*/ 3200569 w 7218232"/>
                <a:gd name="connsiteY5" fmla="*/ 81436 h 1310068"/>
                <a:gd name="connsiteX6" fmla="*/ 3539780 w 7218232"/>
                <a:gd name="connsiteY6" fmla="*/ 127619 h 1310068"/>
                <a:gd name="connsiteX7" fmla="*/ 3673888 w 7218232"/>
                <a:gd name="connsiteY7" fmla="*/ 987170 h 1310068"/>
                <a:gd name="connsiteX8" fmla="*/ 4047945 w 7218232"/>
                <a:gd name="connsiteY8" fmla="*/ 995836 h 1310068"/>
                <a:gd name="connsiteX9" fmla="*/ 4392646 w 7218232"/>
                <a:gd name="connsiteY9" fmla="*/ 383237 h 1310068"/>
                <a:gd name="connsiteX10" fmla="*/ 4719737 w 7218232"/>
                <a:gd name="connsiteY10" fmla="*/ 380393 h 1310068"/>
                <a:gd name="connsiteX11" fmla="*/ 5076106 w 7218232"/>
                <a:gd name="connsiteY11" fmla="*/ 1054789 h 1310068"/>
                <a:gd name="connsiteX12" fmla="*/ 5818566 w 7218232"/>
                <a:gd name="connsiteY12" fmla="*/ 665982 h 1310068"/>
                <a:gd name="connsiteX13" fmla="*/ 6140172 w 7218232"/>
                <a:gd name="connsiteY13" fmla="*/ 689849 h 1310068"/>
                <a:gd name="connsiteX14" fmla="*/ 6294207 w 7218232"/>
                <a:gd name="connsiteY14" fmla="*/ 1020499 h 1310068"/>
                <a:gd name="connsiteX15" fmla="*/ 6757796 w 7218232"/>
                <a:gd name="connsiteY15" fmla="*/ 948995 h 1310068"/>
                <a:gd name="connsiteX16" fmla="*/ 7218232 w 7218232"/>
                <a:gd name="connsiteY16" fmla="*/ 125588 h 1310068"/>
                <a:gd name="connsiteX0" fmla="*/ 0 w 7218232"/>
                <a:gd name="connsiteY0" fmla="*/ 1306532 h 1306532"/>
                <a:gd name="connsiteX1" fmla="*/ 441310 w 7218232"/>
                <a:gd name="connsiteY1" fmla="*/ 469992 h 1306532"/>
                <a:gd name="connsiteX2" fmla="*/ 954926 w 7218232"/>
                <a:gd name="connsiteY2" fmla="*/ 281155 h 1306532"/>
                <a:gd name="connsiteX3" fmla="*/ 1759264 w 7218232"/>
                <a:gd name="connsiteY3" fmla="*/ 1284987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759264 w 7218232"/>
                <a:gd name="connsiteY3" fmla="*/ 1284987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759264 w 7218232"/>
                <a:gd name="connsiteY3" fmla="*/ 1284987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535724 w 7218232"/>
                <a:gd name="connsiteY3" fmla="*/ 1156198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535724 w 7218232"/>
                <a:gd name="connsiteY3" fmla="*/ 1156198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23843 h 1323843"/>
                <a:gd name="connsiteX1" fmla="*/ 441310 w 7218232"/>
                <a:gd name="connsiteY1" fmla="*/ 487303 h 1323843"/>
                <a:gd name="connsiteX2" fmla="*/ 954926 w 7218232"/>
                <a:gd name="connsiteY2" fmla="*/ 298466 h 1323843"/>
                <a:gd name="connsiteX3" fmla="*/ 1535724 w 7218232"/>
                <a:gd name="connsiteY3" fmla="*/ 1173509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535724 w 7218232"/>
                <a:gd name="connsiteY3" fmla="*/ 1173509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483737 w 7218232"/>
                <a:gd name="connsiteY3" fmla="*/ 1134873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483737 w 7218232"/>
                <a:gd name="connsiteY3" fmla="*/ 1134873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556518 w 7218232"/>
                <a:gd name="connsiteY3" fmla="*/ 1169216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556518 w 7218232"/>
                <a:gd name="connsiteY3" fmla="*/ 1169216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1428 h 1321428"/>
                <a:gd name="connsiteX1" fmla="*/ 441310 w 7218232"/>
                <a:gd name="connsiteY1" fmla="*/ 484888 h 1321428"/>
                <a:gd name="connsiteX2" fmla="*/ 954926 w 7218232"/>
                <a:gd name="connsiteY2" fmla="*/ 296051 h 1321428"/>
                <a:gd name="connsiteX3" fmla="*/ 1556518 w 7218232"/>
                <a:gd name="connsiteY3" fmla="*/ 1166801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56518 w 7218232"/>
                <a:gd name="connsiteY3" fmla="*/ 1166801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56518 w 7218232"/>
                <a:gd name="connsiteY3" fmla="*/ 1166801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25326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25326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25326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9504"/>
                <a:gd name="connsiteX1" fmla="*/ 441310 w 7218232"/>
                <a:gd name="connsiteY1" fmla="*/ 484888 h 1329504"/>
                <a:gd name="connsiteX2" fmla="*/ 954926 w 7218232"/>
                <a:gd name="connsiteY2" fmla="*/ 296051 h 1329504"/>
                <a:gd name="connsiteX3" fmla="*/ 1525326 w 7218232"/>
                <a:gd name="connsiteY3" fmla="*/ 1153923 h 1329504"/>
                <a:gd name="connsiteX4" fmla="*/ 2508777 w 7218232"/>
                <a:gd name="connsiteY4" fmla="*/ 1045579 h 1329504"/>
                <a:gd name="connsiteX5" fmla="*/ 3200569 w 7218232"/>
                <a:gd name="connsiteY5" fmla="*/ 92796 h 1329504"/>
                <a:gd name="connsiteX6" fmla="*/ 3539780 w 7218232"/>
                <a:gd name="connsiteY6" fmla="*/ 138979 h 1329504"/>
                <a:gd name="connsiteX7" fmla="*/ 3673888 w 7218232"/>
                <a:gd name="connsiteY7" fmla="*/ 998530 h 1329504"/>
                <a:gd name="connsiteX8" fmla="*/ 4047945 w 7218232"/>
                <a:gd name="connsiteY8" fmla="*/ 1007196 h 1329504"/>
                <a:gd name="connsiteX9" fmla="*/ 4392646 w 7218232"/>
                <a:gd name="connsiteY9" fmla="*/ 394597 h 1329504"/>
                <a:gd name="connsiteX10" fmla="*/ 4719737 w 7218232"/>
                <a:gd name="connsiteY10" fmla="*/ 391753 h 1329504"/>
                <a:gd name="connsiteX11" fmla="*/ 5076106 w 7218232"/>
                <a:gd name="connsiteY11" fmla="*/ 1066149 h 1329504"/>
                <a:gd name="connsiteX12" fmla="*/ 5818566 w 7218232"/>
                <a:gd name="connsiteY12" fmla="*/ 677342 h 1329504"/>
                <a:gd name="connsiteX13" fmla="*/ 6140172 w 7218232"/>
                <a:gd name="connsiteY13" fmla="*/ 701209 h 1329504"/>
                <a:gd name="connsiteX14" fmla="*/ 6294207 w 7218232"/>
                <a:gd name="connsiteY14" fmla="*/ 1031859 h 1329504"/>
                <a:gd name="connsiteX15" fmla="*/ 6757796 w 7218232"/>
                <a:gd name="connsiteY15" fmla="*/ 960355 h 1329504"/>
                <a:gd name="connsiteX16" fmla="*/ 7218232 w 7218232"/>
                <a:gd name="connsiteY16" fmla="*/ 136948 h 1329504"/>
                <a:gd name="connsiteX0" fmla="*/ 0 w 7218232"/>
                <a:gd name="connsiteY0" fmla="*/ 1321428 h 1321428"/>
                <a:gd name="connsiteX1" fmla="*/ 441310 w 7218232"/>
                <a:gd name="connsiteY1" fmla="*/ 484888 h 1321428"/>
                <a:gd name="connsiteX2" fmla="*/ 954926 w 7218232"/>
                <a:gd name="connsiteY2" fmla="*/ 296051 h 1321428"/>
                <a:gd name="connsiteX3" fmla="*/ 1556517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0223 h 1320223"/>
                <a:gd name="connsiteX1" fmla="*/ 441310 w 7218232"/>
                <a:gd name="connsiteY1" fmla="*/ 483683 h 1320223"/>
                <a:gd name="connsiteX2" fmla="*/ 954926 w 7218232"/>
                <a:gd name="connsiteY2" fmla="*/ 294846 h 1320223"/>
                <a:gd name="connsiteX3" fmla="*/ 1556517 w 7218232"/>
                <a:gd name="connsiteY3" fmla="*/ 1152718 h 1320223"/>
                <a:gd name="connsiteX4" fmla="*/ 2539969 w 7218232"/>
                <a:gd name="connsiteY4" fmla="*/ 1027202 h 1320223"/>
                <a:gd name="connsiteX5" fmla="*/ 3200569 w 7218232"/>
                <a:gd name="connsiteY5" fmla="*/ 91591 h 1320223"/>
                <a:gd name="connsiteX6" fmla="*/ 3539780 w 7218232"/>
                <a:gd name="connsiteY6" fmla="*/ 137774 h 1320223"/>
                <a:gd name="connsiteX7" fmla="*/ 3673888 w 7218232"/>
                <a:gd name="connsiteY7" fmla="*/ 997325 h 1320223"/>
                <a:gd name="connsiteX8" fmla="*/ 4047945 w 7218232"/>
                <a:gd name="connsiteY8" fmla="*/ 1005991 h 1320223"/>
                <a:gd name="connsiteX9" fmla="*/ 4392646 w 7218232"/>
                <a:gd name="connsiteY9" fmla="*/ 393392 h 1320223"/>
                <a:gd name="connsiteX10" fmla="*/ 4719737 w 7218232"/>
                <a:gd name="connsiteY10" fmla="*/ 390548 h 1320223"/>
                <a:gd name="connsiteX11" fmla="*/ 5076106 w 7218232"/>
                <a:gd name="connsiteY11" fmla="*/ 1064944 h 1320223"/>
                <a:gd name="connsiteX12" fmla="*/ 5818566 w 7218232"/>
                <a:gd name="connsiteY12" fmla="*/ 676137 h 1320223"/>
                <a:gd name="connsiteX13" fmla="*/ 6140172 w 7218232"/>
                <a:gd name="connsiteY13" fmla="*/ 700004 h 1320223"/>
                <a:gd name="connsiteX14" fmla="*/ 6294207 w 7218232"/>
                <a:gd name="connsiteY14" fmla="*/ 1030654 h 1320223"/>
                <a:gd name="connsiteX15" fmla="*/ 6757796 w 7218232"/>
                <a:gd name="connsiteY15" fmla="*/ 959150 h 1320223"/>
                <a:gd name="connsiteX16" fmla="*/ 7218232 w 7218232"/>
                <a:gd name="connsiteY16" fmla="*/ 135743 h 1320223"/>
                <a:gd name="connsiteX0" fmla="*/ 0 w 7218232"/>
                <a:gd name="connsiteY0" fmla="*/ 1320223 h 1320223"/>
                <a:gd name="connsiteX1" fmla="*/ 441310 w 7218232"/>
                <a:gd name="connsiteY1" fmla="*/ 483683 h 1320223"/>
                <a:gd name="connsiteX2" fmla="*/ 954926 w 7218232"/>
                <a:gd name="connsiteY2" fmla="*/ 294846 h 1320223"/>
                <a:gd name="connsiteX3" fmla="*/ 1556517 w 7218232"/>
                <a:gd name="connsiteY3" fmla="*/ 1152718 h 1320223"/>
                <a:gd name="connsiteX4" fmla="*/ 2539969 w 7218232"/>
                <a:gd name="connsiteY4" fmla="*/ 1027202 h 1320223"/>
                <a:gd name="connsiteX5" fmla="*/ 3200569 w 7218232"/>
                <a:gd name="connsiteY5" fmla="*/ 91591 h 1320223"/>
                <a:gd name="connsiteX6" fmla="*/ 3539780 w 7218232"/>
                <a:gd name="connsiteY6" fmla="*/ 137774 h 1320223"/>
                <a:gd name="connsiteX7" fmla="*/ 3673888 w 7218232"/>
                <a:gd name="connsiteY7" fmla="*/ 997325 h 1320223"/>
                <a:gd name="connsiteX8" fmla="*/ 4047945 w 7218232"/>
                <a:gd name="connsiteY8" fmla="*/ 1005991 h 1320223"/>
                <a:gd name="connsiteX9" fmla="*/ 4392646 w 7218232"/>
                <a:gd name="connsiteY9" fmla="*/ 393392 h 1320223"/>
                <a:gd name="connsiteX10" fmla="*/ 4719737 w 7218232"/>
                <a:gd name="connsiteY10" fmla="*/ 390548 h 1320223"/>
                <a:gd name="connsiteX11" fmla="*/ 5076106 w 7218232"/>
                <a:gd name="connsiteY11" fmla="*/ 1064944 h 1320223"/>
                <a:gd name="connsiteX12" fmla="*/ 5818566 w 7218232"/>
                <a:gd name="connsiteY12" fmla="*/ 676137 h 1320223"/>
                <a:gd name="connsiteX13" fmla="*/ 6140172 w 7218232"/>
                <a:gd name="connsiteY13" fmla="*/ 700004 h 1320223"/>
                <a:gd name="connsiteX14" fmla="*/ 6294207 w 7218232"/>
                <a:gd name="connsiteY14" fmla="*/ 1030654 h 1320223"/>
                <a:gd name="connsiteX15" fmla="*/ 6757796 w 7218232"/>
                <a:gd name="connsiteY15" fmla="*/ 959150 h 1320223"/>
                <a:gd name="connsiteX16" fmla="*/ 7218232 w 7218232"/>
                <a:gd name="connsiteY16" fmla="*/ 135743 h 1320223"/>
                <a:gd name="connsiteX0" fmla="*/ 0 w 7218232"/>
                <a:gd name="connsiteY0" fmla="*/ 1321728 h 1321728"/>
                <a:gd name="connsiteX1" fmla="*/ 441310 w 7218232"/>
                <a:gd name="connsiteY1" fmla="*/ 485188 h 1321728"/>
                <a:gd name="connsiteX2" fmla="*/ 954926 w 7218232"/>
                <a:gd name="connsiteY2" fmla="*/ 296351 h 1321728"/>
                <a:gd name="connsiteX3" fmla="*/ 1556517 w 7218232"/>
                <a:gd name="connsiteY3" fmla="*/ 1154223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1728"/>
                <a:gd name="connsiteX1" fmla="*/ 441310 w 7218232"/>
                <a:gd name="connsiteY1" fmla="*/ 485188 h 1321728"/>
                <a:gd name="connsiteX2" fmla="*/ 954926 w 7218232"/>
                <a:gd name="connsiteY2" fmla="*/ 296351 h 1321728"/>
                <a:gd name="connsiteX3" fmla="*/ 1540921 w 7218232"/>
                <a:gd name="connsiteY3" fmla="*/ 1184274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1728"/>
                <a:gd name="connsiteX1" fmla="*/ 441310 w 7218232"/>
                <a:gd name="connsiteY1" fmla="*/ 485188 h 1321728"/>
                <a:gd name="connsiteX2" fmla="*/ 954926 w 7218232"/>
                <a:gd name="connsiteY2" fmla="*/ 296351 h 1321728"/>
                <a:gd name="connsiteX3" fmla="*/ 1540921 w 7218232"/>
                <a:gd name="connsiteY3" fmla="*/ 1184274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1728"/>
                <a:gd name="connsiteX1" fmla="*/ 441310 w 7218232"/>
                <a:gd name="connsiteY1" fmla="*/ 485188 h 1321728"/>
                <a:gd name="connsiteX2" fmla="*/ 954926 w 7218232"/>
                <a:gd name="connsiteY2" fmla="*/ 296351 h 1321728"/>
                <a:gd name="connsiteX3" fmla="*/ 1603304 w 7218232"/>
                <a:gd name="connsiteY3" fmla="*/ 1192860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36399"/>
                <a:gd name="connsiteX1" fmla="*/ 441310 w 7218232"/>
                <a:gd name="connsiteY1" fmla="*/ 485188 h 1336399"/>
                <a:gd name="connsiteX2" fmla="*/ 954926 w 7218232"/>
                <a:gd name="connsiteY2" fmla="*/ 296351 h 1336399"/>
                <a:gd name="connsiteX3" fmla="*/ 1603304 w 7218232"/>
                <a:gd name="connsiteY3" fmla="*/ 1192860 h 1336399"/>
                <a:gd name="connsiteX4" fmla="*/ 2503579 w 7218232"/>
                <a:gd name="connsiteY4" fmla="*/ 1050172 h 1336399"/>
                <a:gd name="connsiteX5" fmla="*/ 3200569 w 7218232"/>
                <a:gd name="connsiteY5" fmla="*/ 93096 h 1336399"/>
                <a:gd name="connsiteX6" fmla="*/ 3539780 w 7218232"/>
                <a:gd name="connsiteY6" fmla="*/ 139279 h 1336399"/>
                <a:gd name="connsiteX7" fmla="*/ 3673888 w 7218232"/>
                <a:gd name="connsiteY7" fmla="*/ 998830 h 1336399"/>
                <a:gd name="connsiteX8" fmla="*/ 4047945 w 7218232"/>
                <a:gd name="connsiteY8" fmla="*/ 1007496 h 1336399"/>
                <a:gd name="connsiteX9" fmla="*/ 4392646 w 7218232"/>
                <a:gd name="connsiteY9" fmla="*/ 394897 h 1336399"/>
                <a:gd name="connsiteX10" fmla="*/ 4719737 w 7218232"/>
                <a:gd name="connsiteY10" fmla="*/ 392053 h 1336399"/>
                <a:gd name="connsiteX11" fmla="*/ 5076106 w 7218232"/>
                <a:gd name="connsiteY11" fmla="*/ 1066449 h 1336399"/>
                <a:gd name="connsiteX12" fmla="*/ 5818566 w 7218232"/>
                <a:gd name="connsiteY12" fmla="*/ 677642 h 1336399"/>
                <a:gd name="connsiteX13" fmla="*/ 6140172 w 7218232"/>
                <a:gd name="connsiteY13" fmla="*/ 701509 h 1336399"/>
                <a:gd name="connsiteX14" fmla="*/ 6294207 w 7218232"/>
                <a:gd name="connsiteY14" fmla="*/ 1032159 h 1336399"/>
                <a:gd name="connsiteX15" fmla="*/ 6757796 w 7218232"/>
                <a:gd name="connsiteY15" fmla="*/ 960655 h 1336399"/>
                <a:gd name="connsiteX16" fmla="*/ 7218232 w 7218232"/>
                <a:gd name="connsiteY16" fmla="*/ 137248 h 1336399"/>
                <a:gd name="connsiteX0" fmla="*/ 0 w 7218232"/>
                <a:gd name="connsiteY0" fmla="*/ 1321728 h 1321728"/>
                <a:gd name="connsiteX1" fmla="*/ 441310 w 7218232"/>
                <a:gd name="connsiteY1" fmla="*/ 485188 h 1321728"/>
                <a:gd name="connsiteX2" fmla="*/ 954926 w 7218232"/>
                <a:gd name="connsiteY2" fmla="*/ 296351 h 1321728"/>
                <a:gd name="connsiteX3" fmla="*/ 1603304 w 7218232"/>
                <a:gd name="connsiteY3" fmla="*/ 1192860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5478"/>
                <a:gd name="connsiteX1" fmla="*/ 441310 w 7218232"/>
                <a:gd name="connsiteY1" fmla="*/ 485188 h 1325478"/>
                <a:gd name="connsiteX2" fmla="*/ 954926 w 7218232"/>
                <a:gd name="connsiteY2" fmla="*/ 296351 h 1325478"/>
                <a:gd name="connsiteX3" fmla="*/ 1603304 w 7218232"/>
                <a:gd name="connsiteY3" fmla="*/ 1192860 h 1325478"/>
                <a:gd name="connsiteX4" fmla="*/ 2503579 w 7218232"/>
                <a:gd name="connsiteY4" fmla="*/ 1050172 h 1325478"/>
                <a:gd name="connsiteX5" fmla="*/ 3200569 w 7218232"/>
                <a:gd name="connsiteY5" fmla="*/ 93096 h 1325478"/>
                <a:gd name="connsiteX6" fmla="*/ 3539780 w 7218232"/>
                <a:gd name="connsiteY6" fmla="*/ 139279 h 1325478"/>
                <a:gd name="connsiteX7" fmla="*/ 3673888 w 7218232"/>
                <a:gd name="connsiteY7" fmla="*/ 998830 h 1325478"/>
                <a:gd name="connsiteX8" fmla="*/ 4047945 w 7218232"/>
                <a:gd name="connsiteY8" fmla="*/ 1007496 h 1325478"/>
                <a:gd name="connsiteX9" fmla="*/ 4392646 w 7218232"/>
                <a:gd name="connsiteY9" fmla="*/ 394897 h 1325478"/>
                <a:gd name="connsiteX10" fmla="*/ 4719737 w 7218232"/>
                <a:gd name="connsiteY10" fmla="*/ 392053 h 1325478"/>
                <a:gd name="connsiteX11" fmla="*/ 5076106 w 7218232"/>
                <a:gd name="connsiteY11" fmla="*/ 1066449 h 1325478"/>
                <a:gd name="connsiteX12" fmla="*/ 5818566 w 7218232"/>
                <a:gd name="connsiteY12" fmla="*/ 677642 h 1325478"/>
                <a:gd name="connsiteX13" fmla="*/ 6140172 w 7218232"/>
                <a:gd name="connsiteY13" fmla="*/ 701509 h 1325478"/>
                <a:gd name="connsiteX14" fmla="*/ 6294207 w 7218232"/>
                <a:gd name="connsiteY14" fmla="*/ 1032159 h 1325478"/>
                <a:gd name="connsiteX15" fmla="*/ 6757796 w 7218232"/>
                <a:gd name="connsiteY15" fmla="*/ 960655 h 1325478"/>
                <a:gd name="connsiteX16" fmla="*/ 7218232 w 7218232"/>
                <a:gd name="connsiteY16" fmla="*/ 137248 h 1325478"/>
                <a:gd name="connsiteX0" fmla="*/ 0 w 7218232"/>
                <a:gd name="connsiteY0" fmla="*/ 1321728 h 1321728"/>
                <a:gd name="connsiteX1" fmla="*/ 441310 w 7218232"/>
                <a:gd name="connsiteY1" fmla="*/ 485188 h 1321728"/>
                <a:gd name="connsiteX2" fmla="*/ 954926 w 7218232"/>
                <a:gd name="connsiteY2" fmla="*/ 296351 h 1321728"/>
                <a:gd name="connsiteX3" fmla="*/ 1603304 w 7218232"/>
                <a:gd name="connsiteY3" fmla="*/ 1192860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18232" h="1321728">
                  <a:moveTo>
                    <a:pt x="0" y="1321728"/>
                  </a:moveTo>
                  <a:cubicBezTo>
                    <a:pt x="156474" y="945002"/>
                    <a:pt x="282156" y="656084"/>
                    <a:pt x="441310" y="485188"/>
                  </a:cubicBezTo>
                  <a:cubicBezTo>
                    <a:pt x="600464" y="314292"/>
                    <a:pt x="761260" y="178406"/>
                    <a:pt x="954926" y="296351"/>
                  </a:cubicBezTo>
                  <a:cubicBezTo>
                    <a:pt x="1148592" y="414296"/>
                    <a:pt x="1178840" y="929848"/>
                    <a:pt x="1603304" y="1192860"/>
                  </a:cubicBezTo>
                  <a:cubicBezTo>
                    <a:pt x="2027768" y="1455872"/>
                    <a:pt x="2362135" y="1233466"/>
                    <a:pt x="2503579" y="1050172"/>
                  </a:cubicBezTo>
                  <a:cubicBezTo>
                    <a:pt x="2645023" y="866878"/>
                    <a:pt x="3027869" y="244911"/>
                    <a:pt x="3200569" y="93096"/>
                  </a:cubicBezTo>
                  <a:cubicBezTo>
                    <a:pt x="3373269" y="-58719"/>
                    <a:pt x="3460894" y="-11677"/>
                    <a:pt x="3539780" y="139279"/>
                  </a:cubicBezTo>
                  <a:cubicBezTo>
                    <a:pt x="3618666" y="290235"/>
                    <a:pt x="3630784" y="811198"/>
                    <a:pt x="3673888" y="998830"/>
                  </a:cubicBezTo>
                  <a:cubicBezTo>
                    <a:pt x="3716992" y="1186462"/>
                    <a:pt x="3925552" y="1208320"/>
                    <a:pt x="4047945" y="1007496"/>
                  </a:cubicBezTo>
                  <a:cubicBezTo>
                    <a:pt x="4139146" y="892531"/>
                    <a:pt x="4280681" y="497471"/>
                    <a:pt x="4392646" y="394897"/>
                  </a:cubicBezTo>
                  <a:cubicBezTo>
                    <a:pt x="4504611" y="292323"/>
                    <a:pt x="4605827" y="280128"/>
                    <a:pt x="4719737" y="392053"/>
                  </a:cubicBezTo>
                  <a:cubicBezTo>
                    <a:pt x="4833647" y="503978"/>
                    <a:pt x="4892968" y="1018851"/>
                    <a:pt x="5076106" y="1066449"/>
                  </a:cubicBezTo>
                  <a:cubicBezTo>
                    <a:pt x="5259244" y="1114047"/>
                    <a:pt x="5641222" y="785687"/>
                    <a:pt x="5818566" y="677642"/>
                  </a:cubicBezTo>
                  <a:cubicBezTo>
                    <a:pt x="5995910" y="569597"/>
                    <a:pt x="6060899" y="642423"/>
                    <a:pt x="6140172" y="701509"/>
                  </a:cubicBezTo>
                  <a:cubicBezTo>
                    <a:pt x="6219446" y="760595"/>
                    <a:pt x="6215460" y="947742"/>
                    <a:pt x="6294207" y="1032159"/>
                  </a:cubicBezTo>
                  <a:cubicBezTo>
                    <a:pt x="6409344" y="1155212"/>
                    <a:pt x="6603792" y="1109807"/>
                    <a:pt x="6757796" y="960655"/>
                  </a:cubicBezTo>
                  <a:cubicBezTo>
                    <a:pt x="6911800" y="811503"/>
                    <a:pt x="7072265" y="250688"/>
                    <a:pt x="7218232" y="137248"/>
                  </a:cubicBezTo>
                </a:path>
              </a:pathLst>
            </a:custGeom>
            <a:ln w="41275" cap="rnd">
              <a:solidFill>
                <a:srgbClr val="65A8A8"/>
              </a:solidFill>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sv-SE">
                <a:solidFill>
                  <a:srgbClr val="000000"/>
                </a:solidFill>
                <a:latin typeface="Calibri" panose="020F0502020204030204"/>
                <a:sym typeface="Arial"/>
              </a:endParaRPr>
            </a:p>
          </p:txBody>
        </p:sp>
        <p:sp>
          <p:nvSpPr>
            <p:cNvPr id="20" name="Text Box 6">
              <a:extLst>
                <a:ext uri="{FF2B5EF4-FFF2-40B4-BE49-F238E27FC236}">
                  <a16:creationId xmlns:a16="http://schemas.microsoft.com/office/drawing/2014/main" id="{FE68D3E0-0927-ED4D-96D1-4CFED319B621}"/>
                </a:ext>
              </a:extLst>
            </p:cNvPr>
            <p:cNvSpPr txBox="1">
              <a:spLocks noChangeArrowheads="1"/>
            </p:cNvSpPr>
            <p:nvPr/>
          </p:nvSpPr>
          <p:spPr bwMode="auto">
            <a:xfrm rot="16200000">
              <a:off x="3245778" y="4696985"/>
              <a:ext cx="17202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a:spcBef>
                  <a:spcPct val="50000"/>
                </a:spcBef>
                <a:defRPr/>
              </a:pPr>
              <a:r>
                <a:rPr lang="sv-SE" sz="1600" b="1" i="1" cap="all" spc="40" dirty="0">
                  <a:solidFill>
                    <a:srgbClr val="006C86"/>
                  </a:solidFill>
                  <a:latin typeface="Century Gothic" panose="020B0502020202020204" pitchFamily="34" charset="0"/>
                  <a:sym typeface="Arial"/>
                </a:rPr>
                <a:t>Stressnivå</a:t>
              </a:r>
            </a:p>
          </p:txBody>
        </p:sp>
        <p:sp>
          <p:nvSpPr>
            <p:cNvPr id="21" name="Text Box 6">
              <a:extLst>
                <a:ext uri="{FF2B5EF4-FFF2-40B4-BE49-F238E27FC236}">
                  <a16:creationId xmlns:a16="http://schemas.microsoft.com/office/drawing/2014/main" id="{F9896DA5-08FA-DD4C-B5DB-ED761083182F}"/>
                </a:ext>
              </a:extLst>
            </p:cNvPr>
            <p:cNvSpPr txBox="1">
              <a:spLocks noChangeArrowheads="1"/>
            </p:cNvSpPr>
            <p:nvPr/>
          </p:nvSpPr>
          <p:spPr bwMode="auto">
            <a:xfrm>
              <a:off x="7234867" y="5775044"/>
              <a:ext cx="17202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a:spcBef>
                  <a:spcPct val="50000"/>
                </a:spcBef>
                <a:defRPr/>
              </a:pPr>
              <a:r>
                <a:rPr lang="sv-SE" sz="1600" b="1" i="1" cap="all" spc="40" dirty="0">
                  <a:solidFill>
                    <a:srgbClr val="006C86"/>
                  </a:solidFill>
                  <a:latin typeface="Century Gothic" panose="020B0502020202020204" pitchFamily="34" charset="0"/>
                  <a:sym typeface="Arial"/>
                </a:rPr>
                <a:t>TID</a:t>
              </a:r>
            </a:p>
          </p:txBody>
        </p:sp>
        <p:sp>
          <p:nvSpPr>
            <p:cNvPr id="22" name="Text Box 6">
              <a:extLst>
                <a:ext uri="{FF2B5EF4-FFF2-40B4-BE49-F238E27FC236}">
                  <a16:creationId xmlns:a16="http://schemas.microsoft.com/office/drawing/2014/main" id="{34B62590-D69D-7D4D-A46F-409627D65E86}"/>
                </a:ext>
              </a:extLst>
            </p:cNvPr>
            <p:cNvSpPr txBox="1">
              <a:spLocks noChangeArrowheads="1"/>
            </p:cNvSpPr>
            <p:nvPr/>
          </p:nvSpPr>
          <p:spPr bwMode="auto">
            <a:xfrm>
              <a:off x="8876114" y="2778910"/>
              <a:ext cx="183098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a:spcBef>
                  <a:spcPct val="50000"/>
                </a:spcBef>
                <a:defRPr/>
              </a:pPr>
              <a:r>
                <a:rPr lang="sv-SE" sz="1600" b="1" i="1" spc="40" dirty="0">
                  <a:solidFill>
                    <a:srgbClr val="006C86"/>
                  </a:solidFill>
                  <a:latin typeface="Century Gothic" panose="020B0502020202020204" pitchFamily="34" charset="0"/>
                  <a:sym typeface="Arial"/>
                </a:rPr>
                <a:t>Långvarig stress</a:t>
              </a:r>
            </a:p>
          </p:txBody>
        </p:sp>
        <p:sp>
          <p:nvSpPr>
            <p:cNvPr id="23" name="Text Box 6">
              <a:extLst>
                <a:ext uri="{FF2B5EF4-FFF2-40B4-BE49-F238E27FC236}">
                  <a16:creationId xmlns:a16="http://schemas.microsoft.com/office/drawing/2014/main" id="{09912148-E385-C94A-A0C2-FBBE41752E78}"/>
                </a:ext>
              </a:extLst>
            </p:cNvPr>
            <p:cNvSpPr txBox="1">
              <a:spLocks noChangeArrowheads="1"/>
            </p:cNvSpPr>
            <p:nvPr/>
          </p:nvSpPr>
          <p:spPr bwMode="auto">
            <a:xfrm>
              <a:off x="8894045" y="3997504"/>
              <a:ext cx="185115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a:spcBef>
                  <a:spcPct val="50000"/>
                </a:spcBef>
                <a:defRPr/>
              </a:pPr>
              <a:r>
                <a:rPr lang="sv-SE" sz="1600" b="1" i="1" spc="40" dirty="0">
                  <a:solidFill>
                    <a:srgbClr val="65A8A8"/>
                  </a:solidFill>
                  <a:latin typeface="Century Gothic" panose="020B0502020202020204" pitchFamily="34" charset="0"/>
                  <a:sym typeface="Arial"/>
                </a:rPr>
                <a:t>Kortvarig stress</a:t>
              </a:r>
            </a:p>
          </p:txBody>
        </p:sp>
        <p:sp>
          <p:nvSpPr>
            <p:cNvPr id="24" name="Text Box 6">
              <a:extLst>
                <a:ext uri="{FF2B5EF4-FFF2-40B4-BE49-F238E27FC236}">
                  <a16:creationId xmlns:a16="http://schemas.microsoft.com/office/drawing/2014/main" id="{D020FCFF-8E2F-8444-82E8-4FCFC8A9A09B}"/>
                </a:ext>
              </a:extLst>
            </p:cNvPr>
            <p:cNvSpPr txBox="1">
              <a:spLocks noChangeArrowheads="1"/>
            </p:cNvSpPr>
            <p:nvPr/>
          </p:nvSpPr>
          <p:spPr bwMode="auto">
            <a:xfrm>
              <a:off x="5675693" y="4652943"/>
              <a:ext cx="230641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a:spcBef>
                  <a:spcPct val="50000"/>
                </a:spcBef>
                <a:defRPr/>
              </a:pPr>
              <a:r>
                <a:rPr lang="sv-SE" sz="1200" b="1" spc="40" dirty="0">
                  <a:solidFill>
                    <a:srgbClr val="006C86"/>
                  </a:solidFill>
                  <a:latin typeface="Century Gothic" panose="020B0502020202020204" pitchFamily="34" charset="0"/>
                  <a:sym typeface="Arial"/>
                </a:rPr>
                <a:t>Återhämtning</a:t>
              </a:r>
            </a:p>
          </p:txBody>
        </p:sp>
        <p:sp>
          <p:nvSpPr>
            <p:cNvPr id="25" name="Frihandsfigur 24">
              <a:extLst>
                <a:ext uri="{FF2B5EF4-FFF2-40B4-BE49-F238E27FC236}">
                  <a16:creationId xmlns:a16="http://schemas.microsoft.com/office/drawing/2014/main" id="{44F9A6FC-1760-1C42-B81A-8E262ADC832F}"/>
                </a:ext>
              </a:extLst>
            </p:cNvPr>
            <p:cNvSpPr/>
            <p:nvPr/>
          </p:nvSpPr>
          <p:spPr>
            <a:xfrm>
              <a:off x="4405345" y="2372318"/>
              <a:ext cx="6301756" cy="3294307"/>
            </a:xfrm>
            <a:custGeom>
              <a:avLst/>
              <a:gdLst>
                <a:gd name="connsiteX0" fmla="*/ 0 w 2779295"/>
                <a:gd name="connsiteY0" fmla="*/ 0 h 1576137"/>
                <a:gd name="connsiteX1" fmla="*/ 0 w 2779295"/>
                <a:gd name="connsiteY1" fmla="*/ 1576137 h 1576137"/>
                <a:gd name="connsiteX2" fmla="*/ 2779295 w 2779295"/>
                <a:gd name="connsiteY2" fmla="*/ 1576137 h 1576137"/>
              </a:gdLst>
              <a:ahLst/>
              <a:cxnLst>
                <a:cxn ang="0">
                  <a:pos x="connsiteX0" y="connsiteY0"/>
                </a:cxn>
                <a:cxn ang="0">
                  <a:pos x="connsiteX1" y="connsiteY1"/>
                </a:cxn>
                <a:cxn ang="0">
                  <a:pos x="connsiteX2" y="connsiteY2"/>
                </a:cxn>
              </a:cxnLst>
              <a:rect l="l" t="t" r="r" b="b"/>
              <a:pathLst>
                <a:path w="2779295" h="1576137">
                  <a:moveTo>
                    <a:pt x="0" y="0"/>
                  </a:moveTo>
                  <a:lnTo>
                    <a:pt x="0" y="1576137"/>
                  </a:lnTo>
                  <a:lnTo>
                    <a:pt x="2779295" y="1576137"/>
                  </a:lnTo>
                </a:path>
              </a:pathLst>
            </a:custGeom>
            <a:ln w="25400" cap="flat">
              <a:solidFill>
                <a:srgbClr val="006C86"/>
              </a:solidFill>
              <a:prstDash val="solid"/>
              <a:miter lim="800000"/>
              <a:headEnd type="arrow" w="med" len="sm"/>
              <a:tailEnd type="arrow" w="med" len="sm"/>
              <a:extLst>
                <a:ext uri="{C807C97D-BFC1-408E-A445-0C87EB9F89A2}">
                  <ask:lineSketchStyleProps xmlns:ask="http://schemas.microsoft.com/office/drawing/2018/sketchyshapes" sd="1219033472">
                    <a:custGeom>
                      <a:avLst/>
                      <a:gdLst>
                        <a:gd name="connsiteX0" fmla="*/ 0 w 2779295"/>
                        <a:gd name="connsiteY0" fmla="*/ 0 h 1576137"/>
                        <a:gd name="connsiteX1" fmla="*/ 0 w 2779295"/>
                        <a:gd name="connsiteY1" fmla="*/ 1576137 h 1576137"/>
                        <a:gd name="connsiteX2" fmla="*/ 2779295 w 2779295"/>
                        <a:gd name="connsiteY2" fmla="*/ 1576137 h 1576137"/>
                      </a:gdLst>
                      <a:ahLst/>
                      <a:cxnLst>
                        <a:cxn ang="0">
                          <a:pos x="connsiteX0" y="connsiteY0"/>
                        </a:cxn>
                        <a:cxn ang="0">
                          <a:pos x="connsiteX1" y="connsiteY1"/>
                        </a:cxn>
                        <a:cxn ang="0">
                          <a:pos x="connsiteX2" y="connsiteY2"/>
                        </a:cxn>
                      </a:cxnLst>
                      <a:rect l="l" t="t" r="r" b="b"/>
                      <a:pathLst>
                        <a:path w="2779295" h="1576137" extrusionOk="0">
                          <a:moveTo>
                            <a:pt x="0" y="0"/>
                          </a:moveTo>
                          <a:cubicBezTo>
                            <a:pt x="126302" y="595282"/>
                            <a:pt x="47221" y="1238404"/>
                            <a:pt x="0" y="1576137"/>
                          </a:cubicBezTo>
                          <a:cubicBezTo>
                            <a:pt x="1249275" y="1709019"/>
                            <a:pt x="1614190" y="1491186"/>
                            <a:pt x="2779295" y="1576137"/>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sv-SE">
                <a:solidFill>
                  <a:srgbClr val="000000"/>
                </a:solidFill>
                <a:latin typeface="Calibri" panose="020F0502020204030204"/>
                <a:sym typeface="Arial"/>
              </a:endParaRPr>
            </a:p>
          </p:txBody>
        </p:sp>
      </p:grpSp>
    </p:spTree>
    <p:extLst>
      <p:ext uri="{BB962C8B-B14F-4D97-AF65-F5344CB8AC3E}">
        <p14:creationId xmlns:p14="http://schemas.microsoft.com/office/powerpoint/2010/main" val="28566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Bildobjekt 14" descr="En bild som visar utomhus, vatten, himmel, sjö&#10;&#10;Automatiskt genererad beskrivning">
            <a:extLst>
              <a:ext uri="{FF2B5EF4-FFF2-40B4-BE49-F238E27FC236}">
                <a16:creationId xmlns:a16="http://schemas.microsoft.com/office/drawing/2014/main" id="{7F45D124-E37B-B84D-8A84-CA0144512B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6" name="Frihandsfigur 8">
            <a:extLst>
              <a:ext uri="{FF2B5EF4-FFF2-40B4-BE49-F238E27FC236}">
                <a16:creationId xmlns:a16="http://schemas.microsoft.com/office/drawing/2014/main" id="{1CCD9301-926E-2C4B-AF01-FE1D5A89354C}"/>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dirty="0">
              <a:solidFill>
                <a:prstClr val="white"/>
              </a:solidFill>
              <a:latin typeface="Calibri" panose="020F0502020204030204"/>
              <a:sym typeface="Arial"/>
            </a:endParaRPr>
          </a:p>
        </p:txBody>
      </p:sp>
      <p:pic>
        <p:nvPicPr>
          <p:cNvPr id="19" name="Bildobjekt 18">
            <a:extLst>
              <a:ext uri="{FF2B5EF4-FFF2-40B4-BE49-F238E27FC236}">
                <a16:creationId xmlns:a16="http://schemas.microsoft.com/office/drawing/2014/main" id="{51DB38EE-6ABB-BF4B-B6F5-5A8F9A2A65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5" name="textruta 4">
            <a:extLst>
              <a:ext uri="{FF2B5EF4-FFF2-40B4-BE49-F238E27FC236}">
                <a16:creationId xmlns:a16="http://schemas.microsoft.com/office/drawing/2014/main" id="{E6E808C8-3BC9-434D-BE12-8A36B7E9A92F}"/>
              </a:ext>
            </a:extLst>
          </p:cNvPr>
          <p:cNvSpPr txBox="1"/>
          <p:nvPr/>
        </p:nvSpPr>
        <p:spPr>
          <a:xfrm>
            <a:off x="2300536" y="789370"/>
            <a:ext cx="7590929" cy="523220"/>
          </a:xfrm>
          <a:prstGeom prst="rect">
            <a:avLst/>
          </a:prstGeom>
          <a:noFill/>
          <a:effectLst/>
        </p:spPr>
        <p:txBody>
          <a:bodyPr wrap="square" rtlCol="0">
            <a:spAutoFit/>
          </a:bodyPr>
          <a:lstStyle/>
          <a:p>
            <a:pPr algn="ctr">
              <a:defRPr/>
            </a:pPr>
            <a:r>
              <a:rPr lang="sv-SE" sz="2800" b="1" spc="80" dirty="0">
                <a:solidFill>
                  <a:srgbClr val="000000"/>
                </a:solidFill>
                <a:latin typeface="Century Gothic" panose="020B0502020202020204" pitchFamily="34" charset="0"/>
                <a:cs typeface="Arial"/>
                <a:sym typeface="Arial"/>
              </a:rPr>
              <a:t>HAR DU VARIT STRESSAD?</a:t>
            </a:r>
          </a:p>
        </p:txBody>
      </p:sp>
      <p:sp>
        <p:nvSpPr>
          <p:cNvPr id="10" name="Ellips 9">
            <a:extLst>
              <a:ext uri="{FF2B5EF4-FFF2-40B4-BE49-F238E27FC236}">
                <a16:creationId xmlns:a16="http://schemas.microsoft.com/office/drawing/2014/main" id="{213DEC4E-0429-3748-94B2-485736681C0F}"/>
              </a:ext>
            </a:extLst>
          </p:cNvPr>
          <p:cNvSpPr/>
          <p:nvPr/>
        </p:nvSpPr>
        <p:spPr>
          <a:xfrm>
            <a:off x="1774026" y="1762677"/>
            <a:ext cx="2504747" cy="2504747"/>
          </a:xfrm>
          <a:prstGeom prst="ellipse">
            <a:avLst/>
          </a:prstGeom>
          <a:solidFill>
            <a:schemeClr val="bg1">
              <a:alpha val="94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sv-SE" sz="1600" b="1" spc="80" dirty="0">
                <a:solidFill>
                  <a:srgbClr val="2C6B83"/>
                </a:solidFill>
                <a:latin typeface="Century Gothic" panose="020B0502020202020204" pitchFamily="34" charset="0"/>
                <a:cs typeface="Calibri" panose="020F0502020204030204" pitchFamily="34" charset="0"/>
                <a:sym typeface="Arial"/>
              </a:rPr>
              <a:t>VAD HÄNDE I KROPPEN?</a:t>
            </a:r>
          </a:p>
        </p:txBody>
      </p:sp>
      <p:sp>
        <p:nvSpPr>
          <p:cNvPr id="11" name="Ellips 10">
            <a:extLst>
              <a:ext uri="{FF2B5EF4-FFF2-40B4-BE49-F238E27FC236}">
                <a16:creationId xmlns:a16="http://schemas.microsoft.com/office/drawing/2014/main" id="{0F2AD170-0A89-1642-A8FF-7F9BDD9FA60C}"/>
              </a:ext>
            </a:extLst>
          </p:cNvPr>
          <p:cNvSpPr/>
          <p:nvPr/>
        </p:nvSpPr>
        <p:spPr>
          <a:xfrm>
            <a:off x="5727663" y="1584512"/>
            <a:ext cx="2152051" cy="2152051"/>
          </a:xfrm>
          <a:prstGeom prst="ellipse">
            <a:avLst/>
          </a:prstGeom>
          <a:solidFill>
            <a:schemeClr val="bg1">
              <a:alpha val="94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sv-SE" sz="1600" b="1" spc="80" dirty="0">
                <a:solidFill>
                  <a:srgbClr val="2C6B83"/>
                </a:solidFill>
                <a:latin typeface="Century Gothic" panose="020B0502020202020204" pitchFamily="34" charset="0"/>
                <a:cs typeface="Calibri" panose="020F0502020204030204" pitchFamily="34" charset="0"/>
                <a:sym typeface="Arial"/>
              </a:rPr>
              <a:t>TÄNKANDE?</a:t>
            </a:r>
          </a:p>
        </p:txBody>
      </p:sp>
      <p:sp>
        <p:nvSpPr>
          <p:cNvPr id="12" name="Ellips 11">
            <a:extLst>
              <a:ext uri="{FF2B5EF4-FFF2-40B4-BE49-F238E27FC236}">
                <a16:creationId xmlns:a16="http://schemas.microsoft.com/office/drawing/2014/main" id="{978B2CF4-71D3-0943-BAAA-2F5C21E9F854}"/>
              </a:ext>
            </a:extLst>
          </p:cNvPr>
          <p:cNvSpPr/>
          <p:nvPr/>
        </p:nvSpPr>
        <p:spPr>
          <a:xfrm>
            <a:off x="8397491" y="3257181"/>
            <a:ext cx="2020485" cy="2020485"/>
          </a:xfrm>
          <a:prstGeom prst="ellipse">
            <a:avLst/>
          </a:prstGeom>
          <a:solidFill>
            <a:schemeClr val="bg1">
              <a:alpha val="94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2C6B83"/>
              </a:buClr>
              <a:defRPr/>
            </a:pPr>
            <a:r>
              <a:rPr lang="sv-SE" sz="1600" b="1" spc="80" dirty="0">
                <a:solidFill>
                  <a:srgbClr val="2C6B83"/>
                </a:solidFill>
                <a:latin typeface="Century Gothic" panose="020B0502020202020204" pitchFamily="34" charset="0"/>
                <a:cs typeface="Calibri" panose="020F0502020204030204" pitchFamily="34" charset="0"/>
                <a:sym typeface="Arial"/>
              </a:rPr>
              <a:t>HUMÖR?</a:t>
            </a:r>
          </a:p>
        </p:txBody>
      </p:sp>
      <p:sp>
        <p:nvSpPr>
          <p:cNvPr id="13" name="Ellips 12">
            <a:extLst>
              <a:ext uri="{FF2B5EF4-FFF2-40B4-BE49-F238E27FC236}">
                <a16:creationId xmlns:a16="http://schemas.microsoft.com/office/drawing/2014/main" id="{8130CF95-F628-AB46-A941-2C019CBFC588}"/>
              </a:ext>
            </a:extLst>
          </p:cNvPr>
          <p:cNvSpPr/>
          <p:nvPr/>
        </p:nvSpPr>
        <p:spPr>
          <a:xfrm>
            <a:off x="4278772" y="3511284"/>
            <a:ext cx="2504746" cy="2504746"/>
          </a:xfrm>
          <a:prstGeom prst="ellipse">
            <a:avLst/>
          </a:prstGeom>
          <a:solidFill>
            <a:schemeClr val="bg1">
              <a:alpha val="93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2C6B83"/>
              </a:buClr>
              <a:defRPr/>
            </a:pPr>
            <a:r>
              <a:rPr lang="sv-SE" sz="1600" b="1" spc="80" dirty="0">
                <a:solidFill>
                  <a:srgbClr val="2C6B83"/>
                </a:solidFill>
                <a:latin typeface="Century Gothic" panose="020B0502020202020204" pitchFamily="34" charset="0"/>
                <a:cs typeface="Calibri" panose="020F0502020204030204" pitchFamily="34" charset="0"/>
                <a:sym typeface="Arial"/>
              </a:rPr>
              <a:t>BETEENDEN?</a:t>
            </a:r>
          </a:p>
        </p:txBody>
      </p:sp>
      <p:sp>
        <p:nvSpPr>
          <p:cNvPr id="21" name="textruta 20">
            <a:extLst>
              <a:ext uri="{FF2B5EF4-FFF2-40B4-BE49-F238E27FC236}">
                <a16:creationId xmlns:a16="http://schemas.microsoft.com/office/drawing/2014/main" id="{08131C43-CFB3-5B4B-9D99-A33C84557F48}"/>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srgbClr val="FFFFFF"/>
                </a:solidFill>
                <a:latin typeface="Century Gothic" panose="020B0502020202020204" pitchFamily="34" charset="0"/>
                <a:cs typeface="Arial"/>
                <a:sym typeface="Arial"/>
              </a:rPr>
              <a:t>17</a:t>
            </a:r>
          </a:p>
        </p:txBody>
      </p:sp>
    </p:spTree>
    <p:extLst>
      <p:ext uri="{BB962C8B-B14F-4D97-AF65-F5344CB8AC3E}">
        <p14:creationId xmlns:p14="http://schemas.microsoft.com/office/powerpoint/2010/main" val="303794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P spid="12" grpId="0" animBg="1"/>
      <p:bldP spid="1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objekt 14" descr="En bild som visar utomhus, vatten, himmel, sjö&#10;&#10;Automatiskt genererad beskrivning">
            <a:extLst>
              <a:ext uri="{FF2B5EF4-FFF2-40B4-BE49-F238E27FC236}">
                <a16:creationId xmlns:a16="http://schemas.microsoft.com/office/drawing/2014/main" id="{7F45D124-E37B-B84D-8A84-CA0144512B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5" name="textruta 4">
            <a:extLst>
              <a:ext uri="{FF2B5EF4-FFF2-40B4-BE49-F238E27FC236}">
                <a16:creationId xmlns:a16="http://schemas.microsoft.com/office/drawing/2014/main" id="{E6E808C8-3BC9-434D-BE12-8A36B7E9A92F}"/>
              </a:ext>
            </a:extLst>
          </p:cNvPr>
          <p:cNvSpPr txBox="1"/>
          <p:nvPr/>
        </p:nvSpPr>
        <p:spPr>
          <a:xfrm>
            <a:off x="2300536" y="145102"/>
            <a:ext cx="7590929" cy="523220"/>
          </a:xfrm>
          <a:prstGeom prst="rect">
            <a:avLst/>
          </a:prstGeom>
          <a:noFill/>
          <a:effectLst/>
        </p:spPr>
        <p:txBody>
          <a:bodyPr wrap="square" rtlCol="0">
            <a:spAutoFit/>
          </a:bodyPr>
          <a:lstStyle/>
          <a:p>
            <a:pPr algn="ctr">
              <a:defRPr/>
            </a:pPr>
            <a:r>
              <a:rPr lang="sv-SE" sz="2800" b="1" spc="80" dirty="0">
                <a:solidFill>
                  <a:srgbClr val="000000"/>
                </a:solidFill>
                <a:latin typeface="Century Gothic" panose="020B0502020202020204" pitchFamily="34" charset="0"/>
                <a:cs typeface="Arial"/>
                <a:sym typeface="Arial"/>
              </a:rPr>
              <a:t>TECKEN PÅ STRESS</a:t>
            </a:r>
          </a:p>
        </p:txBody>
      </p:sp>
      <p:pic>
        <p:nvPicPr>
          <p:cNvPr id="6" name="Bildobjekt 5">
            <a:extLst>
              <a:ext uri="{FF2B5EF4-FFF2-40B4-BE49-F238E27FC236}">
                <a16:creationId xmlns:a16="http://schemas.microsoft.com/office/drawing/2014/main" id="{0550B191-2712-02A9-075F-1699C9A38B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763" y="668322"/>
            <a:ext cx="5756237" cy="2902929"/>
          </a:xfrm>
          <a:prstGeom prst="rect">
            <a:avLst/>
          </a:prstGeom>
        </p:spPr>
      </p:pic>
      <p:pic>
        <p:nvPicPr>
          <p:cNvPr id="2" name="Bildobjekt 1">
            <a:extLst>
              <a:ext uri="{FF2B5EF4-FFF2-40B4-BE49-F238E27FC236}">
                <a16:creationId xmlns:a16="http://schemas.microsoft.com/office/drawing/2014/main" id="{4DD6BFC5-731F-EC2E-2BD1-06D759DE0B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67410" y="721833"/>
            <a:ext cx="5756237" cy="2849418"/>
          </a:xfrm>
          <a:prstGeom prst="rect">
            <a:avLst/>
          </a:prstGeom>
        </p:spPr>
      </p:pic>
      <p:pic>
        <p:nvPicPr>
          <p:cNvPr id="3" name="Bildobjekt 2">
            <a:extLst>
              <a:ext uri="{FF2B5EF4-FFF2-40B4-BE49-F238E27FC236}">
                <a16:creationId xmlns:a16="http://schemas.microsoft.com/office/drawing/2014/main" id="{F0418B5F-E8D5-704A-C584-4F6D17CB1BF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9761" y="3761636"/>
            <a:ext cx="5756238" cy="2902930"/>
          </a:xfrm>
          <a:prstGeom prst="rect">
            <a:avLst/>
          </a:prstGeom>
        </p:spPr>
      </p:pic>
      <p:pic>
        <p:nvPicPr>
          <p:cNvPr id="4" name="Bildobjekt 3">
            <a:extLst>
              <a:ext uri="{FF2B5EF4-FFF2-40B4-BE49-F238E27FC236}">
                <a16:creationId xmlns:a16="http://schemas.microsoft.com/office/drawing/2014/main" id="{C31FC8E5-1B82-BE69-9EEB-1306D41281D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67409" y="3761636"/>
            <a:ext cx="5756238" cy="2902930"/>
          </a:xfrm>
          <a:prstGeom prst="rect">
            <a:avLst/>
          </a:prstGeom>
        </p:spPr>
      </p:pic>
    </p:spTree>
    <p:extLst>
      <p:ext uri="{BB962C8B-B14F-4D97-AF65-F5344CB8AC3E}">
        <p14:creationId xmlns:p14="http://schemas.microsoft.com/office/powerpoint/2010/main" val="78583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946">
          <a:extLst>
            <a:ext uri="{FF2B5EF4-FFF2-40B4-BE49-F238E27FC236}">
              <a16:creationId xmlns:a16="http://schemas.microsoft.com/office/drawing/2014/main" id="{E59C9E45-306B-F86D-5033-F0AD4356B886}"/>
            </a:ext>
          </a:extLst>
        </p:cNvPr>
        <p:cNvGrpSpPr/>
        <p:nvPr/>
      </p:nvGrpSpPr>
      <p:grpSpPr>
        <a:xfrm>
          <a:off x="0" y="0"/>
          <a:ext cx="0" cy="0"/>
          <a:chOff x="0" y="0"/>
          <a:chExt cx="0" cy="0"/>
        </a:xfrm>
      </p:grpSpPr>
      <p:pic>
        <p:nvPicPr>
          <p:cNvPr id="1947" name="Google Shape;1947;p355">
            <a:extLst>
              <a:ext uri="{FF2B5EF4-FFF2-40B4-BE49-F238E27FC236}">
                <a16:creationId xmlns:a16="http://schemas.microsoft.com/office/drawing/2014/main" id="{CCD4B05C-C528-9FF1-66B0-454222A08624}"/>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48" name="Google Shape;1948;p355">
            <a:extLst>
              <a:ext uri="{FF2B5EF4-FFF2-40B4-BE49-F238E27FC236}">
                <a16:creationId xmlns:a16="http://schemas.microsoft.com/office/drawing/2014/main" id="{22785483-DA25-D54A-3385-2F824E3E623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69385" y="659143"/>
            <a:ext cx="8099083" cy="6062936"/>
          </a:xfrm>
          <a:prstGeom prst="rect">
            <a:avLst/>
          </a:prstGeom>
          <a:noFill/>
          <a:ln>
            <a:noFill/>
          </a:ln>
        </p:spPr>
      </p:pic>
      <p:sp>
        <p:nvSpPr>
          <p:cNvPr id="1949" name="Google Shape;1949;p355">
            <a:extLst>
              <a:ext uri="{FF2B5EF4-FFF2-40B4-BE49-F238E27FC236}">
                <a16:creationId xmlns:a16="http://schemas.microsoft.com/office/drawing/2014/main" id="{3EB9F233-1D6B-67A9-77E8-2AAECA6333CB}"/>
              </a:ext>
            </a:extLst>
          </p:cNvPr>
          <p:cNvSpPr txBox="1"/>
          <p:nvPr/>
        </p:nvSpPr>
        <p:spPr>
          <a:xfrm>
            <a:off x="3491891" y="122969"/>
            <a:ext cx="5454068" cy="523180"/>
          </a:xfrm>
          <a:prstGeom prst="rect">
            <a:avLst/>
          </a:prstGeom>
          <a:noFill/>
          <a:ln>
            <a:noFill/>
          </a:ln>
        </p:spPr>
        <p:txBody>
          <a:bodyPr spcFirstLastPara="1" wrap="square" lIns="91433" tIns="45700" rIns="91433" bIns="45700" anchor="t" anchorCtr="0">
            <a:spAutoFit/>
          </a:bodyPr>
          <a:lstStyle/>
          <a:p>
            <a:pPr algn="ctr" defTabSz="1219170">
              <a:buClr>
                <a:srgbClr val="69C7C0"/>
              </a:buClr>
              <a:buSzPts val="2100"/>
              <a:defRPr/>
            </a:pPr>
            <a:r>
              <a:rPr lang="sv-SE" sz="2800" b="1" kern="0" dirty="0">
                <a:solidFill>
                  <a:srgbClr val="69C7C0"/>
                </a:solidFill>
                <a:latin typeface="Century Gothic"/>
                <a:ea typeface="Century Gothic"/>
                <a:cs typeface="Century Gothic"/>
                <a:sym typeface="Century Gothic"/>
              </a:rPr>
              <a:t>ÅTERHÄMTNINGSKOMPASSEN </a:t>
            </a:r>
            <a:endParaRPr lang="sv-SE" sz="2800" b="1" kern="0" dirty="0">
              <a:solidFill>
                <a:srgbClr val="000000"/>
              </a:solidFill>
              <a:latin typeface="Century Gothic"/>
              <a:ea typeface="Century Gothic"/>
              <a:cs typeface="Century Gothic"/>
              <a:sym typeface="Century Gothic"/>
            </a:endParaRPr>
          </a:p>
        </p:txBody>
      </p:sp>
      <p:sp>
        <p:nvSpPr>
          <p:cNvPr id="1950" name="Google Shape;1950;p355">
            <a:extLst>
              <a:ext uri="{FF2B5EF4-FFF2-40B4-BE49-F238E27FC236}">
                <a16:creationId xmlns:a16="http://schemas.microsoft.com/office/drawing/2014/main" id="{692487CE-6A94-59A7-B6CA-AE0B8A03793A}"/>
              </a:ext>
            </a:extLst>
          </p:cNvPr>
          <p:cNvSpPr txBox="1"/>
          <p:nvPr/>
        </p:nvSpPr>
        <p:spPr>
          <a:xfrm>
            <a:off x="7224633" y="3822560"/>
            <a:ext cx="1558800" cy="338514"/>
          </a:xfrm>
          <a:prstGeom prst="rect">
            <a:avLst/>
          </a:prstGeom>
          <a:solidFill>
            <a:schemeClr val="lt1"/>
          </a:solidFill>
          <a:ln>
            <a:noFill/>
          </a:ln>
        </p:spPr>
        <p:txBody>
          <a:bodyPr spcFirstLastPara="1" wrap="square" lIns="91433" tIns="45700" rIns="91433" bIns="45700" anchor="t" anchorCtr="0">
            <a:spAutoFit/>
          </a:bodyPr>
          <a:lstStyle/>
          <a:p>
            <a:pPr algn="ctr" defTabSz="1219170">
              <a:buClr>
                <a:srgbClr val="000000"/>
              </a:buClr>
              <a:defRPr/>
            </a:pPr>
            <a:r>
              <a:rPr lang="sv-SE" sz="1600" kern="0" dirty="0">
                <a:solidFill>
                  <a:srgbClr val="000000"/>
                </a:solidFill>
                <a:latin typeface="Arial"/>
                <a:cs typeface="Arial"/>
                <a:sym typeface="Arial"/>
              </a:rPr>
              <a:t>Fritid</a:t>
            </a:r>
            <a:endParaRPr lang="sv-SE" sz="1467" kern="0" dirty="0">
              <a:solidFill>
                <a:srgbClr val="000000"/>
              </a:solidFill>
              <a:latin typeface="Arial"/>
              <a:cs typeface="Arial"/>
              <a:sym typeface="Arial"/>
            </a:endParaRPr>
          </a:p>
        </p:txBody>
      </p:sp>
      <p:sp>
        <p:nvSpPr>
          <p:cNvPr id="1951" name="Google Shape;1951;p355">
            <a:extLst>
              <a:ext uri="{FF2B5EF4-FFF2-40B4-BE49-F238E27FC236}">
                <a16:creationId xmlns:a16="http://schemas.microsoft.com/office/drawing/2014/main" id="{B9D34FAB-8A17-1717-E1BA-2F49191770F2}"/>
              </a:ext>
            </a:extLst>
          </p:cNvPr>
          <p:cNvSpPr txBox="1"/>
          <p:nvPr/>
        </p:nvSpPr>
        <p:spPr>
          <a:xfrm>
            <a:off x="6937675" y="923039"/>
            <a:ext cx="1558800" cy="338514"/>
          </a:xfrm>
          <a:prstGeom prst="rect">
            <a:avLst/>
          </a:prstGeom>
          <a:solidFill>
            <a:schemeClr val="lt1"/>
          </a:solidFill>
          <a:ln>
            <a:noFill/>
          </a:ln>
        </p:spPr>
        <p:txBody>
          <a:bodyPr spcFirstLastPara="1" wrap="square" lIns="91433" tIns="45700" rIns="91433" bIns="45700" anchor="t" anchorCtr="0">
            <a:spAutoFit/>
          </a:bodyPr>
          <a:lstStyle/>
          <a:p>
            <a:pPr algn="ctr" defTabSz="1219170">
              <a:buClr>
                <a:srgbClr val="000000"/>
              </a:buClr>
              <a:defRPr/>
            </a:pPr>
            <a:r>
              <a:rPr lang="sv-SE" sz="1600" kern="0" dirty="0">
                <a:solidFill>
                  <a:srgbClr val="000000"/>
                </a:solidFill>
                <a:latin typeface="Arial"/>
                <a:cs typeface="Arial"/>
                <a:sym typeface="Arial"/>
              </a:rPr>
              <a:t>Relationer</a:t>
            </a:r>
            <a:endParaRPr lang="sv-SE" sz="1467" kern="0" dirty="0">
              <a:solidFill>
                <a:srgbClr val="000000"/>
              </a:solidFill>
              <a:latin typeface="Arial"/>
              <a:cs typeface="Arial"/>
              <a:sym typeface="Arial"/>
            </a:endParaRPr>
          </a:p>
        </p:txBody>
      </p:sp>
      <p:sp>
        <p:nvSpPr>
          <p:cNvPr id="1952" name="Google Shape;1952;p355">
            <a:extLst>
              <a:ext uri="{FF2B5EF4-FFF2-40B4-BE49-F238E27FC236}">
                <a16:creationId xmlns:a16="http://schemas.microsoft.com/office/drawing/2014/main" id="{0AD2A1DF-6502-73F4-9526-76112919E8AB}"/>
              </a:ext>
            </a:extLst>
          </p:cNvPr>
          <p:cNvSpPr txBox="1"/>
          <p:nvPr/>
        </p:nvSpPr>
        <p:spPr>
          <a:xfrm>
            <a:off x="3338093" y="3822560"/>
            <a:ext cx="1558800" cy="338514"/>
          </a:xfrm>
          <a:prstGeom prst="rect">
            <a:avLst/>
          </a:prstGeom>
          <a:solidFill>
            <a:schemeClr val="lt1"/>
          </a:solidFill>
          <a:ln>
            <a:noFill/>
          </a:ln>
        </p:spPr>
        <p:txBody>
          <a:bodyPr spcFirstLastPara="1" wrap="square" lIns="91433" tIns="45700" rIns="91433" bIns="45700" anchor="t" anchorCtr="0">
            <a:spAutoFit/>
          </a:bodyPr>
          <a:lstStyle/>
          <a:p>
            <a:pPr algn="ctr" defTabSz="1219170">
              <a:buClr>
                <a:srgbClr val="000000"/>
              </a:buClr>
              <a:defRPr/>
            </a:pPr>
            <a:r>
              <a:rPr lang="sv-SE" sz="1600" kern="0" dirty="0">
                <a:solidFill>
                  <a:srgbClr val="000000"/>
                </a:solidFill>
                <a:latin typeface="Arial"/>
                <a:cs typeface="Arial"/>
                <a:sym typeface="Arial"/>
              </a:rPr>
              <a:t>Hälsa</a:t>
            </a:r>
            <a:endParaRPr lang="sv-SE" sz="1467" kern="0" dirty="0">
              <a:solidFill>
                <a:srgbClr val="000000"/>
              </a:solidFill>
              <a:latin typeface="Arial"/>
              <a:cs typeface="Arial"/>
              <a:sym typeface="Arial"/>
            </a:endParaRPr>
          </a:p>
        </p:txBody>
      </p:sp>
      <p:sp>
        <p:nvSpPr>
          <p:cNvPr id="1953" name="Google Shape;1953;p355">
            <a:extLst>
              <a:ext uri="{FF2B5EF4-FFF2-40B4-BE49-F238E27FC236}">
                <a16:creationId xmlns:a16="http://schemas.microsoft.com/office/drawing/2014/main" id="{7226CDEE-ECBB-B115-BAA4-F915A45B25A2}"/>
              </a:ext>
            </a:extLst>
          </p:cNvPr>
          <p:cNvSpPr txBox="1"/>
          <p:nvPr/>
        </p:nvSpPr>
        <p:spPr>
          <a:xfrm>
            <a:off x="3338093" y="923039"/>
            <a:ext cx="2049999" cy="338514"/>
          </a:xfrm>
          <a:prstGeom prst="rect">
            <a:avLst/>
          </a:prstGeom>
          <a:solidFill>
            <a:schemeClr val="lt1"/>
          </a:solidFill>
          <a:ln>
            <a:noFill/>
          </a:ln>
        </p:spPr>
        <p:txBody>
          <a:bodyPr spcFirstLastPara="1" wrap="square" lIns="91433" tIns="45700" rIns="91433" bIns="45700" anchor="t" anchorCtr="0">
            <a:spAutoFit/>
          </a:bodyPr>
          <a:lstStyle/>
          <a:p>
            <a:pPr algn="ctr" defTabSz="1219170">
              <a:buClr>
                <a:srgbClr val="000000"/>
              </a:buClr>
              <a:defRPr/>
            </a:pPr>
            <a:r>
              <a:rPr lang="sv-SE" sz="1600" kern="0" dirty="0">
                <a:solidFill>
                  <a:srgbClr val="000000"/>
                </a:solidFill>
                <a:latin typeface="Arial"/>
                <a:cs typeface="Arial"/>
                <a:sym typeface="Arial"/>
              </a:rPr>
              <a:t>Arbete/utbildning</a:t>
            </a:r>
            <a:endParaRPr lang="sv-SE" sz="1467" kern="0" dirty="0">
              <a:solidFill>
                <a:srgbClr val="000000"/>
              </a:solidFill>
              <a:latin typeface="Arial"/>
              <a:cs typeface="Arial"/>
              <a:sym typeface="Arial"/>
            </a:endParaRPr>
          </a:p>
        </p:txBody>
      </p:sp>
      <p:sp>
        <p:nvSpPr>
          <p:cNvPr id="1954" name="Google Shape;1954;p355">
            <a:extLst>
              <a:ext uri="{FF2B5EF4-FFF2-40B4-BE49-F238E27FC236}">
                <a16:creationId xmlns:a16="http://schemas.microsoft.com/office/drawing/2014/main" id="{22696D49-410E-9DDD-94B1-C6395E7916A5}"/>
              </a:ext>
            </a:extLst>
          </p:cNvPr>
          <p:cNvSpPr/>
          <p:nvPr/>
        </p:nvSpPr>
        <p:spPr>
          <a:xfrm>
            <a:off x="10022616" y="779675"/>
            <a:ext cx="2050000" cy="814000"/>
          </a:xfrm>
          <a:prstGeom prst="wedgeRoundRectCallout">
            <a:avLst>
              <a:gd name="adj1" fmla="val -71830"/>
              <a:gd name="adj2" fmla="val -11853"/>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Vänner och socialt liv</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Familjerelationer</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Kärleksrelationer: </a:t>
            </a:r>
          </a:p>
        </p:txBody>
      </p:sp>
      <p:sp>
        <p:nvSpPr>
          <p:cNvPr id="1955" name="Google Shape;1955;p355">
            <a:extLst>
              <a:ext uri="{FF2B5EF4-FFF2-40B4-BE49-F238E27FC236}">
                <a16:creationId xmlns:a16="http://schemas.microsoft.com/office/drawing/2014/main" id="{98B790E0-EF46-63B6-66D2-93F4029B2083}"/>
              </a:ext>
            </a:extLst>
          </p:cNvPr>
          <p:cNvSpPr/>
          <p:nvPr/>
        </p:nvSpPr>
        <p:spPr>
          <a:xfrm>
            <a:off x="166697" y="779675"/>
            <a:ext cx="2378800" cy="814000"/>
          </a:xfrm>
          <a:prstGeom prst="wedgeRoundRectCallout">
            <a:avLst>
              <a:gd name="adj1" fmla="val 62592"/>
              <a:gd name="adj2" fmla="val -13370"/>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Arbetsliv </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Personlig utveckling</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Professionell utveckling </a:t>
            </a:r>
          </a:p>
        </p:txBody>
      </p:sp>
      <p:sp>
        <p:nvSpPr>
          <p:cNvPr id="1956" name="Google Shape;1956;p355">
            <a:extLst>
              <a:ext uri="{FF2B5EF4-FFF2-40B4-BE49-F238E27FC236}">
                <a16:creationId xmlns:a16="http://schemas.microsoft.com/office/drawing/2014/main" id="{D2ACA55E-35E3-D159-EC90-E6E34D920509}"/>
              </a:ext>
            </a:extLst>
          </p:cNvPr>
          <p:cNvSpPr/>
          <p:nvPr/>
        </p:nvSpPr>
        <p:spPr>
          <a:xfrm>
            <a:off x="9823621" y="5791687"/>
            <a:ext cx="2305200" cy="814000"/>
          </a:xfrm>
          <a:prstGeom prst="wedgeRoundRectCallout">
            <a:avLst>
              <a:gd name="adj1" fmla="val -64461"/>
              <a:gd name="adj2" fmla="val -54340"/>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Fritidsaktiviteter </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Egen tid/andlighet</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Samhällsengagemang </a:t>
            </a:r>
          </a:p>
        </p:txBody>
      </p:sp>
      <p:sp>
        <p:nvSpPr>
          <p:cNvPr id="1957" name="Google Shape;1957;p355">
            <a:extLst>
              <a:ext uri="{FF2B5EF4-FFF2-40B4-BE49-F238E27FC236}">
                <a16:creationId xmlns:a16="http://schemas.microsoft.com/office/drawing/2014/main" id="{1CA5E9D6-7836-B800-F828-33A868691F41}"/>
              </a:ext>
            </a:extLst>
          </p:cNvPr>
          <p:cNvSpPr/>
          <p:nvPr/>
        </p:nvSpPr>
        <p:spPr>
          <a:xfrm>
            <a:off x="166697" y="5791687"/>
            <a:ext cx="2305200" cy="814000"/>
          </a:xfrm>
          <a:prstGeom prst="wedgeRoundRectCallout">
            <a:avLst>
              <a:gd name="adj1" fmla="val 67406"/>
              <a:gd name="adj2" fmla="val -46753"/>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Fysisk aktivitet </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Näring och utveckling</a:t>
            </a:r>
          </a:p>
          <a:p>
            <a:pPr marL="169329" indent="-169329" defTabSz="1219170">
              <a:buClr>
                <a:srgbClr val="1E1C11"/>
              </a:buClr>
              <a:buSzPts val="1000"/>
              <a:buFont typeface="Arial"/>
              <a:buChar char="•"/>
              <a:defRPr/>
            </a:pPr>
            <a:r>
              <a:rPr lang="sv-SE" sz="1333" kern="0" dirty="0">
                <a:solidFill>
                  <a:srgbClr val="1E1C11"/>
                </a:solidFill>
                <a:latin typeface="Arial"/>
                <a:cs typeface="Arial"/>
                <a:sym typeface="Arial"/>
              </a:rPr>
              <a:t>Sköna vanor   </a:t>
            </a:r>
            <a:endParaRPr lang="sv-SE" sz="1467" kern="0" dirty="0">
              <a:solidFill>
                <a:srgbClr val="000000"/>
              </a:solidFill>
              <a:latin typeface="Arial"/>
              <a:cs typeface="Arial"/>
              <a:sym typeface="Arial"/>
            </a:endParaRPr>
          </a:p>
        </p:txBody>
      </p:sp>
    </p:spTree>
    <p:extLst>
      <p:ext uri="{BB962C8B-B14F-4D97-AF65-F5344CB8AC3E}">
        <p14:creationId xmlns:p14="http://schemas.microsoft.com/office/powerpoint/2010/main" val="22804730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6B8CF41-CC39-0545-A834-99E6D0B259DD}"/>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ruta 5">
            <a:extLst>
              <a:ext uri="{FF2B5EF4-FFF2-40B4-BE49-F238E27FC236}">
                <a16:creationId xmlns:a16="http://schemas.microsoft.com/office/drawing/2014/main" id="{CF26EE28-339F-AD42-B2CD-7108D4E309F3}"/>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prstClr val="white"/>
                </a:solidFill>
                <a:latin typeface="Century Gothic" panose="020B0502020202020204" pitchFamily="34" charset="0"/>
                <a:cs typeface="Arial"/>
                <a:sym typeface="Arial"/>
              </a:rPr>
              <a:t>12</a:t>
            </a:r>
          </a:p>
        </p:txBody>
      </p:sp>
      <p:sp>
        <p:nvSpPr>
          <p:cNvPr id="7" name="Frihandsfigur 6">
            <a:extLst>
              <a:ext uri="{FF2B5EF4-FFF2-40B4-BE49-F238E27FC236}">
                <a16:creationId xmlns:a16="http://schemas.microsoft.com/office/drawing/2014/main" id="{928E3F56-9DF4-D543-B17A-C04623619790}"/>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a:solidFill>
                <a:prstClr val="white"/>
              </a:solidFill>
              <a:latin typeface="Calibri" panose="020F0502020204030204"/>
              <a:sym typeface="Arial"/>
            </a:endParaRPr>
          </a:p>
        </p:txBody>
      </p:sp>
      <p:pic>
        <p:nvPicPr>
          <p:cNvPr id="8" name="Bildobjekt 7">
            <a:extLst>
              <a:ext uri="{FF2B5EF4-FFF2-40B4-BE49-F238E27FC236}">
                <a16:creationId xmlns:a16="http://schemas.microsoft.com/office/drawing/2014/main" id="{06A6A65A-01A6-254C-B9AE-7A827EC5F2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4" name="textruta 13">
            <a:extLst>
              <a:ext uri="{FF2B5EF4-FFF2-40B4-BE49-F238E27FC236}">
                <a16:creationId xmlns:a16="http://schemas.microsoft.com/office/drawing/2014/main" id="{6A74DDDC-DDB8-7146-A47D-9DD3F64FB3D8}"/>
              </a:ext>
            </a:extLst>
          </p:cNvPr>
          <p:cNvSpPr txBox="1"/>
          <p:nvPr/>
        </p:nvSpPr>
        <p:spPr>
          <a:xfrm>
            <a:off x="2788568" y="789370"/>
            <a:ext cx="6614865" cy="523220"/>
          </a:xfrm>
          <a:prstGeom prst="rect">
            <a:avLst/>
          </a:prstGeom>
          <a:noFill/>
        </p:spPr>
        <p:txBody>
          <a:bodyPr wrap="square" rtlCol="0">
            <a:spAutoFit/>
          </a:bodyPr>
          <a:lstStyle/>
          <a:p>
            <a:pPr algn="ctr">
              <a:defRPr/>
            </a:pPr>
            <a:r>
              <a:rPr lang="sv-SE" sz="2800" b="1" spc="80" dirty="0">
                <a:solidFill>
                  <a:prstClr val="black"/>
                </a:solidFill>
                <a:latin typeface="Century Gothic" panose="020B0502020202020204" pitchFamily="34" charset="0"/>
                <a:cs typeface="Arial"/>
                <a:sym typeface="Arial"/>
              </a:rPr>
              <a:t>MÅL OCH MENING PÅ VÅR FÄRD</a:t>
            </a:r>
          </a:p>
        </p:txBody>
      </p:sp>
      <p:pic>
        <p:nvPicPr>
          <p:cNvPr id="3" name="Picture 3" descr="Berglin och Mål">
            <a:extLst>
              <a:ext uri="{FF2B5EF4-FFF2-40B4-BE49-F238E27FC236}">
                <a16:creationId xmlns:a16="http://schemas.microsoft.com/office/drawing/2014/main" id="{AA639F98-5988-8349-9E25-5FFFA96DA01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39000"/>
                    </a14:imgEffect>
                  </a14:imgLayer>
                </a14:imgProps>
              </a:ext>
              <a:ext uri="{28A0092B-C50C-407E-A947-70E740481C1C}">
                <a14:useLocalDpi xmlns:a14="http://schemas.microsoft.com/office/drawing/2010/main"/>
              </a:ext>
            </a:extLst>
          </a:blip>
          <a:srcRect/>
          <a:stretch>
            <a:fillRect/>
          </a:stretch>
        </p:blipFill>
        <p:spPr bwMode="auto">
          <a:xfrm rot="21436755">
            <a:off x="2932730" y="1577039"/>
            <a:ext cx="6372219" cy="4452909"/>
          </a:xfrm>
          <a:prstGeom prst="rect">
            <a:avLst/>
          </a:prstGeom>
          <a:solidFill>
            <a:srgbClr val="FFFFFF">
              <a:shade val="85000"/>
            </a:srgbClr>
          </a:solidFill>
          <a:ln w="88900" cap="sq">
            <a:noFill/>
            <a:miter lim="800000"/>
          </a:ln>
          <a:effectLst>
            <a:outerShdw blurRad="104049" dist="83232" dir="2700000" algn="tl" rotWithShape="0">
              <a:prstClr val="black">
                <a:alpha val="40000"/>
              </a:prstClr>
            </a:outerShdw>
          </a:effectLst>
          <a:scene3d>
            <a:camera prst="orthographicFront">
              <a:rot lat="0" lon="0" rev="0"/>
            </a:camera>
            <a:lightRig rig="brightRoom" dir="t">
              <a:rot lat="0" lon="0" rev="600000"/>
            </a:lightRig>
          </a:scene3d>
          <a:sp3d contourW="76200" prstMaterial="metal">
            <a:contourClr>
              <a:schemeClr val="bg1"/>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6567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grön, havsbotten&#10;&#10;Automatiskt genererad beskrivning">
            <a:extLst>
              <a:ext uri="{FF2B5EF4-FFF2-40B4-BE49-F238E27FC236}">
                <a16:creationId xmlns:a16="http://schemas.microsoft.com/office/drawing/2014/main" id="{FC393706-5669-D94E-B8ED-D3BE360D95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 name="Rektangel 1">
            <a:extLst>
              <a:ext uri="{FF2B5EF4-FFF2-40B4-BE49-F238E27FC236}">
                <a16:creationId xmlns:a16="http://schemas.microsoft.com/office/drawing/2014/main" id="{B7E2568D-DC3D-3646-9976-89200522CB73}"/>
              </a:ext>
            </a:extLst>
          </p:cNvPr>
          <p:cNvSpPr/>
          <p:nvPr/>
        </p:nvSpPr>
        <p:spPr>
          <a:xfrm>
            <a:off x="2184970" y="2652180"/>
            <a:ext cx="7822059" cy="1115690"/>
          </a:xfrm>
          <a:prstGeom prst="rect">
            <a:avLst/>
          </a:prstGeom>
        </p:spPr>
        <p:txBody>
          <a:bodyPr wrap="square">
            <a:spAutoFit/>
          </a:bodyPr>
          <a:lstStyle/>
          <a:p>
            <a:pPr algn="ctr" defTabSz="457200" eaLnBrk="0" fontAlgn="base" hangingPunct="0">
              <a:spcBef>
                <a:spcPts val="300"/>
              </a:spcBef>
              <a:spcAft>
                <a:spcPct val="0"/>
              </a:spcAft>
              <a:buClr>
                <a:srgbClr val="404040"/>
              </a:buClr>
              <a:buSzPct val="70000"/>
              <a:defRPr/>
            </a:pPr>
            <a:r>
              <a:rPr lang="sv-SE" sz="3200" b="1" i="1" dirty="0">
                <a:solidFill>
                  <a:prstClr val="white"/>
                </a:solidFill>
                <a:latin typeface="Century Gothic" panose="020B0502020202020204" pitchFamily="34" charset="0"/>
                <a:ea typeface="ＭＳ Ｐゴシック" charset="0"/>
                <a:cs typeface="Arial"/>
                <a:sym typeface="Arial"/>
              </a:rPr>
              <a:t>”Om du inte vet vart du ska,</a:t>
            </a:r>
          </a:p>
          <a:p>
            <a:pPr algn="ctr" defTabSz="457200" eaLnBrk="0" fontAlgn="base" hangingPunct="0">
              <a:spcBef>
                <a:spcPts val="300"/>
              </a:spcBef>
              <a:spcAft>
                <a:spcPct val="0"/>
              </a:spcAft>
              <a:buClr>
                <a:srgbClr val="404040"/>
              </a:buClr>
              <a:buSzPct val="70000"/>
              <a:defRPr/>
            </a:pPr>
            <a:r>
              <a:rPr lang="sv-SE" sz="3200" b="1" i="1" dirty="0">
                <a:solidFill>
                  <a:prstClr val="white"/>
                </a:solidFill>
                <a:latin typeface="Century Gothic" panose="020B0502020202020204" pitchFamily="34" charset="0"/>
                <a:ea typeface="ＭＳ Ｐゴシック" charset="0"/>
                <a:cs typeface="Arial"/>
                <a:sym typeface="Arial"/>
              </a:rPr>
              <a:t>spelar det ingen roll vilken väg du tar.”</a:t>
            </a:r>
            <a:endParaRPr lang="sv-SE" sz="3200" b="1" i="1" dirty="0">
              <a:solidFill>
                <a:prstClr val="white"/>
              </a:solidFill>
              <a:latin typeface="Century Gothic" panose="020B0502020202020204" pitchFamily="34" charset="0"/>
              <a:cs typeface="Arial"/>
              <a:sym typeface="Arial"/>
            </a:endParaRPr>
          </a:p>
        </p:txBody>
      </p:sp>
      <p:sp>
        <p:nvSpPr>
          <p:cNvPr id="6" name="Frihandsfigur 5">
            <a:extLst>
              <a:ext uri="{FF2B5EF4-FFF2-40B4-BE49-F238E27FC236}">
                <a16:creationId xmlns:a16="http://schemas.microsoft.com/office/drawing/2014/main" id="{07AB7070-A158-154E-9FF9-5B7DB77B71A7}"/>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bg1">
                <a:lumMod val="8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dirty="0">
              <a:solidFill>
                <a:prstClr val="white"/>
              </a:solidFill>
              <a:latin typeface="Calibri" panose="020F0502020204030204"/>
              <a:sym typeface="Arial"/>
            </a:endParaRPr>
          </a:p>
        </p:txBody>
      </p:sp>
      <p:sp>
        <p:nvSpPr>
          <p:cNvPr id="7" name="textruta 6">
            <a:extLst>
              <a:ext uri="{FF2B5EF4-FFF2-40B4-BE49-F238E27FC236}">
                <a16:creationId xmlns:a16="http://schemas.microsoft.com/office/drawing/2014/main" id="{0906880C-A44B-8A4C-AA9D-55F409ED3D1B}"/>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prstClr val="white"/>
                </a:solidFill>
                <a:latin typeface="Century Gothic" panose="020B0502020202020204" pitchFamily="34" charset="0"/>
                <a:cs typeface="Arial"/>
                <a:sym typeface="Arial"/>
              </a:rPr>
              <a:t>13</a:t>
            </a:r>
          </a:p>
        </p:txBody>
      </p:sp>
      <p:pic>
        <p:nvPicPr>
          <p:cNvPr id="8" name="Bildobjekt 7">
            <a:extLst>
              <a:ext uri="{FF2B5EF4-FFF2-40B4-BE49-F238E27FC236}">
                <a16:creationId xmlns:a16="http://schemas.microsoft.com/office/drawing/2014/main" id="{E9EA7FB0-8360-7747-AAE6-FF507724E6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9" name="Rektangel 8">
            <a:extLst>
              <a:ext uri="{FF2B5EF4-FFF2-40B4-BE49-F238E27FC236}">
                <a16:creationId xmlns:a16="http://schemas.microsoft.com/office/drawing/2014/main" id="{E7D27A73-C69B-2849-8D50-4D0CD57297E4}"/>
              </a:ext>
            </a:extLst>
          </p:cNvPr>
          <p:cNvSpPr/>
          <p:nvPr/>
        </p:nvSpPr>
        <p:spPr>
          <a:xfrm>
            <a:off x="4580369" y="1094351"/>
            <a:ext cx="3031259" cy="417206"/>
          </a:xfrm>
          <a:prstGeom prst="rect">
            <a:avLst/>
          </a:prstGeom>
          <a:solidFill>
            <a:schemeClr val="bg1"/>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defRPr/>
            </a:pPr>
            <a:r>
              <a:rPr lang="sv-SE" sz="1600" b="1" spc="100" dirty="0">
                <a:solidFill>
                  <a:prstClr val="black"/>
                </a:solidFill>
                <a:latin typeface="Century Gothic" panose="020B0502020202020204" pitchFamily="34" charset="0"/>
                <a:cs typeface="Calibri" panose="020F0502020204030204" pitchFamily="34" charset="0"/>
                <a:sym typeface="Arial"/>
              </a:rPr>
              <a:t>VECKANS TANKE</a:t>
            </a:r>
          </a:p>
        </p:txBody>
      </p:sp>
      <p:pic>
        <p:nvPicPr>
          <p:cNvPr id="10" name="Bildobjekt 9">
            <a:extLst>
              <a:ext uri="{FF2B5EF4-FFF2-40B4-BE49-F238E27FC236}">
                <a16:creationId xmlns:a16="http://schemas.microsoft.com/office/drawing/2014/main" id="{6C46A9A7-D48E-8949-ADD4-1FF0E006EE95}"/>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003317" y="4340753"/>
            <a:ext cx="2403487" cy="2323726"/>
          </a:xfrm>
          <a:prstGeom prst="rect">
            <a:avLst/>
          </a:prstGeom>
        </p:spPr>
      </p:pic>
      <p:sp>
        <p:nvSpPr>
          <p:cNvPr id="11" name="textruta 10">
            <a:extLst>
              <a:ext uri="{FF2B5EF4-FFF2-40B4-BE49-F238E27FC236}">
                <a16:creationId xmlns:a16="http://schemas.microsoft.com/office/drawing/2014/main" id="{4D6B53F8-3A33-6048-818E-3CE363DA2475}"/>
              </a:ext>
            </a:extLst>
          </p:cNvPr>
          <p:cNvSpPr txBox="1"/>
          <p:nvPr/>
        </p:nvSpPr>
        <p:spPr>
          <a:xfrm>
            <a:off x="3120540" y="4039508"/>
            <a:ext cx="5950921" cy="307777"/>
          </a:xfrm>
          <a:prstGeom prst="rect">
            <a:avLst/>
          </a:prstGeom>
          <a:noFill/>
        </p:spPr>
        <p:txBody>
          <a:bodyPr wrap="square" rtlCol="0">
            <a:spAutoFit/>
          </a:bodyPr>
          <a:lstStyle/>
          <a:p>
            <a:pPr algn="ctr">
              <a:defRPr/>
            </a:pPr>
            <a:r>
              <a:rPr lang="sv-SE" sz="1400" cap="all" spc="50" dirty="0">
                <a:solidFill>
                  <a:prstClr val="white"/>
                </a:solidFill>
                <a:latin typeface="Century Gothic" panose="020B0502020202020204" pitchFamily="34" charset="0"/>
                <a:cs typeface="Arial"/>
                <a:sym typeface="Arial"/>
              </a:rPr>
              <a:t>- Alice i Underlandet, Lewis Carroll, 1865</a:t>
            </a:r>
          </a:p>
        </p:txBody>
      </p:sp>
    </p:spTree>
    <p:extLst>
      <p:ext uri="{BB962C8B-B14F-4D97-AF65-F5344CB8AC3E}">
        <p14:creationId xmlns:p14="http://schemas.microsoft.com/office/powerpoint/2010/main" val="320823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325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161BE1-CCDE-5DA6-0F52-9CAA93F27400}"/>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E88D7B81-4A8F-D646-4CF2-D099FA675F44}"/>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6228E0FE-BE75-6AF8-13AB-C780A01C8DCC}"/>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95DC282C-50D5-48D6-65FA-D8294B0B64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77AEC0BA-8DC6-2D26-9791-A240A35767AB}"/>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A50B29A6-D769-D2B3-0DBF-211261AE9E1D}"/>
              </a:ext>
            </a:extLst>
          </p:cNvPr>
          <p:cNvSpPr txBox="1"/>
          <p:nvPr/>
        </p:nvSpPr>
        <p:spPr>
          <a:xfrm>
            <a:off x="641651" y="1756093"/>
            <a:ext cx="11195751"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Folkhälsomyndighetens forskning och rekommendationer. </a:t>
            </a:r>
            <a: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Räcker detta?</a:t>
            </a:r>
            <a:b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endPar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Hur du kan använda den själv eller med andra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1757832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219AA-F0F3-D1E2-AD49-A2C84FBFE5C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F79D6F4-3A0D-92BF-E561-0ECF3311E5CC}"/>
              </a:ext>
            </a:extLst>
          </p:cNvPr>
          <p:cNvSpPr>
            <a:spLocks noGrp="1"/>
          </p:cNvSpPr>
          <p:nvPr>
            <p:ph type="title"/>
          </p:nvPr>
        </p:nvSpPr>
        <p:spPr/>
        <p:txBody>
          <a:bodyPr/>
          <a:lstStyle/>
          <a:p>
            <a:endParaRPr lang="en-GB"/>
          </a:p>
        </p:txBody>
      </p:sp>
      <p:pic>
        <p:nvPicPr>
          <p:cNvPr id="3" name="Bildobjekt 2">
            <a:extLst>
              <a:ext uri="{FF2B5EF4-FFF2-40B4-BE49-F238E27FC236}">
                <a16:creationId xmlns:a16="http://schemas.microsoft.com/office/drawing/2014/main" id="{EB2466F0-72E7-675E-06E1-1918C266A6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0"/>
            <a:ext cx="12154671" cy="6858000"/>
          </a:xfrm>
          <a:prstGeom prst="rect">
            <a:avLst/>
          </a:prstGeom>
        </p:spPr>
      </p:pic>
    </p:spTree>
    <p:extLst>
      <p:ext uri="{BB962C8B-B14F-4D97-AF65-F5344CB8AC3E}">
        <p14:creationId xmlns:p14="http://schemas.microsoft.com/office/powerpoint/2010/main" val="3304438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263">
          <a:extLst>
            <a:ext uri="{FF2B5EF4-FFF2-40B4-BE49-F238E27FC236}">
              <a16:creationId xmlns:a16="http://schemas.microsoft.com/office/drawing/2014/main" id="{E58C9F1A-50B1-442A-4C94-FEEFE6C674ED}"/>
            </a:ext>
          </a:extLst>
        </p:cNvPr>
        <p:cNvGrpSpPr/>
        <p:nvPr/>
      </p:nvGrpSpPr>
      <p:grpSpPr>
        <a:xfrm>
          <a:off x="0" y="0"/>
          <a:ext cx="0" cy="0"/>
          <a:chOff x="0" y="0"/>
          <a:chExt cx="0" cy="0"/>
        </a:xfrm>
      </p:grpSpPr>
      <p:pic>
        <p:nvPicPr>
          <p:cNvPr id="264" name="Google Shape;264;p61">
            <a:extLst>
              <a:ext uri="{FF2B5EF4-FFF2-40B4-BE49-F238E27FC236}">
                <a16:creationId xmlns:a16="http://schemas.microsoft.com/office/drawing/2014/main" id="{7B34B500-70B8-7F65-1E6C-BBC7462D10BE}"/>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266" name="Google Shape;266;p61">
            <a:extLst>
              <a:ext uri="{FF2B5EF4-FFF2-40B4-BE49-F238E27FC236}">
                <a16:creationId xmlns:a16="http://schemas.microsoft.com/office/drawing/2014/main" id="{689C6E90-F111-98C3-BB69-ADD3716E775B}"/>
              </a:ext>
            </a:extLst>
          </p:cNvPr>
          <p:cNvSpPr txBox="1"/>
          <p:nvPr/>
        </p:nvSpPr>
        <p:spPr>
          <a:xfrm>
            <a:off x="5701123" y="211890"/>
            <a:ext cx="8523200" cy="73862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3200" b="0" i="0"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Appen</a:t>
            </a:r>
            <a:r>
              <a:rPr kumimoji="0" lang="sv-SE"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a:t>
            </a:r>
            <a:r>
              <a:rPr kumimoji="0" lang="sv-SE" sz="3200" b="0" i="1"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Aware</a:t>
            </a:r>
            <a:r>
              <a:rPr kumimoji="0" lang="sv-SE" sz="3200" b="0" i="1"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från 29k</a:t>
            </a:r>
            <a:r>
              <a:rPr kumimoji="0" lang="sv-SE"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a:t>
            </a:r>
          </a:p>
        </p:txBody>
      </p:sp>
      <p:pic>
        <p:nvPicPr>
          <p:cNvPr id="268" name="Google Shape;268;p61">
            <a:extLst>
              <a:ext uri="{FF2B5EF4-FFF2-40B4-BE49-F238E27FC236}">
                <a16:creationId xmlns:a16="http://schemas.microsoft.com/office/drawing/2014/main" id="{89C330E9-F62B-1E65-C54E-9D17DD6DC3F4}"/>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261953" y="1335938"/>
            <a:ext cx="6762332" cy="4855935"/>
          </a:xfrm>
          <a:prstGeom prst="rect">
            <a:avLst/>
          </a:prstGeom>
          <a:noFill/>
          <a:ln>
            <a:noFill/>
          </a:ln>
          <a:effectLst>
            <a:outerShdw blurRad="57150" dist="19050" dir="1260000" algn="bl" rotWithShape="0">
              <a:srgbClr val="000000">
                <a:alpha val="7000"/>
              </a:srgbClr>
            </a:outerShdw>
          </a:effectLst>
        </p:spPr>
      </p:pic>
      <p:pic>
        <p:nvPicPr>
          <p:cNvPr id="3" name="Bildobjekt 2">
            <a:extLst>
              <a:ext uri="{FF2B5EF4-FFF2-40B4-BE49-F238E27FC236}">
                <a16:creationId xmlns:a16="http://schemas.microsoft.com/office/drawing/2014/main" id="{424F6F5B-585C-1633-251A-D1D0386B1F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
        <p:nvSpPr>
          <p:cNvPr id="2" name="Google Shape;2085;p412">
            <a:extLst>
              <a:ext uri="{FF2B5EF4-FFF2-40B4-BE49-F238E27FC236}">
                <a16:creationId xmlns:a16="http://schemas.microsoft.com/office/drawing/2014/main" id="{4FA7B8E5-AA1C-C2DA-2608-C087EBA9C32F}"/>
              </a:ext>
            </a:extLst>
          </p:cNvPr>
          <p:cNvSpPr/>
          <p:nvPr/>
        </p:nvSpPr>
        <p:spPr>
          <a:xfrm>
            <a:off x="374319" y="4013723"/>
            <a:ext cx="5263637" cy="2462800"/>
          </a:xfrm>
          <a:prstGeom prst="roundRect">
            <a:avLst>
              <a:gd name="adj" fmla="val 16537"/>
            </a:avLst>
          </a:prstGeom>
          <a:solidFill>
            <a:srgbClr val="378D88"/>
          </a:solidFill>
          <a:ln>
            <a:noFill/>
          </a:ln>
        </p:spPr>
        <p:txBody>
          <a:bodyPr spcFirstLastPara="1" wrap="square" lIns="121900" tIns="121900" rIns="121900" bIns="121900" anchor="ctr" anchorCtr="0">
            <a:noAutofit/>
          </a:bodyPr>
          <a:lstStyle/>
          <a:p>
            <a:pPr defTabSz="1219170">
              <a:buClr>
                <a:srgbClr val="000000"/>
              </a:buClr>
              <a:defRPr/>
            </a:pPr>
            <a:r>
              <a:rPr lang="en" sz="1733" b="1" kern="0" dirty="0">
                <a:solidFill>
                  <a:srgbClr val="F9F8F4"/>
                </a:solidFill>
                <a:latin typeface="Roboto"/>
                <a:ea typeface="Roboto"/>
                <a:cs typeface="Roboto"/>
                <a:sym typeface="Roboto"/>
              </a:rPr>
              <a:t>Non-profit &amp; open source </a:t>
            </a:r>
            <a:r>
              <a:rPr lang="en" sz="1333" kern="0" dirty="0">
                <a:solidFill>
                  <a:srgbClr val="F9F8F4"/>
                </a:solidFill>
                <a:latin typeface="Roboto"/>
                <a:ea typeface="Roboto"/>
                <a:cs typeface="Roboto"/>
                <a:sym typeface="Roboto"/>
              </a:rPr>
              <a:t>- users interests come first</a:t>
            </a:r>
            <a:br>
              <a:rPr lang="en" sz="1333" kern="0" dirty="0">
                <a:solidFill>
                  <a:srgbClr val="F9F8F4"/>
                </a:solidFill>
                <a:latin typeface="Roboto"/>
                <a:ea typeface="Roboto"/>
                <a:cs typeface="Roboto"/>
                <a:sym typeface="Roboto"/>
              </a:rPr>
            </a:br>
            <a:r>
              <a:rPr lang="en" sz="800" kern="0" dirty="0">
                <a:solidFill>
                  <a:srgbClr val="F9F8F4"/>
                </a:solidFill>
                <a:latin typeface="Roboto"/>
                <a:ea typeface="Roboto"/>
                <a:cs typeface="Roboto"/>
                <a:sym typeface="Roboto"/>
              </a:rPr>
              <a:t> </a:t>
            </a:r>
            <a:endParaRPr sz="800" kern="0" dirty="0">
              <a:solidFill>
                <a:srgbClr val="F9F8F4"/>
              </a:solidFill>
              <a:latin typeface="Roboto"/>
              <a:ea typeface="Roboto"/>
              <a:cs typeface="Roboto"/>
              <a:sym typeface="Roboto"/>
            </a:endParaRPr>
          </a:p>
          <a:p>
            <a:pPr defTabSz="1219170">
              <a:buClr>
                <a:srgbClr val="000000"/>
              </a:buClr>
              <a:defRPr/>
            </a:pPr>
            <a:r>
              <a:rPr lang="en" sz="1733" b="1" kern="0" dirty="0">
                <a:solidFill>
                  <a:srgbClr val="F9F8F4"/>
                </a:solidFill>
                <a:latin typeface="Roboto"/>
                <a:ea typeface="Roboto"/>
                <a:cs typeface="Roboto"/>
                <a:sym typeface="Roboto"/>
              </a:rPr>
              <a:t>Co-created </a:t>
            </a:r>
            <a:r>
              <a:rPr lang="en" sz="1333" kern="0" dirty="0">
                <a:solidFill>
                  <a:srgbClr val="F9F8F4"/>
                </a:solidFill>
                <a:latin typeface="Roboto"/>
                <a:ea typeface="Roboto"/>
                <a:cs typeface="Roboto"/>
                <a:sym typeface="Roboto"/>
              </a:rPr>
              <a:t>- with scientists &amp; practitioners</a:t>
            </a:r>
            <a:br>
              <a:rPr lang="en" sz="1333" kern="0" dirty="0">
                <a:solidFill>
                  <a:srgbClr val="F9F8F4"/>
                </a:solidFill>
                <a:latin typeface="Roboto"/>
                <a:ea typeface="Roboto"/>
                <a:cs typeface="Roboto"/>
                <a:sym typeface="Roboto"/>
              </a:rPr>
            </a:br>
            <a:r>
              <a:rPr lang="en" sz="800" kern="0" dirty="0">
                <a:solidFill>
                  <a:srgbClr val="F9F8F4"/>
                </a:solidFill>
                <a:latin typeface="Roboto"/>
                <a:ea typeface="Roboto"/>
                <a:cs typeface="Roboto"/>
                <a:sym typeface="Roboto"/>
              </a:rPr>
              <a:t>  </a:t>
            </a:r>
            <a:endParaRPr sz="800" kern="0" dirty="0">
              <a:solidFill>
                <a:srgbClr val="F9F8F4"/>
              </a:solidFill>
              <a:latin typeface="Roboto"/>
              <a:ea typeface="Roboto"/>
              <a:cs typeface="Roboto"/>
              <a:sym typeface="Roboto"/>
            </a:endParaRPr>
          </a:p>
          <a:p>
            <a:pPr defTabSz="1219170">
              <a:buClr>
                <a:srgbClr val="000000"/>
              </a:buClr>
              <a:defRPr/>
            </a:pPr>
            <a:r>
              <a:rPr lang="en" sz="1733" b="1" kern="0" dirty="0">
                <a:solidFill>
                  <a:srgbClr val="F9F8F4"/>
                </a:solidFill>
                <a:latin typeface="Roboto"/>
                <a:ea typeface="Roboto"/>
                <a:cs typeface="Roboto"/>
                <a:sym typeface="Roboto"/>
              </a:rPr>
              <a:t>Research based </a:t>
            </a:r>
            <a:r>
              <a:rPr lang="en" sz="1333" kern="0" dirty="0">
                <a:solidFill>
                  <a:srgbClr val="F9F8F4"/>
                </a:solidFill>
                <a:latin typeface="Roboto"/>
                <a:ea typeface="Roboto"/>
                <a:cs typeface="Roboto"/>
                <a:sym typeface="Roboto"/>
              </a:rPr>
              <a:t>- unique platform for ongoing research</a:t>
            </a:r>
            <a:br>
              <a:rPr lang="en" sz="1333" kern="0" dirty="0">
                <a:solidFill>
                  <a:srgbClr val="F9F8F4"/>
                </a:solidFill>
                <a:latin typeface="Roboto"/>
                <a:ea typeface="Roboto"/>
                <a:cs typeface="Roboto"/>
                <a:sym typeface="Roboto"/>
              </a:rPr>
            </a:br>
            <a:r>
              <a:rPr lang="en" sz="800" kern="0" dirty="0">
                <a:solidFill>
                  <a:srgbClr val="F9F8F4"/>
                </a:solidFill>
                <a:latin typeface="Roboto"/>
                <a:ea typeface="Roboto"/>
                <a:cs typeface="Roboto"/>
                <a:sym typeface="Roboto"/>
              </a:rPr>
              <a:t>   </a:t>
            </a:r>
            <a:endParaRPr sz="800" kern="0" dirty="0">
              <a:solidFill>
                <a:srgbClr val="F9F8F4"/>
              </a:solidFill>
              <a:latin typeface="Roboto"/>
              <a:ea typeface="Roboto"/>
              <a:cs typeface="Roboto"/>
              <a:sym typeface="Roboto"/>
            </a:endParaRPr>
          </a:p>
          <a:p>
            <a:pPr defTabSz="1219170">
              <a:buClr>
                <a:srgbClr val="000000"/>
              </a:buClr>
              <a:defRPr/>
            </a:pPr>
            <a:r>
              <a:rPr lang="en" sz="1733" b="1" kern="0" dirty="0">
                <a:solidFill>
                  <a:srgbClr val="F9F8F4"/>
                </a:solidFill>
                <a:latin typeface="Roboto"/>
                <a:ea typeface="Roboto"/>
                <a:cs typeface="Roboto"/>
                <a:sym typeface="Roboto"/>
              </a:rPr>
              <a:t>Zero marginal costs</a:t>
            </a:r>
            <a:r>
              <a:rPr lang="en" sz="1733" kern="0" dirty="0">
                <a:solidFill>
                  <a:srgbClr val="F9F8F4"/>
                </a:solidFill>
                <a:latin typeface="Roboto"/>
                <a:ea typeface="Roboto"/>
                <a:cs typeface="Roboto"/>
                <a:sym typeface="Roboto"/>
              </a:rPr>
              <a:t> </a:t>
            </a:r>
            <a:r>
              <a:rPr lang="en" sz="1333" kern="0" dirty="0">
                <a:solidFill>
                  <a:srgbClr val="F9F8F4"/>
                </a:solidFill>
                <a:latin typeface="Roboto"/>
                <a:ea typeface="Roboto"/>
                <a:cs typeface="Roboto"/>
                <a:sym typeface="Roboto"/>
              </a:rPr>
              <a:t>- scalability at our core</a:t>
            </a:r>
            <a:br>
              <a:rPr lang="en" sz="1333" kern="0" dirty="0">
                <a:solidFill>
                  <a:srgbClr val="F9F8F4"/>
                </a:solidFill>
                <a:latin typeface="Roboto"/>
                <a:ea typeface="Roboto"/>
                <a:cs typeface="Roboto"/>
                <a:sym typeface="Roboto"/>
              </a:rPr>
            </a:br>
            <a:r>
              <a:rPr lang="en" sz="800" kern="0" dirty="0">
                <a:solidFill>
                  <a:srgbClr val="F9F8F4"/>
                </a:solidFill>
                <a:latin typeface="Roboto"/>
                <a:ea typeface="Roboto"/>
                <a:cs typeface="Roboto"/>
                <a:sym typeface="Roboto"/>
              </a:rPr>
              <a:t> </a:t>
            </a:r>
            <a:endParaRPr sz="800" kern="0" dirty="0">
              <a:solidFill>
                <a:srgbClr val="F9F8F4"/>
              </a:solidFill>
              <a:latin typeface="Roboto"/>
              <a:ea typeface="Roboto"/>
              <a:cs typeface="Roboto"/>
              <a:sym typeface="Roboto"/>
            </a:endParaRPr>
          </a:p>
          <a:p>
            <a:pPr defTabSz="1219170">
              <a:buClr>
                <a:srgbClr val="000000"/>
              </a:buClr>
              <a:defRPr/>
            </a:pPr>
            <a:r>
              <a:rPr lang="en" sz="1733" b="1" kern="0" dirty="0">
                <a:solidFill>
                  <a:srgbClr val="F9F8F4"/>
                </a:solidFill>
                <a:latin typeface="Roboto"/>
                <a:ea typeface="Roboto"/>
                <a:cs typeface="Roboto"/>
                <a:sym typeface="Roboto"/>
              </a:rPr>
              <a:t>Human connection</a:t>
            </a:r>
            <a:r>
              <a:rPr lang="en" sz="1733" kern="0" dirty="0">
                <a:solidFill>
                  <a:srgbClr val="F9F8F4"/>
                </a:solidFill>
                <a:latin typeface="Roboto"/>
                <a:ea typeface="Roboto"/>
                <a:cs typeface="Roboto"/>
                <a:sym typeface="Roboto"/>
              </a:rPr>
              <a:t> </a:t>
            </a:r>
            <a:r>
              <a:rPr lang="en" sz="1333" kern="0" dirty="0">
                <a:solidFill>
                  <a:srgbClr val="F9F8F4"/>
                </a:solidFill>
                <a:latin typeface="Roboto"/>
                <a:ea typeface="Roboto"/>
                <a:cs typeface="Roboto"/>
                <a:sym typeface="Roboto"/>
              </a:rPr>
              <a:t>- real-time community supports 	                   insights &amp; depth of practice</a:t>
            </a:r>
            <a:endParaRPr sz="1333" kern="0" dirty="0">
              <a:solidFill>
                <a:srgbClr val="F9F8F4"/>
              </a:solidFill>
              <a:latin typeface="Roboto"/>
              <a:ea typeface="Roboto"/>
              <a:cs typeface="Roboto"/>
              <a:sym typeface="Roboto"/>
            </a:endParaRPr>
          </a:p>
        </p:txBody>
      </p:sp>
      <p:sp>
        <p:nvSpPr>
          <p:cNvPr id="4" name="Google Shape;2084;p412">
            <a:extLst>
              <a:ext uri="{FF2B5EF4-FFF2-40B4-BE49-F238E27FC236}">
                <a16:creationId xmlns:a16="http://schemas.microsoft.com/office/drawing/2014/main" id="{CD8F8E89-F01D-7640-5B84-CCF1F140FD93}"/>
              </a:ext>
            </a:extLst>
          </p:cNvPr>
          <p:cNvSpPr txBox="1"/>
          <p:nvPr/>
        </p:nvSpPr>
        <p:spPr>
          <a:xfrm>
            <a:off x="426336" y="1335938"/>
            <a:ext cx="4783600" cy="2995908"/>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en" sz="2400" kern="0" dirty="0">
                <a:solidFill>
                  <a:srgbClr val="000000"/>
                </a:solidFill>
                <a:latin typeface="Roboto"/>
                <a:ea typeface="Roboto"/>
                <a:cs typeface="Roboto"/>
                <a:sym typeface="Roboto"/>
              </a:rPr>
              <a:t>Lite </a:t>
            </a:r>
            <a:r>
              <a:rPr lang="en" sz="2400" kern="0" dirty="0" err="1">
                <a:solidFill>
                  <a:srgbClr val="000000"/>
                </a:solidFill>
                <a:latin typeface="Roboto"/>
                <a:ea typeface="Roboto"/>
                <a:cs typeface="Roboto"/>
                <a:sym typeface="Roboto"/>
              </a:rPr>
              <a:t>fakta</a:t>
            </a:r>
            <a:r>
              <a:rPr lang="en" sz="2400" kern="0" dirty="0">
                <a:solidFill>
                  <a:srgbClr val="000000"/>
                </a:solidFill>
                <a:latin typeface="Roboto"/>
                <a:ea typeface="Roboto"/>
                <a:cs typeface="Roboto"/>
                <a:sym typeface="Roboto"/>
              </a:rPr>
              <a:t>: </a:t>
            </a:r>
            <a:br>
              <a:rPr lang="en" sz="2400" i="1" kern="0" dirty="0">
                <a:solidFill>
                  <a:srgbClr val="000000"/>
                </a:solidFill>
                <a:latin typeface="Roboto"/>
                <a:ea typeface="Roboto"/>
                <a:cs typeface="Roboto"/>
                <a:sym typeface="Roboto"/>
              </a:rPr>
            </a:br>
            <a:r>
              <a:rPr lang="en" sz="800" i="1" kern="0" dirty="0">
                <a:solidFill>
                  <a:srgbClr val="000000"/>
                </a:solidFill>
                <a:latin typeface="Roboto"/>
                <a:ea typeface="Roboto"/>
                <a:cs typeface="Roboto"/>
                <a:sym typeface="Roboto"/>
              </a:rPr>
              <a:t>  </a:t>
            </a:r>
          </a:p>
          <a:p>
            <a:pPr marL="380990" indent="-380990" defTabSz="1219170">
              <a:buClr>
                <a:srgbClr val="000000"/>
              </a:buClr>
              <a:buFont typeface="Arial" panose="020B0604020202020204" pitchFamily="34" charset="0"/>
              <a:buChar char="•"/>
              <a:defRPr/>
            </a:pPr>
            <a:r>
              <a:rPr lang="sv-SE" sz="1867" i="1" kern="0" dirty="0">
                <a:solidFill>
                  <a:srgbClr val="000000"/>
                </a:solidFill>
                <a:latin typeface="Roboto"/>
                <a:ea typeface="Roboto"/>
                <a:cs typeface="Roboto"/>
                <a:sym typeface="Roboto"/>
              </a:rPr>
              <a:t>500 000+  nedladdade </a:t>
            </a:r>
            <a:r>
              <a:rPr lang="sv-SE" sz="1867" i="1" kern="0" dirty="0" err="1">
                <a:solidFill>
                  <a:srgbClr val="000000"/>
                </a:solidFill>
                <a:latin typeface="Roboto"/>
                <a:ea typeface="Roboto"/>
                <a:cs typeface="Roboto"/>
                <a:sym typeface="Roboto"/>
              </a:rPr>
              <a:t>appar</a:t>
            </a:r>
            <a:r>
              <a:rPr lang="sv-SE" sz="1867" i="1" kern="0" dirty="0">
                <a:solidFill>
                  <a:srgbClr val="000000"/>
                </a:solidFill>
                <a:latin typeface="Roboto"/>
                <a:ea typeface="Roboto"/>
                <a:cs typeface="Roboto"/>
                <a:sym typeface="Roboto"/>
              </a:rPr>
              <a:t> </a:t>
            </a:r>
            <a:br>
              <a:rPr lang="sv-SE" sz="1867" i="1" kern="0" dirty="0">
                <a:solidFill>
                  <a:srgbClr val="000000"/>
                </a:solidFill>
                <a:latin typeface="Roboto"/>
                <a:ea typeface="Roboto"/>
                <a:cs typeface="Roboto"/>
                <a:sym typeface="Roboto"/>
              </a:rPr>
            </a:br>
            <a:r>
              <a:rPr lang="sv-SE" sz="800" i="1" kern="0" dirty="0">
                <a:solidFill>
                  <a:srgbClr val="000000"/>
                </a:solidFill>
                <a:latin typeface="Roboto"/>
                <a:ea typeface="Roboto"/>
                <a:cs typeface="Roboto"/>
                <a:sym typeface="Roboto"/>
              </a:rPr>
              <a:t>  </a:t>
            </a:r>
          </a:p>
          <a:p>
            <a:pPr marL="380990" indent="-380990" defTabSz="1219170">
              <a:buClr>
                <a:srgbClr val="000000"/>
              </a:buClr>
              <a:buFont typeface="Arial" panose="020B0604020202020204" pitchFamily="34" charset="0"/>
              <a:buChar char="•"/>
              <a:defRPr/>
            </a:pPr>
            <a:r>
              <a:rPr lang="sv-SE" sz="1867" i="1" kern="0" dirty="0">
                <a:solidFill>
                  <a:srgbClr val="000000"/>
                </a:solidFill>
                <a:latin typeface="Roboto"/>
                <a:ea typeface="Roboto"/>
                <a:cs typeface="Roboto"/>
                <a:sym typeface="Roboto"/>
              </a:rPr>
              <a:t>4.8 av 5  från 4 200 användare</a:t>
            </a:r>
          </a:p>
          <a:p>
            <a:pPr marL="380990" indent="-380990" defTabSz="1219170">
              <a:buClr>
                <a:srgbClr val="000000"/>
              </a:buClr>
              <a:buFont typeface="Arial" panose="020B0604020202020204" pitchFamily="34" charset="0"/>
              <a:buChar char="•"/>
              <a:defRPr/>
            </a:pPr>
            <a:endParaRPr lang="sv-SE" sz="800" i="1" kern="0" dirty="0">
              <a:solidFill>
                <a:srgbClr val="000000"/>
              </a:solidFill>
              <a:latin typeface="Roboto"/>
              <a:ea typeface="Roboto"/>
              <a:cs typeface="Roboto"/>
              <a:sym typeface="Roboto"/>
            </a:endParaRPr>
          </a:p>
          <a:p>
            <a:pPr marL="380990" indent="-380990" defTabSz="1219170">
              <a:buClr>
                <a:srgbClr val="000000"/>
              </a:buClr>
              <a:buFont typeface="Arial" panose="020B0604020202020204" pitchFamily="34" charset="0"/>
              <a:buChar char="•"/>
              <a:defRPr/>
            </a:pPr>
            <a:r>
              <a:rPr lang="sv-SE" sz="1867" i="1" kern="0" dirty="0">
                <a:solidFill>
                  <a:srgbClr val="000000"/>
                </a:solidFill>
                <a:latin typeface="Roboto"/>
                <a:ea typeface="Roboto"/>
                <a:cs typeface="Roboto"/>
                <a:sym typeface="Roboto"/>
              </a:rPr>
              <a:t>En forskningsplattform </a:t>
            </a:r>
          </a:p>
          <a:p>
            <a:pPr defTabSz="1219170">
              <a:buClr>
                <a:srgbClr val="000000"/>
              </a:buClr>
              <a:defRPr/>
            </a:pPr>
            <a:r>
              <a:rPr lang="sv-SE" sz="800" i="1" kern="0" dirty="0">
                <a:solidFill>
                  <a:srgbClr val="000000"/>
                </a:solidFill>
                <a:latin typeface="Roboto"/>
                <a:ea typeface="Roboto"/>
                <a:cs typeface="Roboto"/>
                <a:sym typeface="Roboto"/>
              </a:rPr>
              <a:t> </a:t>
            </a:r>
          </a:p>
          <a:p>
            <a:pPr marL="380990" indent="-380990" defTabSz="1219170">
              <a:buClr>
                <a:srgbClr val="000000"/>
              </a:buClr>
              <a:buFont typeface="Arial" panose="020B0604020202020204" pitchFamily="34" charset="0"/>
              <a:buChar char="•"/>
              <a:defRPr/>
            </a:pPr>
            <a:r>
              <a:rPr lang="sv-SE" sz="1867" i="1" kern="0" dirty="0">
                <a:solidFill>
                  <a:srgbClr val="000000"/>
                </a:solidFill>
                <a:latin typeface="Roboto"/>
                <a:ea typeface="Roboto"/>
                <a:cs typeface="Roboto"/>
                <a:sym typeface="Roboto"/>
              </a:rPr>
              <a:t>Kan ta miljontals användare</a:t>
            </a:r>
          </a:p>
          <a:p>
            <a:pPr defTabSz="1219170">
              <a:buClr>
                <a:srgbClr val="000000"/>
              </a:buClr>
              <a:defRPr/>
            </a:pPr>
            <a:endParaRPr lang="sv-SE" sz="2400" i="1" kern="0" dirty="0">
              <a:solidFill>
                <a:srgbClr val="000000"/>
              </a:solidFill>
              <a:latin typeface="Roboto"/>
              <a:ea typeface="Roboto"/>
              <a:cs typeface="Roboto"/>
              <a:sym typeface="Roboto"/>
            </a:endParaRPr>
          </a:p>
          <a:p>
            <a:pPr defTabSz="1219170">
              <a:buClr>
                <a:srgbClr val="000000"/>
              </a:buClr>
              <a:defRPr/>
            </a:pPr>
            <a:r>
              <a:rPr lang="en" sz="2400" i="1" kern="0" dirty="0">
                <a:solidFill>
                  <a:srgbClr val="000000"/>
                </a:solidFill>
                <a:latin typeface="Roboto"/>
                <a:ea typeface="Roboto"/>
                <a:cs typeface="Roboto"/>
                <a:sym typeface="Roboto"/>
              </a:rPr>
              <a:t> </a:t>
            </a:r>
          </a:p>
        </p:txBody>
      </p:sp>
    </p:spTree>
    <p:extLst>
      <p:ext uri="{BB962C8B-B14F-4D97-AF65-F5344CB8AC3E}">
        <p14:creationId xmlns:p14="http://schemas.microsoft.com/office/powerpoint/2010/main" val="45198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0A605A41-4D85-6AF0-E9C5-962A7437587E}"/>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90FA7D16-2D09-F810-B4D2-9D02C20D0E0F}"/>
              </a:ext>
            </a:extLst>
          </p:cNvPr>
          <p:cNvSpPr txBox="1"/>
          <p:nvPr/>
        </p:nvSpPr>
        <p:spPr>
          <a:xfrm>
            <a:off x="1175657" y="320471"/>
            <a:ext cx="6814402"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Du kan gå med i våra öppna sessioner </a:t>
            </a:r>
          </a:p>
        </p:txBody>
      </p:sp>
      <p:pic>
        <p:nvPicPr>
          <p:cNvPr id="365" name="Google Shape;365;p70">
            <a:extLst>
              <a:ext uri="{FF2B5EF4-FFF2-40B4-BE49-F238E27FC236}">
                <a16:creationId xmlns:a16="http://schemas.microsoft.com/office/drawing/2014/main" id="{32E789D3-78E4-BE5F-F7F5-8A0CE8ED4F8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grpSp>
        <p:nvGrpSpPr>
          <p:cNvPr id="367" name="Google Shape;367;p70">
            <a:extLst>
              <a:ext uri="{FF2B5EF4-FFF2-40B4-BE49-F238E27FC236}">
                <a16:creationId xmlns:a16="http://schemas.microsoft.com/office/drawing/2014/main" id="{7B0A28A7-33E7-6D88-9939-B7C6F2F764F7}"/>
              </a:ext>
            </a:extLst>
          </p:cNvPr>
          <p:cNvGrpSpPr/>
          <p:nvPr/>
        </p:nvGrpSpPr>
        <p:grpSpPr>
          <a:xfrm>
            <a:off x="61272" y="940917"/>
            <a:ext cx="3931489" cy="6297287"/>
            <a:chOff x="6007608" y="484632"/>
            <a:chExt cx="2697481" cy="4613622"/>
          </a:xfrm>
        </p:grpSpPr>
        <p:pic>
          <p:nvPicPr>
            <p:cNvPr id="368" name="Google Shape;368;p70">
              <a:extLst>
                <a:ext uri="{FF2B5EF4-FFF2-40B4-BE49-F238E27FC236}">
                  <a16:creationId xmlns:a16="http://schemas.microsoft.com/office/drawing/2014/main" id="{6E57E281-AD4F-E196-99D7-B7B26C81FE8C}"/>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007608" y="484632"/>
              <a:ext cx="2697481" cy="4613622"/>
            </a:xfrm>
            <a:prstGeom prst="rect">
              <a:avLst/>
            </a:prstGeom>
            <a:noFill/>
            <a:ln>
              <a:noFill/>
            </a:ln>
          </p:spPr>
        </p:pic>
        <p:pic>
          <p:nvPicPr>
            <p:cNvPr id="369" name="Google Shape;369;p70">
              <a:extLst>
                <a:ext uri="{FF2B5EF4-FFF2-40B4-BE49-F238E27FC236}">
                  <a16:creationId xmlns:a16="http://schemas.microsoft.com/office/drawing/2014/main" id="{C2421AF9-2301-CE85-D3F3-09FFFEED8831}"/>
                </a:ext>
              </a:extLst>
            </p:cNvPr>
            <p:cNvPicPr preferRelativeResize="0"/>
            <p:nvPr/>
          </p:nvPicPr>
          <p:blipFill>
            <a:blip r:embed="rId5">
              <a:alphaModFix/>
            </a:blip>
            <a:stretch>
              <a:fillRect/>
            </a:stretch>
          </p:blipFill>
          <p:spPr>
            <a:xfrm>
              <a:off x="6614288" y="811125"/>
              <a:ext cx="1755475" cy="3659575"/>
            </a:xfrm>
            <a:prstGeom prst="rect">
              <a:avLst/>
            </a:prstGeom>
            <a:noFill/>
            <a:ln>
              <a:noFill/>
            </a:ln>
          </p:spPr>
        </p:pic>
      </p:grpSp>
      <p:pic>
        <p:nvPicPr>
          <p:cNvPr id="2" name="Google Shape;380;p71">
            <a:extLst>
              <a:ext uri="{FF2B5EF4-FFF2-40B4-BE49-F238E27FC236}">
                <a16:creationId xmlns:a16="http://schemas.microsoft.com/office/drawing/2014/main" id="{64E60B84-D0AA-1ED5-514A-2813109F75A9}"/>
              </a:ext>
            </a:extLst>
          </p:cNvPr>
          <p:cNvPicPr preferRelativeResize="0"/>
          <p:nvPr/>
        </p:nvPicPr>
        <p:blipFill>
          <a:blip r:embed="rId6" cstate="email">
            <a:alphaModFix amt="89000"/>
            <a:extLst>
              <a:ext uri="{28A0092B-C50C-407E-A947-70E740481C1C}">
                <a14:useLocalDpi xmlns:a14="http://schemas.microsoft.com/office/drawing/2010/main"/>
              </a:ext>
            </a:extLst>
          </a:blip>
          <a:stretch>
            <a:fillRect/>
          </a:stretch>
        </p:blipFill>
        <p:spPr>
          <a:xfrm rot="2699986">
            <a:off x="8715830" y="949942"/>
            <a:ext cx="2218163" cy="2851316"/>
          </a:xfrm>
          <a:prstGeom prst="rect">
            <a:avLst/>
          </a:prstGeom>
          <a:noFill/>
          <a:ln>
            <a:noFill/>
          </a:ln>
        </p:spPr>
      </p:pic>
      <p:pic>
        <p:nvPicPr>
          <p:cNvPr id="1026" name="Picture 2" descr="No description available.">
            <a:extLst>
              <a:ext uri="{FF2B5EF4-FFF2-40B4-BE49-F238E27FC236}">
                <a16:creationId xmlns:a16="http://schemas.microsoft.com/office/drawing/2014/main" id="{2F82A3DB-A92C-9F87-BE54-35EEBC77E30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31548" y="1446793"/>
            <a:ext cx="2434386" cy="4934841"/>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65;p61">
            <a:extLst>
              <a:ext uri="{FF2B5EF4-FFF2-40B4-BE49-F238E27FC236}">
                <a16:creationId xmlns:a16="http://schemas.microsoft.com/office/drawing/2014/main" id="{2544FDAE-7FA2-1A0C-76BF-4931E676D4D7}"/>
              </a:ext>
            </a:extLst>
          </p:cNvPr>
          <p:cNvSpPr txBox="1"/>
          <p:nvPr/>
        </p:nvSpPr>
        <p:spPr>
          <a:xfrm>
            <a:off x="3992760" y="4089559"/>
            <a:ext cx="5748140" cy="2739171"/>
          </a:xfrm>
          <a:prstGeom prst="rect">
            <a:avLst/>
          </a:prstGeom>
          <a:noFill/>
          <a:ln>
            <a:noFill/>
          </a:ln>
        </p:spPr>
        <p:txBody>
          <a:bodyPr spcFirstLastPara="1" wrap="square" lIns="121900" tIns="121900" rIns="121900" bIns="121900" anchor="t" anchorCtr="0">
            <a:spAutoFit/>
          </a:bodyPr>
          <a:lstStyle/>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Gå på ”Idag”</a:t>
            </a:r>
          </a:p>
          <a:p>
            <a:pPr marL="285750" indent="-285750" defTabSz="1219170">
              <a:buClr>
                <a:srgbClr val="000000"/>
              </a:buClr>
              <a:buFont typeface="Arial" panose="020B0604020202020204" pitchFamily="34" charset="0"/>
              <a:buChar char="•"/>
              <a:defRPr/>
            </a:pP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Kolla om det finns en övning du vill testa där du blir vägledd av någon av våra ledare. </a:t>
            </a:r>
          </a:p>
          <a:p>
            <a:pPr marL="285750" indent="-285750" defTabSz="1219170">
              <a:buClr>
                <a:srgbClr val="000000"/>
              </a:buClr>
              <a:buFont typeface="Arial" panose="020B0604020202020204" pitchFamily="34" charset="0"/>
              <a:buChar char="•"/>
              <a:defRPr/>
            </a:pP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Du väljer själv hur mycket/lite du vill dela med dig.</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Helt gratis. </a:t>
            </a:r>
          </a:p>
          <a:p>
            <a:pPr defTabSz="1219170">
              <a:buClr>
                <a:srgbClr val="000000"/>
              </a:buClr>
              <a:defRPr/>
            </a:pPr>
            <a:r>
              <a:rPr lang="sv-SE" kern="0" dirty="0">
                <a:solidFill>
                  <a:srgbClr val="000000"/>
                </a:solidFill>
                <a:latin typeface="Roboto"/>
                <a:ea typeface="Roboto"/>
                <a:cs typeface="Roboto"/>
                <a:sym typeface="Roboto"/>
              </a:rPr>
              <a:t> </a:t>
            </a:r>
          </a:p>
        </p:txBody>
      </p:sp>
      <p:pic>
        <p:nvPicPr>
          <p:cNvPr id="5" name="Google Shape;371;p70">
            <a:extLst>
              <a:ext uri="{FF2B5EF4-FFF2-40B4-BE49-F238E27FC236}">
                <a16:creationId xmlns:a16="http://schemas.microsoft.com/office/drawing/2014/main" id="{2A0B145A-459B-46B8-9F30-F2D906F83122}"/>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82276" y="1257300"/>
            <a:ext cx="2739133" cy="5232400"/>
          </a:xfrm>
          <a:prstGeom prst="rect">
            <a:avLst/>
          </a:prstGeom>
          <a:noFill/>
          <a:ln>
            <a:noFill/>
          </a:ln>
        </p:spPr>
      </p:pic>
      <p:sp>
        <p:nvSpPr>
          <p:cNvPr id="7" name="Ellips 6">
            <a:extLst>
              <a:ext uri="{FF2B5EF4-FFF2-40B4-BE49-F238E27FC236}">
                <a16:creationId xmlns:a16="http://schemas.microsoft.com/office/drawing/2014/main" id="{F03AFC33-CF16-FD6E-B36A-7B0CDE90EF70}"/>
              </a:ext>
            </a:extLst>
          </p:cNvPr>
          <p:cNvSpPr/>
          <p:nvPr/>
        </p:nvSpPr>
        <p:spPr>
          <a:xfrm>
            <a:off x="744175" y="5651500"/>
            <a:ext cx="1282840" cy="986266"/>
          </a:xfrm>
          <a:prstGeom prst="ellipse">
            <a:avLst/>
          </a:prstGeom>
          <a:solidFill>
            <a:schemeClr val="accent1">
              <a:alpha val="35523"/>
            </a:schemeClr>
          </a:solidFill>
          <a:ln w="38100">
            <a:solidFill>
              <a:srgbClr val="006C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212121"/>
              </a:solidFill>
              <a:latin typeface="Arial"/>
              <a:sym typeface="Arial"/>
            </a:endParaRPr>
          </a:p>
        </p:txBody>
      </p:sp>
      <p:pic>
        <p:nvPicPr>
          <p:cNvPr id="6" name="Bildobjekt 5">
            <a:extLst>
              <a:ext uri="{FF2B5EF4-FFF2-40B4-BE49-F238E27FC236}">
                <a16:creationId xmlns:a16="http://schemas.microsoft.com/office/drawing/2014/main" id="{B0F49EB6-0C1C-A81D-6390-8C3BBCD339D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1790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69940A18-E43D-9537-5588-00B819B94707}"/>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08ECC46E-E5EF-99B3-4CAD-B88E234C97E5}"/>
              </a:ext>
            </a:extLst>
          </p:cNvPr>
          <p:cNvSpPr txBox="1"/>
          <p:nvPr/>
        </p:nvSpPr>
        <p:spPr>
          <a:xfrm>
            <a:off x="1219201" y="372603"/>
            <a:ext cx="10149938"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Du kan såklart göra övningar själv också</a:t>
            </a:r>
          </a:p>
        </p:txBody>
      </p:sp>
      <p:pic>
        <p:nvPicPr>
          <p:cNvPr id="365" name="Google Shape;365;p70">
            <a:extLst>
              <a:ext uri="{FF2B5EF4-FFF2-40B4-BE49-F238E27FC236}">
                <a16:creationId xmlns:a16="http://schemas.microsoft.com/office/drawing/2014/main" id="{EE8D3575-5F21-4B7E-71B5-2921E255ED6B}"/>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366" name="Google Shape;366;p70">
            <a:extLst>
              <a:ext uri="{FF2B5EF4-FFF2-40B4-BE49-F238E27FC236}">
                <a16:creationId xmlns:a16="http://schemas.microsoft.com/office/drawing/2014/main" id="{86329075-996D-91EA-CCB9-5CCC42EE46A6}"/>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8945218" y="1655035"/>
            <a:ext cx="2031110" cy="1809715"/>
          </a:xfrm>
          <a:prstGeom prst="rect">
            <a:avLst/>
          </a:prstGeom>
          <a:noFill/>
          <a:ln>
            <a:noFill/>
          </a:ln>
        </p:spPr>
      </p:pic>
      <p:grpSp>
        <p:nvGrpSpPr>
          <p:cNvPr id="367" name="Google Shape;367;p70">
            <a:extLst>
              <a:ext uri="{FF2B5EF4-FFF2-40B4-BE49-F238E27FC236}">
                <a16:creationId xmlns:a16="http://schemas.microsoft.com/office/drawing/2014/main" id="{8B7250D9-2E02-D6F5-00BF-F3C72094B24C}"/>
              </a:ext>
            </a:extLst>
          </p:cNvPr>
          <p:cNvGrpSpPr/>
          <p:nvPr/>
        </p:nvGrpSpPr>
        <p:grpSpPr>
          <a:xfrm>
            <a:off x="1066703" y="1096474"/>
            <a:ext cx="3931489" cy="6297287"/>
            <a:chOff x="6007608" y="484632"/>
            <a:chExt cx="2697481" cy="4613622"/>
          </a:xfrm>
        </p:grpSpPr>
        <p:pic>
          <p:nvPicPr>
            <p:cNvPr id="368" name="Google Shape;368;p70">
              <a:extLst>
                <a:ext uri="{FF2B5EF4-FFF2-40B4-BE49-F238E27FC236}">
                  <a16:creationId xmlns:a16="http://schemas.microsoft.com/office/drawing/2014/main" id="{69448CF7-7156-8F62-7F98-64C485FBDBE9}"/>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007608" y="484632"/>
              <a:ext cx="2697481" cy="4613622"/>
            </a:xfrm>
            <a:prstGeom prst="rect">
              <a:avLst/>
            </a:prstGeom>
            <a:noFill/>
            <a:ln>
              <a:noFill/>
            </a:ln>
          </p:spPr>
        </p:pic>
        <p:pic>
          <p:nvPicPr>
            <p:cNvPr id="369" name="Google Shape;369;p70">
              <a:extLst>
                <a:ext uri="{FF2B5EF4-FFF2-40B4-BE49-F238E27FC236}">
                  <a16:creationId xmlns:a16="http://schemas.microsoft.com/office/drawing/2014/main" id="{40162AFF-9005-DC1D-244C-67D484A0A6AB}"/>
                </a:ext>
              </a:extLst>
            </p:cNvPr>
            <p:cNvPicPr preferRelativeResize="0"/>
            <p:nvPr/>
          </p:nvPicPr>
          <p:blipFill>
            <a:blip r:embed="rId6">
              <a:alphaModFix/>
            </a:blip>
            <a:stretch>
              <a:fillRect/>
            </a:stretch>
          </p:blipFill>
          <p:spPr>
            <a:xfrm>
              <a:off x="6614288" y="811125"/>
              <a:ext cx="1755475" cy="3659575"/>
            </a:xfrm>
            <a:prstGeom prst="rect">
              <a:avLst/>
            </a:prstGeom>
            <a:noFill/>
            <a:ln>
              <a:noFill/>
            </a:ln>
          </p:spPr>
        </p:pic>
      </p:grpSp>
      <p:pic>
        <p:nvPicPr>
          <p:cNvPr id="370" name="Google Shape;370;p70">
            <a:extLst>
              <a:ext uri="{FF2B5EF4-FFF2-40B4-BE49-F238E27FC236}">
                <a16:creationId xmlns:a16="http://schemas.microsoft.com/office/drawing/2014/main" id="{66F8BD79-88B3-B924-B846-EABE810A935B}"/>
              </a:ext>
            </a:extLst>
          </p:cNvPr>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066300" y="1655035"/>
            <a:ext cx="2319632" cy="4784633"/>
          </a:xfrm>
          <a:prstGeom prst="rect">
            <a:avLst/>
          </a:prstGeom>
          <a:noFill/>
          <a:ln>
            <a:noFill/>
          </a:ln>
        </p:spPr>
      </p:pic>
      <p:pic>
        <p:nvPicPr>
          <p:cNvPr id="371" name="Google Shape;371;p70">
            <a:extLst>
              <a:ext uri="{FF2B5EF4-FFF2-40B4-BE49-F238E27FC236}">
                <a16:creationId xmlns:a16="http://schemas.microsoft.com/office/drawing/2014/main" id="{9A3E3554-FAA1-6B7C-3420-AE4875C0B72E}"/>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1796301" y="1500501"/>
            <a:ext cx="2739133" cy="5093668"/>
          </a:xfrm>
          <a:prstGeom prst="rect">
            <a:avLst/>
          </a:prstGeom>
          <a:noFill/>
          <a:ln>
            <a:noFill/>
          </a:ln>
        </p:spPr>
      </p:pic>
      <p:sp>
        <p:nvSpPr>
          <p:cNvPr id="2" name="Google Shape;265;p61">
            <a:extLst>
              <a:ext uri="{FF2B5EF4-FFF2-40B4-BE49-F238E27FC236}">
                <a16:creationId xmlns:a16="http://schemas.microsoft.com/office/drawing/2014/main" id="{9306D242-43B5-89FE-316F-7517FDB1C82B}"/>
              </a:ext>
            </a:extLst>
          </p:cNvPr>
          <p:cNvSpPr txBox="1"/>
          <p:nvPr/>
        </p:nvSpPr>
        <p:spPr>
          <a:xfrm>
            <a:off x="4893907" y="4288340"/>
            <a:ext cx="5748140" cy="2185173"/>
          </a:xfrm>
          <a:prstGeom prst="rect">
            <a:avLst/>
          </a:prstGeom>
          <a:noFill/>
          <a:ln>
            <a:noFill/>
          </a:ln>
        </p:spPr>
        <p:txBody>
          <a:bodyPr spcFirstLastPara="1" wrap="square" lIns="121900" tIns="121900" rIns="121900" bIns="121900" anchor="t" anchorCtr="0">
            <a:spAutoFit/>
          </a:bodyPr>
          <a:lstStyle/>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Klicka på ”Utforska”</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Scrolla åt sidan för ”Samlingar” (= kurser)</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Scrolla neråt för olika övningar </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Gör själv eller bjud in andra. </a:t>
            </a:r>
          </a:p>
        </p:txBody>
      </p:sp>
      <p:sp>
        <p:nvSpPr>
          <p:cNvPr id="3" name="Ellips 2">
            <a:extLst>
              <a:ext uri="{FF2B5EF4-FFF2-40B4-BE49-F238E27FC236}">
                <a16:creationId xmlns:a16="http://schemas.microsoft.com/office/drawing/2014/main" id="{2DDA1AC9-E259-D2EE-5A27-094EEA1D289D}"/>
              </a:ext>
            </a:extLst>
          </p:cNvPr>
          <p:cNvSpPr/>
          <p:nvPr/>
        </p:nvSpPr>
        <p:spPr>
          <a:xfrm>
            <a:off x="2745960" y="5761528"/>
            <a:ext cx="960313" cy="957925"/>
          </a:xfrm>
          <a:prstGeom prst="ellipse">
            <a:avLst/>
          </a:prstGeom>
          <a:solidFill>
            <a:schemeClr val="accent1">
              <a:alpha val="35523"/>
            </a:schemeClr>
          </a:solidFill>
          <a:ln w="38100">
            <a:solidFill>
              <a:srgbClr val="006C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212121"/>
              </a:solidFill>
              <a:latin typeface="Arial"/>
              <a:sym typeface="Arial"/>
            </a:endParaRPr>
          </a:p>
        </p:txBody>
      </p:sp>
      <p:pic>
        <p:nvPicPr>
          <p:cNvPr id="6" name="Bildobjekt 5">
            <a:extLst>
              <a:ext uri="{FF2B5EF4-FFF2-40B4-BE49-F238E27FC236}">
                <a16:creationId xmlns:a16="http://schemas.microsoft.com/office/drawing/2014/main" id="{B655B080-0BFB-70F4-0029-543EA7B0B83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59661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34AE04CF-2DB9-FAA6-C995-873764810991}"/>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62C0FE4E-F70A-25E4-104D-E26C5F003472}"/>
              </a:ext>
            </a:extLst>
          </p:cNvPr>
          <p:cNvSpPr txBox="1"/>
          <p:nvPr/>
        </p:nvSpPr>
        <p:spPr>
          <a:xfrm>
            <a:off x="1230086" y="350366"/>
            <a:ext cx="6814402"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Att leda sessioner för andra</a:t>
            </a:r>
          </a:p>
        </p:txBody>
      </p:sp>
      <p:pic>
        <p:nvPicPr>
          <p:cNvPr id="365" name="Google Shape;365;p70">
            <a:extLst>
              <a:ext uri="{FF2B5EF4-FFF2-40B4-BE49-F238E27FC236}">
                <a16:creationId xmlns:a16="http://schemas.microsoft.com/office/drawing/2014/main" id="{99E9D740-70BA-94BA-E1AF-C2AC0D7964A6}"/>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2" name="Google Shape;380;p71">
            <a:extLst>
              <a:ext uri="{FF2B5EF4-FFF2-40B4-BE49-F238E27FC236}">
                <a16:creationId xmlns:a16="http://schemas.microsoft.com/office/drawing/2014/main" id="{258C8B91-45B9-5100-D81F-601DE6BCE8EB}"/>
              </a:ext>
            </a:extLst>
          </p:cNvPr>
          <p:cNvPicPr preferRelativeResize="0"/>
          <p:nvPr/>
        </p:nvPicPr>
        <p:blipFill>
          <a:blip r:embed="rId4" cstate="email">
            <a:alphaModFix amt="89000"/>
            <a:extLst>
              <a:ext uri="{28A0092B-C50C-407E-A947-70E740481C1C}">
                <a14:useLocalDpi xmlns:a14="http://schemas.microsoft.com/office/drawing/2010/main"/>
              </a:ext>
            </a:extLst>
          </a:blip>
          <a:stretch>
            <a:fillRect/>
          </a:stretch>
        </p:blipFill>
        <p:spPr>
          <a:xfrm rot="2699986" flipH="1" flipV="1">
            <a:off x="11266308" y="-377481"/>
            <a:ext cx="1282477" cy="1242642"/>
          </a:xfrm>
          <a:prstGeom prst="rect">
            <a:avLst/>
          </a:prstGeom>
          <a:noFill/>
          <a:ln>
            <a:noFill/>
          </a:ln>
        </p:spPr>
      </p:pic>
      <p:sp>
        <p:nvSpPr>
          <p:cNvPr id="3" name="Google Shape;265;p61">
            <a:extLst>
              <a:ext uri="{FF2B5EF4-FFF2-40B4-BE49-F238E27FC236}">
                <a16:creationId xmlns:a16="http://schemas.microsoft.com/office/drawing/2014/main" id="{C4271E28-E631-A118-0B63-F7C25BC975F0}"/>
              </a:ext>
            </a:extLst>
          </p:cNvPr>
          <p:cNvSpPr txBox="1"/>
          <p:nvPr/>
        </p:nvSpPr>
        <p:spPr>
          <a:xfrm>
            <a:off x="322576" y="6002080"/>
            <a:ext cx="2374901"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Välj ”Vänner”</a:t>
            </a:r>
          </a:p>
        </p:txBody>
      </p:sp>
      <p:pic>
        <p:nvPicPr>
          <p:cNvPr id="4" name="Bildobjekt 3" descr="En bild som visar text, skärmbild, Teckensnitt, design&#10;&#10;Automatiskt genererad beskrivning">
            <a:extLst>
              <a:ext uri="{FF2B5EF4-FFF2-40B4-BE49-F238E27FC236}">
                <a16:creationId xmlns:a16="http://schemas.microsoft.com/office/drawing/2014/main" id="{D1F452B5-0322-EE65-AE2D-0C72BC4BDE1B}"/>
              </a:ext>
            </a:extLst>
          </p:cNvPr>
          <p:cNvPicPr>
            <a:picLocks noChangeAspect="1"/>
          </p:cNvPicPr>
          <p:nvPr/>
        </p:nvPicPr>
        <p:blipFill>
          <a:blip r:embed="rId5"/>
          <a:stretch>
            <a:fillRect/>
          </a:stretch>
        </p:blipFill>
        <p:spPr>
          <a:xfrm>
            <a:off x="365059" y="1571228"/>
            <a:ext cx="1960508" cy="4238937"/>
          </a:xfrm>
          <a:prstGeom prst="rect">
            <a:avLst/>
          </a:prstGeom>
        </p:spPr>
      </p:pic>
      <p:pic>
        <p:nvPicPr>
          <p:cNvPr id="6" name="Bildobjekt 5" descr="En bild som visar text, skärmbild, design&#10;&#10;Automatiskt genererad beskrivning">
            <a:extLst>
              <a:ext uri="{FF2B5EF4-FFF2-40B4-BE49-F238E27FC236}">
                <a16:creationId xmlns:a16="http://schemas.microsoft.com/office/drawing/2014/main" id="{E6DB1D0A-3C11-96D5-7C08-8CF8B396A5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76420" y="1571228"/>
            <a:ext cx="1960508" cy="4241661"/>
          </a:xfrm>
          <a:prstGeom prst="rect">
            <a:avLst/>
          </a:prstGeom>
        </p:spPr>
      </p:pic>
      <p:pic>
        <p:nvPicPr>
          <p:cNvPr id="8" name="Bildobjekt 7" descr="En bild som visar text, multimedia, programvara, Mobiltelefon&#10;&#10;Automatiskt genererad beskrivning">
            <a:extLst>
              <a:ext uri="{FF2B5EF4-FFF2-40B4-BE49-F238E27FC236}">
                <a16:creationId xmlns:a16="http://schemas.microsoft.com/office/drawing/2014/main" id="{2CCB6FC8-A4F6-FFB7-0AF9-465412A48A85}"/>
              </a:ext>
            </a:extLst>
          </p:cNvPr>
          <p:cNvPicPr>
            <a:picLocks noChangeAspect="1"/>
          </p:cNvPicPr>
          <p:nvPr/>
        </p:nvPicPr>
        <p:blipFill>
          <a:blip r:embed="rId7"/>
          <a:stretch>
            <a:fillRect/>
          </a:stretch>
        </p:blipFill>
        <p:spPr>
          <a:xfrm>
            <a:off x="5115746" y="1571227"/>
            <a:ext cx="1960508" cy="4238936"/>
          </a:xfrm>
          <a:prstGeom prst="rect">
            <a:avLst/>
          </a:prstGeom>
        </p:spPr>
      </p:pic>
      <p:pic>
        <p:nvPicPr>
          <p:cNvPr id="9" name="Bildobjekt 8" descr="En bild som visar text, utomhus, skärmbild, mark&#10;&#10;Automatiskt genererad beskrivning">
            <a:extLst>
              <a:ext uri="{FF2B5EF4-FFF2-40B4-BE49-F238E27FC236}">
                <a16:creationId xmlns:a16="http://schemas.microsoft.com/office/drawing/2014/main" id="{EA6DE833-8BCC-F02E-D4A6-7BB2DBA59570}"/>
              </a:ext>
            </a:extLst>
          </p:cNvPr>
          <p:cNvPicPr>
            <a:picLocks noChangeAspect="1"/>
          </p:cNvPicPr>
          <p:nvPr/>
        </p:nvPicPr>
        <p:blipFill>
          <a:blip r:embed="rId8"/>
          <a:stretch>
            <a:fillRect/>
          </a:stretch>
        </p:blipFill>
        <p:spPr>
          <a:xfrm>
            <a:off x="7555072" y="1571227"/>
            <a:ext cx="1960508" cy="4238936"/>
          </a:xfrm>
          <a:prstGeom prst="rect">
            <a:avLst/>
          </a:prstGeom>
        </p:spPr>
      </p:pic>
      <p:pic>
        <p:nvPicPr>
          <p:cNvPr id="10" name="Bildobjekt 9" descr="En bild som visar text, skärmbild, Människoansikte, Webbplats&#10;&#10;Automatiskt genererad beskrivning">
            <a:extLst>
              <a:ext uri="{FF2B5EF4-FFF2-40B4-BE49-F238E27FC236}">
                <a16:creationId xmlns:a16="http://schemas.microsoft.com/office/drawing/2014/main" id="{862FF1C4-6BAB-6AF9-B7F8-932F83956A86}"/>
              </a:ext>
            </a:extLst>
          </p:cNvPr>
          <p:cNvPicPr>
            <a:picLocks noChangeAspect="1"/>
          </p:cNvPicPr>
          <p:nvPr/>
        </p:nvPicPr>
        <p:blipFill>
          <a:blip r:embed="rId9"/>
          <a:stretch>
            <a:fillRect/>
          </a:stretch>
        </p:blipFill>
        <p:spPr>
          <a:xfrm>
            <a:off x="9994398" y="1571227"/>
            <a:ext cx="1960508" cy="4238937"/>
          </a:xfrm>
          <a:prstGeom prst="rect">
            <a:avLst/>
          </a:prstGeom>
        </p:spPr>
      </p:pic>
      <p:pic>
        <p:nvPicPr>
          <p:cNvPr id="11" name="Google Shape;371;p70">
            <a:extLst>
              <a:ext uri="{FF2B5EF4-FFF2-40B4-BE49-F238E27FC236}">
                <a16:creationId xmlns:a16="http://schemas.microsoft.com/office/drawing/2014/main" id="{739EDE2A-ACBA-2853-9E9E-AB0CF1CA127B}"/>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95250" y="1422400"/>
            <a:ext cx="2374900" cy="4533900"/>
          </a:xfrm>
          <a:prstGeom prst="rect">
            <a:avLst/>
          </a:prstGeom>
          <a:noFill/>
          <a:ln>
            <a:noFill/>
          </a:ln>
        </p:spPr>
      </p:pic>
      <p:pic>
        <p:nvPicPr>
          <p:cNvPr id="12" name="Google Shape;371;p70">
            <a:extLst>
              <a:ext uri="{FF2B5EF4-FFF2-40B4-BE49-F238E27FC236}">
                <a16:creationId xmlns:a16="http://schemas.microsoft.com/office/drawing/2014/main" id="{32496545-B43C-BC7B-BBCA-8A927B18BF83}"/>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2425700" y="1447800"/>
            <a:ext cx="2374900" cy="4533900"/>
          </a:xfrm>
          <a:prstGeom prst="rect">
            <a:avLst/>
          </a:prstGeom>
          <a:noFill/>
          <a:ln>
            <a:noFill/>
          </a:ln>
        </p:spPr>
      </p:pic>
      <p:pic>
        <p:nvPicPr>
          <p:cNvPr id="13" name="Google Shape;371;p70">
            <a:extLst>
              <a:ext uri="{FF2B5EF4-FFF2-40B4-BE49-F238E27FC236}">
                <a16:creationId xmlns:a16="http://schemas.microsoft.com/office/drawing/2014/main" id="{31C51622-A9BC-63F7-FA23-1A31F5DE4E54}"/>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4876800" y="1485900"/>
            <a:ext cx="2374900" cy="4533900"/>
          </a:xfrm>
          <a:prstGeom prst="rect">
            <a:avLst/>
          </a:prstGeom>
          <a:noFill/>
          <a:ln>
            <a:noFill/>
          </a:ln>
        </p:spPr>
      </p:pic>
      <p:pic>
        <p:nvPicPr>
          <p:cNvPr id="14" name="Google Shape;371;p70">
            <a:extLst>
              <a:ext uri="{FF2B5EF4-FFF2-40B4-BE49-F238E27FC236}">
                <a16:creationId xmlns:a16="http://schemas.microsoft.com/office/drawing/2014/main" id="{B5B3E5E9-8F77-4746-CDD1-D5542B80F1A5}"/>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7309776" y="1410758"/>
            <a:ext cx="2374900" cy="4533900"/>
          </a:xfrm>
          <a:prstGeom prst="rect">
            <a:avLst/>
          </a:prstGeom>
          <a:noFill/>
          <a:ln>
            <a:noFill/>
          </a:ln>
        </p:spPr>
      </p:pic>
      <p:pic>
        <p:nvPicPr>
          <p:cNvPr id="15" name="Google Shape;371;p70">
            <a:extLst>
              <a:ext uri="{FF2B5EF4-FFF2-40B4-BE49-F238E27FC236}">
                <a16:creationId xmlns:a16="http://schemas.microsoft.com/office/drawing/2014/main" id="{B5938664-DBDA-0273-7396-71D12140756A}"/>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9740900" y="1422400"/>
            <a:ext cx="2374900" cy="4533900"/>
          </a:xfrm>
          <a:prstGeom prst="rect">
            <a:avLst/>
          </a:prstGeom>
          <a:noFill/>
          <a:ln>
            <a:noFill/>
          </a:ln>
        </p:spPr>
      </p:pic>
      <p:sp>
        <p:nvSpPr>
          <p:cNvPr id="16" name="Ellips 15">
            <a:extLst>
              <a:ext uri="{FF2B5EF4-FFF2-40B4-BE49-F238E27FC236}">
                <a16:creationId xmlns:a16="http://schemas.microsoft.com/office/drawing/2014/main" id="{6DA9F022-D450-1D04-7949-108381E1A1E8}"/>
              </a:ext>
            </a:extLst>
          </p:cNvPr>
          <p:cNvSpPr/>
          <p:nvPr/>
        </p:nvSpPr>
        <p:spPr>
          <a:xfrm>
            <a:off x="749300" y="3975252"/>
            <a:ext cx="1092200" cy="986266"/>
          </a:xfrm>
          <a:prstGeom prst="ellipse">
            <a:avLst/>
          </a:prstGeom>
          <a:solidFill>
            <a:schemeClr val="accent1">
              <a:alpha val="35523"/>
            </a:schemeClr>
          </a:solidFill>
          <a:ln w="38100">
            <a:solidFill>
              <a:srgbClr val="006C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212121"/>
              </a:solidFill>
              <a:latin typeface="Arial"/>
              <a:sym typeface="Arial"/>
            </a:endParaRPr>
          </a:p>
        </p:txBody>
      </p:sp>
      <p:sp>
        <p:nvSpPr>
          <p:cNvPr id="17" name="Google Shape;265;p61">
            <a:extLst>
              <a:ext uri="{FF2B5EF4-FFF2-40B4-BE49-F238E27FC236}">
                <a16:creationId xmlns:a16="http://schemas.microsoft.com/office/drawing/2014/main" id="{5010DDF5-6672-1544-61E3-EEC935A1BECA}"/>
              </a:ext>
            </a:extLst>
          </p:cNvPr>
          <p:cNvSpPr txBox="1"/>
          <p:nvPr/>
        </p:nvSpPr>
        <p:spPr>
          <a:xfrm>
            <a:off x="4889502" y="6001854"/>
            <a:ext cx="2374901"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Bjud in</a:t>
            </a:r>
          </a:p>
        </p:txBody>
      </p:sp>
      <p:sp>
        <p:nvSpPr>
          <p:cNvPr id="18" name="Google Shape;265;p61">
            <a:extLst>
              <a:ext uri="{FF2B5EF4-FFF2-40B4-BE49-F238E27FC236}">
                <a16:creationId xmlns:a16="http://schemas.microsoft.com/office/drawing/2014/main" id="{93F492BA-043A-205D-5B46-6BFD7949D21E}"/>
              </a:ext>
            </a:extLst>
          </p:cNvPr>
          <p:cNvSpPr txBox="1"/>
          <p:nvPr/>
        </p:nvSpPr>
        <p:spPr>
          <a:xfrm>
            <a:off x="2599688" y="6039267"/>
            <a:ext cx="2374901"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Bestäm tid</a:t>
            </a:r>
          </a:p>
        </p:txBody>
      </p:sp>
      <p:sp>
        <p:nvSpPr>
          <p:cNvPr id="19" name="Google Shape;265;p61">
            <a:extLst>
              <a:ext uri="{FF2B5EF4-FFF2-40B4-BE49-F238E27FC236}">
                <a16:creationId xmlns:a16="http://schemas.microsoft.com/office/drawing/2014/main" id="{5149FE6E-4C3F-48CD-54F9-61B6D60DB81C}"/>
              </a:ext>
            </a:extLst>
          </p:cNvPr>
          <p:cNvSpPr txBox="1"/>
          <p:nvPr/>
        </p:nvSpPr>
        <p:spPr>
          <a:xfrm>
            <a:off x="7555073" y="6039267"/>
            <a:ext cx="4314353"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Led genom att följa instruktionerna</a:t>
            </a:r>
          </a:p>
        </p:txBody>
      </p:sp>
      <p:pic>
        <p:nvPicPr>
          <p:cNvPr id="7" name="Bildobjekt 6">
            <a:extLst>
              <a:ext uri="{FF2B5EF4-FFF2-40B4-BE49-F238E27FC236}">
                <a16:creationId xmlns:a16="http://schemas.microsoft.com/office/drawing/2014/main" id="{3F20822E-F29A-871D-49AB-451F3C51D9C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9029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1+#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1+#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1+#ppt_w/2"/>
                                          </p:val>
                                        </p:tav>
                                        <p:tav tm="100000">
                                          <p:val>
                                            <p:strVal val="#ppt_x"/>
                                          </p:val>
                                        </p:tav>
                                      </p:tavLst>
                                    </p:anim>
                                    <p:anim calcmode="lin" valueType="num">
                                      <p:cBhvr additive="base">
                                        <p:cTn id="66" dur="500" fill="hold"/>
                                        <p:tgtEl>
                                          <p:spTgt spid="15"/>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1+#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7" grpId="0"/>
      <p:bldP spid="18" grpId="0"/>
      <p:bldP spid="19" grpId="0"/>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263">
          <a:extLst>
            <a:ext uri="{FF2B5EF4-FFF2-40B4-BE49-F238E27FC236}">
              <a16:creationId xmlns:a16="http://schemas.microsoft.com/office/drawing/2014/main" id="{01062003-EE70-DDF3-9760-6BA0CB9A43A7}"/>
            </a:ext>
          </a:extLst>
        </p:cNvPr>
        <p:cNvGrpSpPr/>
        <p:nvPr/>
      </p:nvGrpSpPr>
      <p:grpSpPr>
        <a:xfrm>
          <a:off x="0" y="0"/>
          <a:ext cx="0" cy="0"/>
          <a:chOff x="0" y="0"/>
          <a:chExt cx="0" cy="0"/>
        </a:xfrm>
      </p:grpSpPr>
      <p:pic>
        <p:nvPicPr>
          <p:cNvPr id="264" name="Google Shape;264;p61">
            <a:extLst>
              <a:ext uri="{FF2B5EF4-FFF2-40B4-BE49-F238E27FC236}">
                <a16:creationId xmlns:a16="http://schemas.microsoft.com/office/drawing/2014/main" id="{6A8D4508-D74F-2565-E31C-A8E45D0381D0}"/>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265" name="Google Shape;265;p61">
            <a:extLst>
              <a:ext uri="{FF2B5EF4-FFF2-40B4-BE49-F238E27FC236}">
                <a16:creationId xmlns:a16="http://schemas.microsoft.com/office/drawing/2014/main" id="{881D7A19-6719-4E15-3296-FD188C3FDCD9}"/>
              </a:ext>
            </a:extLst>
          </p:cNvPr>
          <p:cNvSpPr txBox="1"/>
          <p:nvPr/>
        </p:nvSpPr>
        <p:spPr>
          <a:xfrm>
            <a:off x="1125133" y="1064772"/>
            <a:ext cx="5360800" cy="523180"/>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kern="0" dirty="0">
                <a:solidFill>
                  <a:srgbClr val="000000"/>
                </a:solidFill>
                <a:latin typeface="Roboto"/>
                <a:ea typeface="Roboto"/>
                <a:cs typeface="Roboto"/>
                <a:sym typeface="Roboto"/>
              </a:rPr>
              <a:t>Här kan du ladda hem </a:t>
            </a:r>
            <a:r>
              <a:rPr lang="sv-SE" kern="0" dirty="0" err="1">
                <a:solidFill>
                  <a:srgbClr val="000000"/>
                </a:solidFill>
                <a:latin typeface="Roboto"/>
                <a:ea typeface="Roboto"/>
                <a:cs typeface="Roboto"/>
                <a:sym typeface="Roboto"/>
              </a:rPr>
              <a:t>appen</a:t>
            </a:r>
            <a:r>
              <a:rPr lang="sv-SE" kern="0" dirty="0">
                <a:solidFill>
                  <a:srgbClr val="000000"/>
                </a:solidFill>
                <a:latin typeface="Roboto"/>
                <a:ea typeface="Roboto"/>
                <a:cs typeface="Roboto"/>
                <a:sym typeface="Roboto"/>
              </a:rPr>
              <a:t>. </a:t>
            </a:r>
          </a:p>
        </p:txBody>
      </p:sp>
      <p:sp>
        <p:nvSpPr>
          <p:cNvPr id="266" name="Google Shape;266;p61">
            <a:extLst>
              <a:ext uri="{FF2B5EF4-FFF2-40B4-BE49-F238E27FC236}">
                <a16:creationId xmlns:a16="http://schemas.microsoft.com/office/drawing/2014/main" id="{30B9EF55-2BD6-5224-94CE-1A898A913232}"/>
              </a:ext>
            </a:extLst>
          </p:cNvPr>
          <p:cNvSpPr txBox="1"/>
          <p:nvPr/>
        </p:nvSpPr>
        <p:spPr>
          <a:xfrm>
            <a:off x="4766403" y="211890"/>
            <a:ext cx="8523200" cy="738623"/>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3200" kern="0" dirty="0">
                <a:solidFill>
                  <a:srgbClr val="000000"/>
                </a:solidFill>
                <a:latin typeface="Playfair Display"/>
                <a:ea typeface="Playfair Display"/>
                <a:cs typeface="Playfair Display"/>
                <a:sym typeface="Playfair Display"/>
              </a:rPr>
              <a:t>Ladda ner 2.0 versionen, </a:t>
            </a:r>
            <a:r>
              <a:rPr lang="sv-SE" sz="3200" kern="0" dirty="0" err="1">
                <a:solidFill>
                  <a:srgbClr val="000000"/>
                </a:solidFill>
                <a:latin typeface="Playfair Display"/>
                <a:ea typeface="Playfair Display"/>
                <a:cs typeface="Playfair Display"/>
                <a:sym typeface="Playfair Display"/>
              </a:rPr>
              <a:t>appen</a:t>
            </a:r>
            <a:r>
              <a:rPr lang="sv-SE" sz="3200" kern="0" dirty="0">
                <a:solidFill>
                  <a:srgbClr val="000000"/>
                </a:solidFill>
                <a:latin typeface="Playfair Display"/>
                <a:ea typeface="Playfair Display"/>
                <a:cs typeface="Playfair Display"/>
                <a:sym typeface="Playfair Display"/>
              </a:rPr>
              <a:t> </a:t>
            </a:r>
            <a:r>
              <a:rPr lang="sv-SE" sz="3200" i="1" kern="0" dirty="0" err="1">
                <a:solidFill>
                  <a:srgbClr val="000000"/>
                </a:solidFill>
                <a:latin typeface="Playfair Display"/>
                <a:ea typeface="Playfair Display"/>
                <a:cs typeface="Playfair Display"/>
                <a:sym typeface="Playfair Display"/>
              </a:rPr>
              <a:t>Aware</a:t>
            </a:r>
            <a:r>
              <a:rPr lang="sv-SE" sz="3200" kern="0" dirty="0">
                <a:solidFill>
                  <a:srgbClr val="000000"/>
                </a:solidFill>
                <a:latin typeface="Playfair Display"/>
                <a:ea typeface="Playfair Display"/>
                <a:cs typeface="Playfair Display"/>
                <a:sym typeface="Playfair Display"/>
              </a:rPr>
              <a:t> </a:t>
            </a:r>
          </a:p>
        </p:txBody>
      </p:sp>
      <p:pic>
        <p:nvPicPr>
          <p:cNvPr id="268" name="Google Shape;268;p61">
            <a:extLst>
              <a:ext uri="{FF2B5EF4-FFF2-40B4-BE49-F238E27FC236}">
                <a16:creationId xmlns:a16="http://schemas.microsoft.com/office/drawing/2014/main" id="{680E6D34-84F3-9F44-42EE-75360A1F96CA}"/>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085535" y="1734869"/>
            <a:ext cx="7061597" cy="5070833"/>
          </a:xfrm>
          <a:prstGeom prst="rect">
            <a:avLst/>
          </a:prstGeom>
          <a:noFill/>
          <a:ln>
            <a:noFill/>
          </a:ln>
          <a:effectLst>
            <a:outerShdw blurRad="57150" dist="19050" dir="1260000" algn="bl" rotWithShape="0">
              <a:srgbClr val="000000">
                <a:alpha val="7000"/>
              </a:srgbClr>
            </a:outerShdw>
          </a:effectLst>
        </p:spPr>
      </p:pic>
      <p:pic>
        <p:nvPicPr>
          <p:cNvPr id="269" name="Google Shape;269;p61">
            <a:extLst>
              <a:ext uri="{FF2B5EF4-FFF2-40B4-BE49-F238E27FC236}">
                <a16:creationId xmlns:a16="http://schemas.microsoft.com/office/drawing/2014/main" id="{F8B47A79-5EA9-B56A-DE8E-08698CB9036A}"/>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125134" y="3223845"/>
            <a:ext cx="2879203" cy="2879203"/>
          </a:xfrm>
          <a:prstGeom prst="rect">
            <a:avLst/>
          </a:prstGeom>
          <a:noFill/>
          <a:ln>
            <a:noFill/>
          </a:ln>
        </p:spPr>
      </p:pic>
      <p:sp>
        <p:nvSpPr>
          <p:cNvPr id="270" name="Google Shape;270;p61">
            <a:extLst>
              <a:ext uri="{FF2B5EF4-FFF2-40B4-BE49-F238E27FC236}">
                <a16:creationId xmlns:a16="http://schemas.microsoft.com/office/drawing/2014/main" id="{9F2C79B2-573D-1F67-D3DC-7EED5237F731}"/>
              </a:ext>
            </a:extLst>
          </p:cNvPr>
          <p:cNvSpPr txBox="1"/>
          <p:nvPr/>
        </p:nvSpPr>
        <p:spPr>
          <a:xfrm rot="-2030">
            <a:off x="2653261" y="2725210"/>
            <a:ext cx="1354800" cy="523180"/>
          </a:xfrm>
          <a:prstGeom prst="rect">
            <a:avLst/>
          </a:prstGeom>
          <a:noFill/>
          <a:ln>
            <a:noFill/>
          </a:ln>
        </p:spPr>
        <p:txBody>
          <a:bodyPr spcFirstLastPara="1" wrap="square" lIns="121900" tIns="121900" rIns="121900" bIns="121900" anchor="t" anchorCtr="0">
            <a:spAutoFit/>
          </a:bodyPr>
          <a:lstStyle/>
          <a:p>
            <a:pPr algn="r" defTabSz="1219170">
              <a:buClr>
                <a:srgbClr val="000000"/>
              </a:buClr>
              <a:defRPr/>
            </a:pPr>
            <a:r>
              <a:rPr lang="en" kern="0" dirty="0">
                <a:solidFill>
                  <a:srgbClr val="000000"/>
                </a:solidFill>
                <a:latin typeface="Avenir"/>
                <a:ea typeface="Avenir"/>
                <a:cs typeface="Avenir"/>
                <a:sym typeface="Avenir"/>
              </a:rPr>
              <a:t>download</a:t>
            </a:r>
            <a:endParaRPr kern="0" dirty="0">
              <a:solidFill>
                <a:srgbClr val="000000"/>
              </a:solidFill>
              <a:latin typeface="Avenir"/>
              <a:ea typeface="Avenir"/>
              <a:cs typeface="Avenir"/>
              <a:sym typeface="Avenir"/>
            </a:endParaRPr>
          </a:p>
        </p:txBody>
      </p:sp>
      <p:pic>
        <p:nvPicPr>
          <p:cNvPr id="3" name="Bildobjekt 2">
            <a:extLst>
              <a:ext uri="{FF2B5EF4-FFF2-40B4-BE49-F238E27FC236}">
                <a16:creationId xmlns:a16="http://schemas.microsoft.com/office/drawing/2014/main" id="{7C393B65-2FD9-C525-7A5D-6D791E0EA14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1387140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D9DC0-E45C-0AC4-9B04-45C9D7FF3D05}"/>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3E470DDB-5B3E-D85E-4BED-0898FC0800D8}"/>
              </a:ext>
            </a:extLst>
          </p:cNvPr>
          <p:cNvPicPr>
            <a:picLocks noChangeAspect="1"/>
          </p:cNvPicPr>
          <p:nvPr/>
        </p:nvPicPr>
        <p:blipFill>
          <a:blip r:embed="rId3"/>
          <a:stretch>
            <a:fillRect/>
          </a:stretch>
        </p:blipFill>
        <p:spPr>
          <a:xfrm>
            <a:off x="0" y="0"/>
            <a:ext cx="12192000" cy="6876674"/>
          </a:xfrm>
          <a:prstGeom prst="rect">
            <a:avLst/>
          </a:prstGeom>
        </p:spPr>
      </p:pic>
      <p:sp>
        <p:nvSpPr>
          <p:cNvPr id="8" name="Frihandsfigur 7">
            <a:extLst>
              <a:ext uri="{FF2B5EF4-FFF2-40B4-BE49-F238E27FC236}">
                <a16:creationId xmlns:a16="http://schemas.microsoft.com/office/drawing/2014/main" id="{D8719BEB-4677-57E5-94B6-CFCCACA14ABF}"/>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77F436C2-0AFD-2A83-3D75-1B2516DB033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E77E88AF-A614-B3ED-04CE-1AF93F9E4130}"/>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ACEAB0B3-E6C4-5AA3-AA8D-18EBF94CA089}"/>
              </a:ext>
            </a:extLst>
          </p:cNvPr>
          <p:cNvSpPr txBox="1"/>
          <p:nvPr/>
        </p:nvSpPr>
        <p:spPr>
          <a:xfrm>
            <a:off x="641651" y="1756093"/>
            <a:ext cx="11195751"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Folkhälsomyndighetens forskning och rekommendationer. </a:t>
            </a:r>
            <a: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Räcker detta?</a:t>
            </a:r>
            <a:br>
              <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endParaRPr kumimoji="0" lang="sv-SE" sz="15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Arial"/>
                <a:sym typeface="Arial"/>
              </a:rPr>
              <a:t>– Hur du kan använda den själv eller med andra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28195959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58644AF-B959-844E-A32B-4E17BD5BCD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ruta 4">
            <a:extLst>
              <a:ext uri="{FF2B5EF4-FFF2-40B4-BE49-F238E27FC236}">
                <a16:creationId xmlns:a16="http://schemas.microsoft.com/office/drawing/2014/main" id="{D7CA9412-8393-A54D-95FD-33F486DB9A4D}"/>
              </a:ext>
            </a:extLst>
          </p:cNvPr>
          <p:cNvSpPr txBox="1"/>
          <p:nvPr/>
        </p:nvSpPr>
        <p:spPr>
          <a:xfrm>
            <a:off x="3844212" y="3167391"/>
            <a:ext cx="4142792" cy="1323439"/>
          </a:xfrm>
          <a:prstGeom prst="rect">
            <a:avLst/>
          </a:prstGeom>
          <a:noFill/>
          <a:effectLst/>
        </p:spPr>
        <p:txBody>
          <a:bodyPr wrap="square" rtlCol="0">
            <a:spAutoFit/>
          </a:bodyPr>
          <a:lstStyle/>
          <a:p>
            <a:pPr algn="ctr"/>
            <a:r>
              <a:rPr lang="sv-SE" sz="2600" b="1" cap="all" spc="80" dirty="0">
                <a:solidFill>
                  <a:srgbClr val="243E1D"/>
                </a:solidFill>
                <a:latin typeface="Century Gothic" panose="020B0502020202020204" pitchFamily="34" charset="0"/>
                <a:cs typeface="Arial"/>
                <a:sym typeface="Arial"/>
              </a:rPr>
              <a:t>Tips SPECIFIKT</a:t>
            </a:r>
            <a:br>
              <a:rPr lang="sv-SE" sz="2600" b="1" cap="all" spc="80" dirty="0">
                <a:solidFill>
                  <a:srgbClr val="243E1D"/>
                </a:solidFill>
                <a:latin typeface="Century Gothic" panose="020B0502020202020204" pitchFamily="34" charset="0"/>
                <a:cs typeface="Arial"/>
                <a:sym typeface="Arial"/>
              </a:rPr>
            </a:br>
            <a:r>
              <a:rPr lang="sv-SE" sz="2600" b="1" cap="all" spc="80" dirty="0">
                <a:solidFill>
                  <a:srgbClr val="243E1D"/>
                </a:solidFill>
                <a:latin typeface="Century Gothic" panose="020B0502020202020204" pitchFamily="34" charset="0"/>
                <a:cs typeface="Arial"/>
                <a:sym typeface="Arial"/>
              </a:rPr>
              <a:t>RÖRANDE SKÄRMTID</a:t>
            </a:r>
            <a:br>
              <a:rPr lang="sv-SE" sz="2800" b="1" cap="all" spc="80" dirty="0">
                <a:solidFill>
                  <a:srgbClr val="243E1D"/>
                </a:solidFill>
                <a:latin typeface="Century Gothic" panose="020B0502020202020204" pitchFamily="34" charset="0"/>
                <a:cs typeface="Arial"/>
                <a:sym typeface="Arial"/>
              </a:rPr>
            </a:br>
            <a:endParaRPr lang="sv-SE" sz="2800" b="1" cap="all" spc="80" dirty="0">
              <a:solidFill>
                <a:srgbClr val="243E1D"/>
              </a:solidFill>
              <a:latin typeface="Century Gothic" panose="020B0502020202020204" pitchFamily="34" charset="0"/>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DBC48-49C2-B5CA-35EC-F2FDAE3B0BDF}"/>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9F2321AC-53C8-AF86-F272-B27CBC4429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D1186982-FA29-63DF-EC08-6FE403E6EA2E}"/>
              </a:ext>
            </a:extLst>
          </p:cNvPr>
          <p:cNvSpPr txBox="1">
            <a:spLocks/>
          </p:cNvSpPr>
          <p:nvPr/>
        </p:nvSpPr>
        <p:spPr>
          <a:xfrm>
            <a:off x="444123" y="1191219"/>
            <a:ext cx="5055800"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1800" kern="0" dirty="0" err="1">
                <a:solidFill>
                  <a:srgbClr val="212121">
                    <a:lumMod val="90000"/>
                    <a:lumOff val="10000"/>
                  </a:srgbClr>
                </a:solidFill>
                <a:latin typeface="Calibri" panose="020F0502020204030204"/>
              </a:rPr>
              <a:t>Haidts</a:t>
            </a:r>
            <a:r>
              <a:rPr lang="sv-SE" sz="1800" kern="0" dirty="0">
                <a:solidFill>
                  <a:srgbClr val="212121">
                    <a:lumMod val="90000"/>
                    <a:lumOff val="10000"/>
                  </a:srgbClr>
                </a:solidFill>
                <a:latin typeface="Calibri" panose="020F0502020204030204"/>
              </a:rPr>
              <a:t> förslag som får stor global uppslutning (särskilt US, UK &amp; Kanada). I korthet, skapa norm och gemensamma överenskommelser om till exempel: </a:t>
            </a:r>
            <a:br>
              <a:rPr lang="sv-SE" sz="1800" kern="0" dirty="0">
                <a:solidFill>
                  <a:srgbClr val="212121">
                    <a:lumMod val="90000"/>
                    <a:lumOff val="10000"/>
                  </a:srgbClr>
                </a:solidFill>
                <a:latin typeface="Calibri" panose="020F0502020204030204"/>
              </a:rPr>
            </a:br>
            <a:endParaRPr lang="sv-SE" sz="1600" kern="0" dirty="0">
              <a:solidFill>
                <a:srgbClr val="212121">
                  <a:lumMod val="90000"/>
                  <a:lumOff val="10000"/>
                </a:srgbClr>
              </a:solidFill>
              <a:latin typeface="Calibri" panose="020F0502020204030204"/>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Ingen smartphone före högstadiet </a:t>
            </a:r>
            <a:r>
              <a:rPr kumimoji="0" lang="sv-SE" sz="16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(14 år)</a:t>
            </a:r>
            <a:br>
              <a:rPr kumimoji="0" lang="sv-SE" sz="16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(telefoner med begränsade </a:t>
            </a:r>
            <a:r>
              <a:rPr kumimoji="0" lang="sv-SE" sz="1200" b="0" i="0" u="none" strike="noStrike" kern="0" cap="none" spc="0" normalizeH="0" baseline="0" noProof="0" dirty="0" err="1">
                <a:ln>
                  <a:noFill/>
                </a:ln>
                <a:solidFill>
                  <a:srgbClr val="212121">
                    <a:lumMod val="90000"/>
                    <a:lumOff val="10000"/>
                  </a:srgbClr>
                </a:solidFill>
                <a:effectLst/>
                <a:uLnTx/>
                <a:uFillTx/>
                <a:latin typeface="Calibri" panose="020F0502020204030204"/>
                <a:sym typeface="Avenir"/>
              </a:rPr>
              <a:t>appar</a:t>
            </a: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och ingen webbläsare ok)</a:t>
            </a:r>
            <a:b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t>Inga sociala medier före 16 års ålder</a:t>
            </a:r>
            <a:b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br>
            <a:r>
              <a:rPr kumimoji="0" lang="sv-SE" sz="1200" b="1" i="0" u="none" strike="noStrike" kern="0" cap="none" spc="0" normalizeH="0" baseline="0" noProof="0" dirty="0">
                <a:ln>
                  <a:noFill/>
                </a:ln>
                <a:solidFill>
                  <a:srgbClr val="212121">
                    <a:lumMod val="90000"/>
                    <a:lumOff val="10000"/>
                  </a:srgbClr>
                </a:solidFill>
                <a:effectLst/>
                <a:uLnTx/>
                <a:uFillTx/>
                <a:latin typeface="+mn-lt"/>
                <a:sym typeface="Avenir"/>
              </a:rPr>
              <a:t> </a:t>
            </a:r>
            <a:endParaRPr lang="sv-SE" sz="1200" b="1" kern="0" dirty="0">
              <a:solidFill>
                <a:srgbClr val="212121">
                  <a:lumMod val="90000"/>
                  <a:lumOff val="10000"/>
                </a:srgbClr>
              </a:solidFill>
              <a:latin typeface="+mn-lt"/>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t>Telefonfria skolor</a:t>
            </a:r>
            <a:b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br>
            <a:endParaRPr lang="sv-SE" sz="1600" b="1" kern="0" dirty="0">
              <a:solidFill>
                <a:srgbClr val="212121">
                  <a:lumMod val="90000"/>
                  <a:lumOff val="10000"/>
                </a:srgbClr>
              </a:solidFill>
              <a:latin typeface="+mn-lt"/>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t>Mer självständighet, fri lek i den verkliga världen</a:t>
            </a:r>
            <a:br>
              <a:rPr kumimoji="0" lang="sv-SE" sz="1600" b="0" i="0" u="none" strike="noStrike" kern="0" cap="none" spc="0" normalizeH="0" baseline="0" noProof="0" dirty="0">
                <a:ln>
                  <a:noFill/>
                </a:ln>
                <a:solidFill>
                  <a:srgbClr val="212121">
                    <a:lumMod val="90000"/>
                    <a:lumOff val="10000"/>
                  </a:srgbClr>
                </a:solidFill>
                <a:effectLst/>
                <a:uLnTx/>
                <a:uFillTx/>
                <a:latin typeface="+mn-lt"/>
                <a:sym typeface="Avenir"/>
              </a:rPr>
            </a:br>
            <a:r>
              <a:rPr kumimoji="0" lang="sv-SE" sz="1200" b="0" i="0" u="none" strike="noStrike" kern="0" cap="none" spc="0" normalizeH="0" baseline="0" noProof="0" dirty="0">
                <a:ln>
                  <a:noFill/>
                </a:ln>
                <a:solidFill>
                  <a:srgbClr val="212121">
                    <a:lumMod val="90000"/>
                    <a:lumOff val="10000"/>
                  </a:srgbClr>
                </a:solidFill>
                <a:effectLst/>
                <a:uLnTx/>
                <a:uFillTx/>
                <a:latin typeface="+mn-lt"/>
                <a:sym typeface="Avenir"/>
              </a:rPr>
              <a:t>(Det är så barn naturligt utvecklar sociala färdigheter, övervinner ångest och blir självstyrande unga vuxna)</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1200" kern="0" dirty="0">
                <a:solidFill>
                  <a:srgbClr val="212121">
                    <a:lumMod val="90000"/>
                    <a:lumOff val="10000"/>
                  </a:srgbClr>
                </a:solidFill>
              </a:rPr>
              <a:t>  </a:t>
            </a:r>
            <a:endParaRPr kumimoji="0" lang="sv-SE" sz="1200" b="0" i="0" u="none" strike="noStrike" kern="0" cap="none" spc="0" normalizeH="0" baseline="0" noProof="0" dirty="0">
              <a:ln>
                <a:noFill/>
              </a:ln>
              <a:solidFill>
                <a:srgbClr val="212121">
                  <a:lumMod val="90000"/>
                  <a:lumOff val="10000"/>
                </a:srgbClr>
              </a:solidFill>
              <a:effectLst/>
              <a:uLnTx/>
              <a:uFillTx/>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2400" b="1" kern="0" dirty="0">
                <a:solidFill>
                  <a:srgbClr val="212121">
                    <a:lumMod val="90000"/>
                    <a:lumOff val="10000"/>
                  </a:srgbClr>
                </a:solidFill>
                <a:latin typeface="Calibri" panose="020F0502020204030204"/>
              </a:rPr>
              <a:t>Tre svenska initiativ på detta tema:</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Tid för livet</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Det syns  inte</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err="1">
                <a:solidFill>
                  <a:srgbClr val="212121">
                    <a:lumMod val="90000"/>
                    <a:lumOff val="10000"/>
                  </a:srgbClr>
                </a:solidFill>
                <a:latin typeface="Calibri" panose="020F0502020204030204"/>
              </a:rPr>
              <a:t>SmartphoneFri</a:t>
            </a:r>
            <a:r>
              <a:rPr lang="sv-SE" sz="2000" kern="0" dirty="0">
                <a:solidFill>
                  <a:srgbClr val="212121">
                    <a:lumMod val="90000"/>
                    <a:lumOff val="10000"/>
                  </a:srgbClr>
                </a:solidFill>
                <a:latin typeface="Calibri" panose="020F0502020204030204"/>
              </a:rPr>
              <a:t> barndom Sverige </a:t>
            </a:r>
            <a:br>
              <a:rPr lang="sv-SE" sz="2400" kern="0" dirty="0">
                <a:solidFill>
                  <a:srgbClr val="212121">
                    <a:lumMod val="90000"/>
                    <a:lumOff val="10000"/>
                  </a:srgbClr>
                </a:solidFill>
                <a:latin typeface="Calibri" panose="020F0502020204030204"/>
              </a:rPr>
            </a:br>
            <a:r>
              <a:rPr lang="sv-SE" sz="2400" kern="0" dirty="0">
                <a:solidFill>
                  <a:srgbClr val="212121">
                    <a:lumMod val="90000"/>
                    <a:lumOff val="10000"/>
                  </a:srgbClr>
                </a:solidFill>
                <a:latin typeface="Calibri" panose="020F0502020204030204"/>
              </a:rPr>
              <a:t> </a:t>
            </a: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6970A034-100C-190C-FE07-683903899F5B}"/>
              </a:ext>
            </a:extLst>
          </p:cNvPr>
          <p:cNvSpPr txBox="1">
            <a:spLocks/>
          </p:cNvSpPr>
          <p:nvPr/>
        </p:nvSpPr>
        <p:spPr>
          <a:xfrm>
            <a:off x="518621" y="416133"/>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Är Folkhälsomyndighetens rekommendationer tillräckliga? Kanske inte?</a:t>
            </a:r>
            <a:endParaRPr kumimoji="0" lang="sv-SE" sz="2800" b="0"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E693263A-C09A-F7A0-524C-0C1159C9DF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49935" y="1361584"/>
            <a:ext cx="3225055" cy="4606119"/>
          </a:xfrm>
          <a:prstGeom prst="rect">
            <a:avLst/>
          </a:prstGeom>
        </p:spPr>
      </p:pic>
      <p:pic>
        <p:nvPicPr>
          <p:cNvPr id="6" name="Bildobjekt 5">
            <a:extLst>
              <a:ext uri="{FF2B5EF4-FFF2-40B4-BE49-F238E27FC236}">
                <a16:creationId xmlns:a16="http://schemas.microsoft.com/office/drawing/2014/main" id="{40DD6E56-2DC0-92A9-DADD-59B2627B219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59189" y="1361584"/>
            <a:ext cx="3070746" cy="2192601"/>
          </a:xfrm>
          <a:prstGeom prst="rect">
            <a:avLst/>
          </a:prstGeom>
        </p:spPr>
      </p:pic>
      <p:pic>
        <p:nvPicPr>
          <p:cNvPr id="7" name="Bildobjekt 6">
            <a:extLst>
              <a:ext uri="{FF2B5EF4-FFF2-40B4-BE49-F238E27FC236}">
                <a16:creationId xmlns:a16="http://schemas.microsoft.com/office/drawing/2014/main" id="{378223F9-7391-E23C-F467-CD5256ED3B6E}"/>
              </a:ext>
            </a:extLst>
          </p:cNvPr>
          <p:cNvPicPr>
            <a:picLocks noChangeAspect="1"/>
          </p:cNvPicPr>
          <p:nvPr/>
        </p:nvPicPr>
        <p:blipFill>
          <a:blip r:embed="rId6" cstate="email">
            <a:extLst>
              <a:ext uri="{28A0092B-C50C-407E-A947-70E740481C1C}">
                <a14:useLocalDpi xmlns:a14="http://schemas.microsoft.com/office/drawing/2010/main"/>
              </a:ext>
            </a:extLst>
          </a:blip>
          <a:srcRect r="-410"/>
          <a:stretch/>
        </p:blipFill>
        <p:spPr>
          <a:xfrm>
            <a:off x="8959189" y="4483598"/>
            <a:ext cx="3082798" cy="1484105"/>
          </a:xfrm>
          <a:prstGeom prst="rect">
            <a:avLst/>
          </a:prstGeom>
        </p:spPr>
      </p:pic>
      <p:pic>
        <p:nvPicPr>
          <p:cNvPr id="10" name="Bildobjekt 9">
            <a:extLst>
              <a:ext uri="{FF2B5EF4-FFF2-40B4-BE49-F238E27FC236}">
                <a16:creationId xmlns:a16="http://schemas.microsoft.com/office/drawing/2014/main" id="{5040321A-57EF-6A3E-51EB-028E673535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59188" y="3130138"/>
            <a:ext cx="3159323" cy="1484105"/>
          </a:xfrm>
          <a:prstGeom prst="rect">
            <a:avLst/>
          </a:prstGeom>
        </p:spPr>
      </p:pic>
    </p:spTree>
    <p:extLst>
      <p:ext uri="{BB962C8B-B14F-4D97-AF65-F5344CB8AC3E}">
        <p14:creationId xmlns:p14="http://schemas.microsoft.com/office/powerpoint/2010/main" val="422839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additive="base">
                                        <p:cTn id="2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 calcmode="lin" valueType="num">
                                      <p:cBhvr additive="base">
                                        <p:cTn id="3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additive="base">
                                        <p:cTn id="3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p:nvPr/>
        </p:nvSpPr>
        <p:spPr>
          <a:xfrm>
            <a:off x="213500" y="1583867"/>
            <a:ext cx="11712800" cy="1659200"/>
          </a:xfrm>
          <a:prstGeom prst="roundRect">
            <a:avLst>
              <a:gd name="adj" fmla="val 16667"/>
            </a:avLst>
          </a:prstGeom>
          <a:solidFill>
            <a:srgbClr val="CC0066"/>
          </a:solidFill>
          <a:ln w="38100" cap="flat" cmpd="sng">
            <a:solidFill>
              <a:srgbClr val="112329"/>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2400">
              <a:solidFill>
                <a:prstClr val="black"/>
              </a:solidFill>
              <a:latin typeface="Calibri" panose="020F0502020204030204"/>
              <a:cs typeface="Arial"/>
              <a:sym typeface="Arial"/>
            </a:endParaRPr>
          </a:p>
        </p:txBody>
      </p:sp>
      <p:sp>
        <p:nvSpPr>
          <p:cNvPr id="81" name="Google Shape;81;p15"/>
          <p:cNvSpPr txBox="1">
            <a:spLocks noGrp="1"/>
          </p:cNvSpPr>
          <p:nvPr>
            <p:ph type="title"/>
          </p:nvPr>
        </p:nvSpPr>
        <p:spPr>
          <a:xfrm>
            <a:off x="119000" y="576505"/>
            <a:ext cx="11776400" cy="641819"/>
          </a:xfrm>
          <a:prstGeom prst="rect">
            <a:avLst/>
          </a:prstGeom>
        </p:spPr>
        <p:txBody>
          <a:bodyPr spcFirstLastPara="1" vert="horz" wrap="square" lIns="121900" tIns="121900" rIns="121900" bIns="121900" rtlCol="0" anchor="t" anchorCtr="0">
            <a:noAutofit/>
          </a:bodyPr>
          <a:lstStyle/>
          <a:p>
            <a:r>
              <a:rPr lang="sv" sz="3740" dirty="0">
                <a:solidFill>
                  <a:srgbClr val="A7D1D1"/>
                </a:solidFill>
                <a:latin typeface="Bebas Neue"/>
                <a:ea typeface="Bebas Neue"/>
                <a:cs typeface="Bebas Neue"/>
                <a:sym typeface="Bebas Neue"/>
              </a:rPr>
              <a:t>OM HJÄRNAN, KÄNSLORNA OCH DEN DU VILL VARA</a:t>
            </a:r>
            <a:endParaRPr sz="3740" dirty="0">
              <a:solidFill>
                <a:srgbClr val="A7D1D1"/>
              </a:solidFill>
              <a:latin typeface="Bebas Neue"/>
              <a:ea typeface="Bebas Neue"/>
              <a:cs typeface="Bebas Neue"/>
              <a:sym typeface="Bebas Neue"/>
            </a:endParaRPr>
          </a:p>
        </p:txBody>
      </p:sp>
      <p:sp>
        <p:nvSpPr>
          <p:cNvPr id="82" name="Google Shape;82;p15"/>
          <p:cNvSpPr txBox="1">
            <a:spLocks noGrp="1"/>
          </p:cNvSpPr>
          <p:nvPr>
            <p:ph type="ctrTitle" idx="4294967295"/>
          </p:nvPr>
        </p:nvSpPr>
        <p:spPr>
          <a:xfrm>
            <a:off x="147734" y="165200"/>
            <a:ext cx="11776400" cy="451600"/>
          </a:xfrm>
          <a:prstGeom prst="rect">
            <a:avLst/>
          </a:prstGeom>
        </p:spPr>
        <p:txBody>
          <a:bodyPr spcFirstLastPara="1" vert="horz" wrap="square" lIns="121900" tIns="121900" rIns="121900" bIns="121900" rtlCol="0" anchor="t" anchorCtr="0">
            <a:noAutofit/>
          </a:bodyPr>
          <a:lstStyle/>
          <a:p>
            <a:r>
              <a:rPr lang="sv" sz="1600" b="1" dirty="0">
                <a:solidFill>
                  <a:srgbClr val="A7D1D1"/>
                </a:solidFill>
                <a:latin typeface="Proxima Nova"/>
                <a:ea typeface="Proxima Nova"/>
                <a:cs typeface="Proxima Nova"/>
                <a:sym typeface="Proxima Nova"/>
              </a:rPr>
              <a:t>FORSKNINGSBASERAT DIGITALT LÄROMEDEL  - LÄSÅRET 24/25</a:t>
            </a:r>
            <a:endParaRPr sz="1600" b="1" dirty="0">
              <a:solidFill>
                <a:srgbClr val="A7D1D1"/>
              </a:solidFill>
              <a:latin typeface="Proxima Nova"/>
              <a:ea typeface="Proxima Nova"/>
              <a:cs typeface="Proxima Nova"/>
              <a:sym typeface="Proxima Nova"/>
            </a:endParaRPr>
          </a:p>
          <a:p>
            <a:endParaRPr sz="3867" dirty="0">
              <a:solidFill>
                <a:srgbClr val="A7D1D1"/>
              </a:solidFill>
              <a:latin typeface="Bebas Neue"/>
              <a:ea typeface="Bebas Neue"/>
              <a:cs typeface="Bebas Neue"/>
              <a:sym typeface="Bebas Neue"/>
            </a:endParaRPr>
          </a:p>
        </p:txBody>
      </p:sp>
      <p:sp>
        <p:nvSpPr>
          <p:cNvPr id="83" name="Google Shape;83;p15"/>
          <p:cNvSpPr txBox="1">
            <a:spLocks noGrp="1"/>
          </p:cNvSpPr>
          <p:nvPr>
            <p:ph type="ctrTitle" idx="4294967295"/>
          </p:nvPr>
        </p:nvSpPr>
        <p:spPr>
          <a:xfrm>
            <a:off x="119000" y="3434496"/>
            <a:ext cx="11776400" cy="451600"/>
          </a:xfrm>
          <a:prstGeom prst="rect">
            <a:avLst/>
          </a:prstGeom>
        </p:spPr>
        <p:txBody>
          <a:bodyPr spcFirstLastPara="1" vert="horz" wrap="square" lIns="121900" tIns="121900" rIns="121900" bIns="121900" rtlCol="0" anchor="t" anchorCtr="0">
            <a:noAutofit/>
          </a:bodyPr>
          <a:lstStyle/>
          <a:p>
            <a:r>
              <a:rPr lang="sv" sz="2134" dirty="0">
                <a:solidFill>
                  <a:srgbClr val="A7D1D1"/>
                </a:solidFill>
                <a:latin typeface="Bebas Neue"/>
                <a:ea typeface="Bebas Neue"/>
                <a:cs typeface="Bebas Neue"/>
                <a:sym typeface="Bebas Neue"/>
              </a:rPr>
              <a:t>5 VIKTIGA MODULER UNDER ETT LÄSÅR</a:t>
            </a:r>
            <a:endParaRPr sz="2134" dirty="0">
              <a:solidFill>
                <a:srgbClr val="A7D1D1"/>
              </a:solidFill>
              <a:latin typeface="Bebas Neue"/>
              <a:ea typeface="Bebas Neue"/>
              <a:cs typeface="Bebas Neue"/>
              <a:sym typeface="Bebas Neue"/>
            </a:endParaRPr>
          </a:p>
          <a:p>
            <a:endParaRPr sz="3867" dirty="0">
              <a:solidFill>
                <a:srgbClr val="A7D1D1"/>
              </a:solidFill>
              <a:latin typeface="Bebas Neue"/>
              <a:ea typeface="Bebas Neue"/>
              <a:cs typeface="Bebas Neue"/>
              <a:sym typeface="Bebas Neue"/>
            </a:endParaRPr>
          </a:p>
        </p:txBody>
      </p:sp>
      <p:sp>
        <p:nvSpPr>
          <p:cNvPr id="84" name="Google Shape;84;p15"/>
          <p:cNvSpPr/>
          <p:nvPr/>
        </p:nvSpPr>
        <p:spPr>
          <a:xfrm>
            <a:off x="9139367" y="1817267"/>
            <a:ext cx="2529200" cy="1192400"/>
          </a:xfrm>
          <a:prstGeom prst="roundRect">
            <a:avLst>
              <a:gd name="adj" fmla="val 16667"/>
            </a:avLst>
          </a:prstGeom>
          <a:solidFill>
            <a:srgbClr val="112329"/>
          </a:solidFill>
          <a:ln w="28575" cap="flat" cmpd="sng">
            <a:solidFill>
              <a:srgbClr val="A7D1D1"/>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1267" dirty="0">
              <a:solidFill>
                <a:prstClr val="white"/>
              </a:solidFill>
              <a:latin typeface="Calibri" panose="020F0502020204030204"/>
              <a:cs typeface="Arial"/>
              <a:sym typeface="Arial"/>
            </a:endParaRPr>
          </a:p>
          <a:p>
            <a:pPr algn="ctr" defTabSz="914412">
              <a:defRPr/>
            </a:pPr>
            <a:br>
              <a:rPr lang="sv" sz="1334" dirty="0">
                <a:solidFill>
                  <a:prstClr val="white"/>
                </a:solidFill>
                <a:latin typeface="Calibri" panose="020F0502020204030204"/>
                <a:cs typeface="Arial"/>
                <a:sym typeface="Arial"/>
              </a:rPr>
            </a:br>
            <a:br>
              <a:rPr lang="sv" sz="1334" dirty="0">
                <a:solidFill>
                  <a:prstClr val="white"/>
                </a:solidFill>
                <a:latin typeface="Calibri" panose="020F0502020204030204"/>
                <a:cs typeface="Arial"/>
                <a:sym typeface="Arial"/>
              </a:rPr>
            </a:br>
            <a:r>
              <a:rPr lang="sv" sz="1334" dirty="0">
                <a:solidFill>
                  <a:prstClr val="white"/>
                </a:solidFill>
                <a:latin typeface="Calibri" panose="020F0502020204030204"/>
                <a:cs typeface="Arial"/>
                <a:sym typeface="Arial"/>
              </a:rPr>
              <a:t>Stöd och samverkan med vårdnadshavare är centralt</a:t>
            </a:r>
            <a:endParaRPr sz="1334" dirty="0">
              <a:solidFill>
                <a:prstClr val="white"/>
              </a:solidFill>
              <a:latin typeface="Calibri" panose="020F0502020204030204"/>
              <a:cs typeface="Arial"/>
              <a:sym typeface="Arial"/>
            </a:endParaRPr>
          </a:p>
          <a:p>
            <a:pPr algn="ctr" defTabSz="914412">
              <a:defRPr/>
            </a:pPr>
            <a:endParaRPr sz="1267" dirty="0">
              <a:solidFill>
                <a:prstClr val="white"/>
              </a:solidFill>
              <a:latin typeface="Calibri" panose="020F0502020204030204"/>
              <a:cs typeface="Arial"/>
              <a:sym typeface="Arial"/>
            </a:endParaRPr>
          </a:p>
          <a:p>
            <a:pPr defTabSz="914412">
              <a:defRPr/>
            </a:pPr>
            <a:endParaRPr sz="2400" dirty="0">
              <a:solidFill>
                <a:prstClr val="white"/>
              </a:solidFill>
              <a:latin typeface="Calibri" panose="020F0502020204030204"/>
              <a:cs typeface="Arial"/>
              <a:sym typeface="Arial"/>
            </a:endParaRPr>
          </a:p>
        </p:txBody>
      </p:sp>
      <p:grpSp>
        <p:nvGrpSpPr>
          <p:cNvPr id="85" name="Google Shape;85;p15"/>
          <p:cNvGrpSpPr/>
          <p:nvPr/>
        </p:nvGrpSpPr>
        <p:grpSpPr>
          <a:xfrm>
            <a:off x="4926234" y="4015263"/>
            <a:ext cx="2390400" cy="2644840"/>
            <a:chOff x="7176538" y="3011447"/>
            <a:chExt cx="1792800" cy="1983630"/>
          </a:xfrm>
        </p:grpSpPr>
        <p:sp>
          <p:nvSpPr>
            <p:cNvPr id="86" name="Google Shape;86;p15"/>
            <p:cNvSpPr/>
            <p:nvPr/>
          </p:nvSpPr>
          <p:spPr>
            <a:xfrm>
              <a:off x="7205525" y="3011447"/>
              <a:ext cx="1741200" cy="1980300"/>
            </a:xfrm>
            <a:prstGeom prst="rect">
              <a:avLst/>
            </a:prstGeom>
            <a:noFill/>
            <a:ln w="19050" cap="flat" cmpd="sng">
              <a:solidFill>
                <a:srgbClr val="CC0066"/>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2400">
                <a:solidFill>
                  <a:prstClr val="black"/>
                </a:solidFill>
                <a:latin typeface="Calibri" panose="020F0502020204030204"/>
                <a:cs typeface="Arial"/>
                <a:sym typeface="Arial"/>
              </a:endParaRPr>
            </a:p>
          </p:txBody>
        </p:sp>
        <p:sp>
          <p:nvSpPr>
            <p:cNvPr id="87" name="Google Shape;87;p15"/>
            <p:cNvSpPr txBox="1"/>
            <p:nvPr/>
          </p:nvSpPr>
          <p:spPr>
            <a:xfrm>
              <a:off x="7176538" y="4008600"/>
              <a:ext cx="1792800" cy="338620"/>
            </a:xfrm>
            <a:prstGeom prst="rect">
              <a:avLst/>
            </a:prstGeom>
            <a:noFill/>
            <a:ln>
              <a:noFill/>
            </a:ln>
          </p:spPr>
          <p:txBody>
            <a:bodyPr spcFirstLastPara="1" wrap="square" lIns="121900" tIns="121900" rIns="121900" bIns="121900" anchor="t" anchorCtr="0">
              <a:spAutoFit/>
            </a:bodyPr>
            <a:lstStyle/>
            <a:p>
              <a:pPr algn="ctr" defTabSz="914412">
                <a:defRPr/>
              </a:pPr>
              <a:r>
                <a:rPr lang="sv" sz="1334">
                  <a:solidFill>
                    <a:srgbClr val="A7D1D1"/>
                  </a:solidFill>
                  <a:latin typeface="Bebas Neue"/>
                  <a:ea typeface="Bebas Neue"/>
                  <a:cs typeface="Bebas Neue"/>
                  <a:sym typeface="Bebas Neue"/>
                </a:rPr>
                <a:t>Ta kontroll över din uppmärksamhet</a:t>
              </a:r>
              <a:endParaRPr sz="1334">
                <a:solidFill>
                  <a:srgbClr val="A7D1D1"/>
                </a:solidFill>
                <a:latin typeface="Bebas Neue"/>
                <a:ea typeface="Bebas Neue"/>
                <a:cs typeface="Bebas Neue"/>
                <a:sym typeface="Bebas Neue"/>
              </a:endParaRPr>
            </a:p>
          </p:txBody>
        </p:sp>
        <p:sp>
          <p:nvSpPr>
            <p:cNvPr id="88" name="Google Shape;88;p15"/>
            <p:cNvSpPr txBox="1"/>
            <p:nvPr/>
          </p:nvSpPr>
          <p:spPr>
            <a:xfrm>
              <a:off x="7220425" y="4279238"/>
              <a:ext cx="1679100" cy="715839"/>
            </a:xfrm>
            <a:prstGeom prst="rect">
              <a:avLst/>
            </a:prstGeom>
            <a:noFill/>
            <a:ln>
              <a:noFill/>
            </a:ln>
          </p:spPr>
          <p:txBody>
            <a:bodyPr spcFirstLastPara="1" wrap="square" lIns="121900" tIns="121900" rIns="121900" bIns="121900" anchor="t" anchorCtr="0">
              <a:spAutoFit/>
            </a:bodyPr>
            <a:lstStyle/>
            <a:p>
              <a:pPr defTabSz="914412">
                <a:lnSpc>
                  <a:spcPct val="115000"/>
                </a:lnSpc>
                <a:defRPr/>
              </a:pPr>
              <a:r>
                <a:rPr lang="sv" sz="1334">
                  <a:solidFill>
                    <a:srgbClr val="B2DEE7"/>
                  </a:solidFill>
                  <a:latin typeface="Calibri" panose="020F0502020204030204"/>
                  <a:cs typeface="Arial"/>
                  <a:sym typeface="Arial"/>
                </a:rPr>
                <a:t>Om fokus och uppmärksamhet som är dörren till vår hjärna.</a:t>
              </a:r>
              <a:endParaRPr sz="2400">
                <a:solidFill>
                  <a:prstClr val="black"/>
                </a:solidFill>
                <a:latin typeface="Calibri" panose="020F0502020204030204"/>
                <a:cs typeface="Arial"/>
                <a:sym typeface="Arial"/>
              </a:endParaRPr>
            </a:p>
          </p:txBody>
        </p:sp>
        <p:pic>
          <p:nvPicPr>
            <p:cNvPr id="89" name="Google Shape;89;p1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251927" y="3043775"/>
              <a:ext cx="1659435" cy="874025"/>
            </a:xfrm>
            <a:prstGeom prst="rect">
              <a:avLst/>
            </a:prstGeom>
            <a:noFill/>
            <a:ln>
              <a:noFill/>
            </a:ln>
          </p:spPr>
        </p:pic>
      </p:grpSp>
      <p:grpSp>
        <p:nvGrpSpPr>
          <p:cNvPr id="90" name="Google Shape;90;p15"/>
          <p:cNvGrpSpPr/>
          <p:nvPr/>
        </p:nvGrpSpPr>
        <p:grpSpPr>
          <a:xfrm>
            <a:off x="2531286" y="4015263"/>
            <a:ext cx="2194516" cy="2656056"/>
            <a:chOff x="1898463" y="3011447"/>
            <a:chExt cx="1645887" cy="1992042"/>
          </a:xfrm>
        </p:grpSpPr>
        <p:sp>
          <p:nvSpPr>
            <p:cNvPr id="91" name="Google Shape;91;p15"/>
            <p:cNvSpPr/>
            <p:nvPr/>
          </p:nvSpPr>
          <p:spPr>
            <a:xfrm>
              <a:off x="1922250" y="3011447"/>
              <a:ext cx="1622100" cy="1980300"/>
            </a:xfrm>
            <a:prstGeom prst="rect">
              <a:avLst/>
            </a:prstGeom>
            <a:noFill/>
            <a:ln w="19050" cap="flat" cmpd="sng">
              <a:solidFill>
                <a:srgbClr val="CC0066"/>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2400">
                <a:solidFill>
                  <a:prstClr val="black"/>
                </a:solidFill>
                <a:latin typeface="Calibri" panose="020F0502020204030204"/>
                <a:cs typeface="Arial"/>
                <a:sym typeface="Arial"/>
              </a:endParaRPr>
            </a:p>
          </p:txBody>
        </p:sp>
        <p:sp>
          <p:nvSpPr>
            <p:cNvPr id="92" name="Google Shape;92;p15"/>
            <p:cNvSpPr txBox="1"/>
            <p:nvPr/>
          </p:nvSpPr>
          <p:spPr>
            <a:xfrm>
              <a:off x="1898463" y="4008588"/>
              <a:ext cx="1577700" cy="338620"/>
            </a:xfrm>
            <a:prstGeom prst="rect">
              <a:avLst/>
            </a:prstGeom>
            <a:noFill/>
            <a:ln>
              <a:noFill/>
            </a:ln>
          </p:spPr>
          <p:txBody>
            <a:bodyPr spcFirstLastPara="1" wrap="square" lIns="121900" tIns="121900" rIns="121900" bIns="121900" anchor="t" anchorCtr="0">
              <a:spAutoFit/>
            </a:bodyPr>
            <a:lstStyle/>
            <a:p>
              <a:pPr defTabSz="914412">
                <a:defRPr/>
              </a:pPr>
              <a:r>
                <a:rPr lang="sv" sz="1334">
                  <a:solidFill>
                    <a:srgbClr val="A7D1D1"/>
                  </a:solidFill>
                  <a:latin typeface="Bebas Neue"/>
                  <a:ea typeface="Bebas Neue"/>
                  <a:cs typeface="Bebas Neue"/>
                  <a:sym typeface="Bebas Neue"/>
                </a:rPr>
                <a:t>prestera utan ångest</a:t>
              </a:r>
              <a:endParaRPr sz="1334">
                <a:solidFill>
                  <a:srgbClr val="A7D1D1"/>
                </a:solidFill>
                <a:latin typeface="Bebas Neue"/>
                <a:ea typeface="Bebas Neue"/>
                <a:cs typeface="Bebas Neue"/>
                <a:sym typeface="Bebas Neue"/>
              </a:endParaRPr>
            </a:p>
          </p:txBody>
        </p:sp>
        <p:sp>
          <p:nvSpPr>
            <p:cNvPr id="93" name="Google Shape;93;p15"/>
            <p:cNvSpPr txBox="1"/>
            <p:nvPr/>
          </p:nvSpPr>
          <p:spPr>
            <a:xfrm>
              <a:off x="1912200" y="4287650"/>
              <a:ext cx="1597500" cy="715839"/>
            </a:xfrm>
            <a:prstGeom prst="rect">
              <a:avLst/>
            </a:prstGeom>
            <a:noFill/>
            <a:ln>
              <a:noFill/>
            </a:ln>
          </p:spPr>
          <p:txBody>
            <a:bodyPr spcFirstLastPara="1" wrap="square" lIns="121900" tIns="121900" rIns="121900" bIns="121900" anchor="t" anchorCtr="0">
              <a:spAutoFit/>
            </a:bodyPr>
            <a:lstStyle/>
            <a:p>
              <a:pPr defTabSz="914412">
                <a:lnSpc>
                  <a:spcPct val="115000"/>
                </a:lnSpc>
                <a:defRPr/>
              </a:pPr>
              <a:r>
                <a:rPr lang="sv" sz="1334">
                  <a:solidFill>
                    <a:srgbClr val="B2DEE7"/>
                  </a:solidFill>
                  <a:latin typeface="Calibri" panose="020F0502020204030204"/>
                  <a:cs typeface="Arial"/>
                  <a:sym typeface="Arial"/>
                </a:rPr>
                <a:t>Varför det kan vara läskigt att prestera och vad gör man åt det. </a:t>
              </a:r>
              <a:endParaRPr sz="2400">
                <a:solidFill>
                  <a:prstClr val="black"/>
                </a:solidFill>
                <a:latin typeface="Calibri" panose="020F0502020204030204"/>
                <a:cs typeface="Arial"/>
                <a:sym typeface="Arial"/>
              </a:endParaRPr>
            </a:p>
          </p:txBody>
        </p:sp>
        <p:pic>
          <p:nvPicPr>
            <p:cNvPr id="94" name="Google Shape;94;p15"/>
            <p:cNvPicPr preferRelativeResize="0"/>
            <p:nvPr/>
          </p:nvPicPr>
          <p:blipFill rotWithShape="1">
            <a:blip r:embed="rId4" cstate="email">
              <a:alphaModFix/>
              <a:extLst>
                <a:ext uri="{28A0092B-C50C-407E-A947-70E740481C1C}">
                  <a14:useLocalDpi xmlns:a14="http://schemas.microsoft.com/office/drawing/2010/main"/>
                </a:ext>
              </a:extLst>
            </a:blip>
            <a:srcRect b="-1"/>
            <a:stretch/>
          </p:blipFill>
          <p:spPr>
            <a:xfrm>
              <a:off x="1959151" y="3037700"/>
              <a:ext cx="1550549" cy="874012"/>
            </a:xfrm>
            <a:prstGeom prst="rect">
              <a:avLst/>
            </a:prstGeom>
            <a:noFill/>
            <a:ln>
              <a:noFill/>
            </a:ln>
          </p:spPr>
        </p:pic>
      </p:grpSp>
      <p:grpSp>
        <p:nvGrpSpPr>
          <p:cNvPr id="95" name="Google Shape;95;p15"/>
          <p:cNvGrpSpPr/>
          <p:nvPr/>
        </p:nvGrpSpPr>
        <p:grpSpPr>
          <a:xfrm>
            <a:off x="232884" y="4015264"/>
            <a:ext cx="2170416" cy="2640400"/>
            <a:chOff x="174663" y="3011447"/>
            <a:chExt cx="1627812" cy="1980300"/>
          </a:xfrm>
        </p:grpSpPr>
        <p:sp>
          <p:nvSpPr>
            <p:cNvPr id="96" name="Google Shape;96;p15"/>
            <p:cNvSpPr/>
            <p:nvPr/>
          </p:nvSpPr>
          <p:spPr>
            <a:xfrm>
              <a:off x="180375" y="3011447"/>
              <a:ext cx="1622100" cy="1980300"/>
            </a:xfrm>
            <a:prstGeom prst="rect">
              <a:avLst/>
            </a:prstGeom>
            <a:noFill/>
            <a:ln w="19050" cap="flat" cmpd="sng">
              <a:solidFill>
                <a:srgbClr val="CC0066"/>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2400">
                <a:solidFill>
                  <a:prstClr val="black"/>
                </a:solidFill>
                <a:latin typeface="Calibri" panose="020F0502020204030204"/>
                <a:cs typeface="Arial"/>
                <a:sym typeface="Arial"/>
              </a:endParaRPr>
            </a:p>
          </p:txBody>
        </p:sp>
        <p:sp>
          <p:nvSpPr>
            <p:cNvPr id="97" name="Google Shape;97;p15"/>
            <p:cNvSpPr txBox="1"/>
            <p:nvPr/>
          </p:nvSpPr>
          <p:spPr>
            <a:xfrm>
              <a:off x="174663" y="4008588"/>
              <a:ext cx="1577700" cy="338620"/>
            </a:xfrm>
            <a:prstGeom prst="rect">
              <a:avLst/>
            </a:prstGeom>
            <a:noFill/>
            <a:ln>
              <a:noFill/>
            </a:ln>
          </p:spPr>
          <p:txBody>
            <a:bodyPr spcFirstLastPara="1" wrap="square" lIns="121900" tIns="121900" rIns="121900" bIns="121900" anchor="t" anchorCtr="0">
              <a:spAutoFit/>
            </a:bodyPr>
            <a:lstStyle/>
            <a:p>
              <a:pPr defTabSz="914412">
                <a:defRPr/>
              </a:pPr>
              <a:r>
                <a:rPr lang="sv" sz="1334">
                  <a:solidFill>
                    <a:srgbClr val="A7D1D1"/>
                  </a:solidFill>
                  <a:latin typeface="Bebas Neue"/>
                  <a:ea typeface="Bebas Neue"/>
                  <a:cs typeface="Bebas Neue"/>
                  <a:sym typeface="Bebas Neue"/>
                </a:rPr>
                <a:t>MENTALA TALLRIKSMODELLEN</a:t>
              </a:r>
              <a:endParaRPr sz="1334">
                <a:solidFill>
                  <a:srgbClr val="A7D1D1"/>
                </a:solidFill>
                <a:latin typeface="Bebas Neue"/>
                <a:ea typeface="Bebas Neue"/>
                <a:cs typeface="Bebas Neue"/>
                <a:sym typeface="Bebas Neue"/>
              </a:endParaRPr>
            </a:p>
          </p:txBody>
        </p:sp>
        <p:sp>
          <p:nvSpPr>
            <p:cNvPr id="98" name="Google Shape;98;p15"/>
            <p:cNvSpPr txBox="1"/>
            <p:nvPr/>
          </p:nvSpPr>
          <p:spPr>
            <a:xfrm>
              <a:off x="187350" y="4287650"/>
              <a:ext cx="1597500" cy="538771"/>
            </a:xfrm>
            <a:prstGeom prst="rect">
              <a:avLst/>
            </a:prstGeom>
            <a:noFill/>
            <a:ln>
              <a:noFill/>
            </a:ln>
          </p:spPr>
          <p:txBody>
            <a:bodyPr spcFirstLastPara="1" wrap="square" lIns="121900" tIns="121900" rIns="121900" bIns="121900" anchor="t" anchorCtr="0">
              <a:spAutoFit/>
            </a:bodyPr>
            <a:lstStyle/>
            <a:p>
              <a:pPr defTabSz="914412">
                <a:lnSpc>
                  <a:spcPct val="115000"/>
                </a:lnSpc>
                <a:buClr>
                  <a:prstClr val="black"/>
                </a:buClr>
                <a:buSzPts val="1100"/>
                <a:defRPr/>
              </a:pPr>
              <a:r>
                <a:rPr lang="sv" sz="1334">
                  <a:solidFill>
                    <a:srgbClr val="B2DEE7"/>
                  </a:solidFill>
                  <a:latin typeface="Calibri" panose="020F0502020204030204"/>
                  <a:cs typeface="Arial"/>
                  <a:sym typeface="Arial"/>
                </a:rPr>
                <a:t>Om hjärnans 7 grundbehov för ett bättre mående. </a:t>
              </a:r>
              <a:endParaRPr sz="2400">
                <a:solidFill>
                  <a:prstClr val="black"/>
                </a:solidFill>
                <a:latin typeface="Calibri" panose="020F0502020204030204"/>
                <a:cs typeface="Arial"/>
                <a:sym typeface="Arial"/>
              </a:endParaRPr>
            </a:p>
          </p:txBody>
        </p:sp>
        <p:pic>
          <p:nvPicPr>
            <p:cNvPr id="99" name="Google Shape;99;p15"/>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228000" y="3038825"/>
              <a:ext cx="1564475" cy="895350"/>
            </a:xfrm>
            <a:prstGeom prst="rect">
              <a:avLst/>
            </a:prstGeom>
            <a:noFill/>
            <a:ln>
              <a:noFill/>
            </a:ln>
          </p:spPr>
        </p:pic>
      </p:grpSp>
      <p:sp>
        <p:nvSpPr>
          <p:cNvPr id="100" name="Google Shape;100;p15"/>
          <p:cNvSpPr/>
          <p:nvPr/>
        </p:nvSpPr>
        <p:spPr>
          <a:xfrm>
            <a:off x="493600" y="1817264"/>
            <a:ext cx="2529200" cy="1192400"/>
          </a:xfrm>
          <a:prstGeom prst="roundRect">
            <a:avLst>
              <a:gd name="adj" fmla="val 16667"/>
            </a:avLst>
          </a:prstGeom>
          <a:solidFill>
            <a:srgbClr val="112329"/>
          </a:solidFill>
          <a:ln w="28575" cap="flat" cmpd="sng">
            <a:solidFill>
              <a:srgbClr val="A7D1D1"/>
            </a:solidFill>
            <a:prstDash val="solid"/>
            <a:round/>
            <a:headEnd type="none" w="sm" len="sm"/>
            <a:tailEnd type="none" w="sm" len="sm"/>
          </a:ln>
        </p:spPr>
        <p:txBody>
          <a:bodyPr spcFirstLastPara="1" wrap="square" lIns="121900" tIns="121900" rIns="121900" bIns="121900" anchor="ctr" anchorCtr="0">
            <a:noAutofit/>
          </a:bodyPr>
          <a:lstStyle/>
          <a:p>
            <a:pPr algn="ctr" defTabSz="914412">
              <a:defRPr/>
            </a:pPr>
            <a:endParaRPr sz="1334">
              <a:solidFill>
                <a:prstClr val="white"/>
              </a:solidFill>
              <a:latin typeface="Calibri" panose="020F0502020204030204"/>
              <a:cs typeface="Arial"/>
              <a:sym typeface="Arial"/>
            </a:endParaRPr>
          </a:p>
          <a:p>
            <a:pPr algn="ctr" defTabSz="914412">
              <a:defRPr/>
            </a:pPr>
            <a:r>
              <a:rPr lang="sv" sz="1334">
                <a:solidFill>
                  <a:prstClr val="white"/>
                </a:solidFill>
                <a:latin typeface="Calibri" panose="020F0502020204030204"/>
                <a:cs typeface="Arial"/>
                <a:sym typeface="Arial"/>
              </a:rPr>
              <a:t>Ökad kunskap om strategier för välbefinnande</a:t>
            </a:r>
            <a:endParaRPr sz="1334">
              <a:solidFill>
                <a:prstClr val="white"/>
              </a:solidFill>
              <a:latin typeface="Calibri" panose="020F0502020204030204"/>
              <a:cs typeface="Arial"/>
              <a:sym typeface="Arial"/>
            </a:endParaRPr>
          </a:p>
          <a:p>
            <a:pPr defTabSz="914412">
              <a:defRPr/>
            </a:pPr>
            <a:endParaRPr sz="1334">
              <a:solidFill>
                <a:prstClr val="white"/>
              </a:solidFill>
              <a:latin typeface="Calibri" panose="020F0502020204030204"/>
              <a:cs typeface="Arial"/>
              <a:sym typeface="Arial"/>
            </a:endParaRPr>
          </a:p>
        </p:txBody>
      </p:sp>
      <p:sp>
        <p:nvSpPr>
          <p:cNvPr id="101" name="Google Shape;101;p15"/>
          <p:cNvSpPr/>
          <p:nvPr/>
        </p:nvSpPr>
        <p:spPr>
          <a:xfrm>
            <a:off x="3302351" y="1817280"/>
            <a:ext cx="2649600" cy="1192400"/>
          </a:xfrm>
          <a:prstGeom prst="roundRect">
            <a:avLst>
              <a:gd name="adj" fmla="val 16667"/>
            </a:avLst>
          </a:prstGeom>
          <a:solidFill>
            <a:srgbClr val="112329"/>
          </a:solidFill>
          <a:ln w="28575" cap="flat" cmpd="sng">
            <a:solidFill>
              <a:srgbClr val="A7D1D1"/>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1267">
              <a:solidFill>
                <a:prstClr val="white"/>
              </a:solidFill>
              <a:latin typeface="Calibri" panose="020F0502020204030204"/>
              <a:cs typeface="Arial"/>
              <a:sym typeface="Arial"/>
            </a:endParaRPr>
          </a:p>
          <a:p>
            <a:pPr algn="ctr" defTabSz="914412">
              <a:defRPr/>
            </a:pPr>
            <a:r>
              <a:rPr lang="sv" sz="1334">
                <a:solidFill>
                  <a:prstClr val="white"/>
                </a:solidFill>
                <a:latin typeface="Calibri" panose="020F0502020204030204"/>
                <a:cs typeface="Arial"/>
                <a:sym typeface="Arial"/>
              </a:rPr>
              <a:t>Dramafilm för igenkänning</a:t>
            </a:r>
            <a:endParaRPr sz="1334">
              <a:solidFill>
                <a:prstClr val="white"/>
              </a:solidFill>
              <a:latin typeface="Calibri" panose="020F0502020204030204"/>
              <a:cs typeface="Arial"/>
              <a:sym typeface="Arial"/>
            </a:endParaRPr>
          </a:p>
          <a:p>
            <a:pPr defTabSz="914412">
              <a:defRPr/>
            </a:pPr>
            <a:endParaRPr sz="2400">
              <a:solidFill>
                <a:prstClr val="white"/>
              </a:solidFill>
              <a:latin typeface="Calibri" panose="020F0502020204030204"/>
              <a:cs typeface="Arial"/>
              <a:sym typeface="Arial"/>
            </a:endParaRPr>
          </a:p>
        </p:txBody>
      </p:sp>
      <p:sp>
        <p:nvSpPr>
          <p:cNvPr id="102" name="Google Shape;102;p15"/>
          <p:cNvSpPr/>
          <p:nvPr/>
        </p:nvSpPr>
        <p:spPr>
          <a:xfrm>
            <a:off x="6231534" y="1817264"/>
            <a:ext cx="2649600" cy="1192400"/>
          </a:xfrm>
          <a:prstGeom prst="roundRect">
            <a:avLst>
              <a:gd name="adj" fmla="val 16667"/>
            </a:avLst>
          </a:prstGeom>
          <a:solidFill>
            <a:srgbClr val="112329"/>
          </a:solidFill>
          <a:ln w="28575" cap="flat" cmpd="sng">
            <a:solidFill>
              <a:srgbClr val="A7D1D1"/>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br>
              <a:rPr lang="sv-SE" sz="1267" dirty="0">
                <a:solidFill>
                  <a:prstClr val="white"/>
                </a:solidFill>
                <a:latin typeface="Calibri" panose="020F0502020204030204"/>
                <a:cs typeface="Arial"/>
                <a:sym typeface="Arial"/>
              </a:rPr>
            </a:br>
            <a:endParaRPr sz="1267" dirty="0">
              <a:solidFill>
                <a:prstClr val="white"/>
              </a:solidFill>
              <a:latin typeface="Calibri" panose="020F0502020204030204"/>
              <a:cs typeface="Arial"/>
              <a:sym typeface="Arial"/>
            </a:endParaRPr>
          </a:p>
          <a:p>
            <a:pPr algn="ctr" defTabSz="914412">
              <a:buClr>
                <a:prstClr val="black"/>
              </a:buClr>
              <a:buSzPts val="1100"/>
              <a:defRPr/>
            </a:pPr>
            <a:r>
              <a:rPr lang="sv" sz="1267" dirty="0">
                <a:solidFill>
                  <a:prstClr val="white"/>
                </a:solidFill>
                <a:latin typeface="Calibri" panose="020F0502020204030204"/>
                <a:cs typeface="Arial"/>
                <a:sym typeface="Arial"/>
              </a:rPr>
              <a:t>Regelbundet och återkommande under läsåret</a:t>
            </a:r>
            <a:endParaRPr sz="1334" dirty="0">
              <a:solidFill>
                <a:prstClr val="white"/>
              </a:solidFill>
              <a:latin typeface="Calibri" panose="020F0502020204030204"/>
              <a:cs typeface="Arial"/>
              <a:sym typeface="Arial"/>
            </a:endParaRPr>
          </a:p>
          <a:p>
            <a:pPr defTabSz="914412">
              <a:defRPr/>
            </a:pPr>
            <a:endParaRPr sz="2400" dirty="0">
              <a:solidFill>
                <a:prstClr val="white"/>
              </a:solidFill>
              <a:latin typeface="Calibri" panose="020F0502020204030204"/>
              <a:cs typeface="Arial"/>
              <a:sym typeface="Arial"/>
            </a:endParaRPr>
          </a:p>
        </p:txBody>
      </p:sp>
      <p:grpSp>
        <p:nvGrpSpPr>
          <p:cNvPr id="103" name="Google Shape;103;p15"/>
          <p:cNvGrpSpPr/>
          <p:nvPr/>
        </p:nvGrpSpPr>
        <p:grpSpPr>
          <a:xfrm>
            <a:off x="9839584" y="4015268"/>
            <a:ext cx="2183550" cy="3261625"/>
            <a:chOff x="5429888" y="3011325"/>
            <a:chExt cx="1637662" cy="2446219"/>
          </a:xfrm>
        </p:grpSpPr>
        <p:sp>
          <p:nvSpPr>
            <p:cNvPr id="104" name="Google Shape;104;p15"/>
            <p:cNvSpPr/>
            <p:nvPr/>
          </p:nvSpPr>
          <p:spPr>
            <a:xfrm>
              <a:off x="5445450" y="3011325"/>
              <a:ext cx="1622100" cy="1980300"/>
            </a:xfrm>
            <a:prstGeom prst="rect">
              <a:avLst/>
            </a:prstGeom>
            <a:noFill/>
            <a:ln w="19050" cap="flat" cmpd="sng">
              <a:solidFill>
                <a:srgbClr val="CC0066"/>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2400">
                <a:solidFill>
                  <a:prstClr val="black"/>
                </a:solidFill>
                <a:latin typeface="Calibri" panose="020F0502020204030204"/>
                <a:cs typeface="Arial"/>
                <a:sym typeface="Arial"/>
              </a:endParaRPr>
            </a:p>
          </p:txBody>
        </p:sp>
        <p:sp>
          <p:nvSpPr>
            <p:cNvPr id="105" name="Google Shape;105;p15"/>
            <p:cNvSpPr txBox="1"/>
            <p:nvPr/>
          </p:nvSpPr>
          <p:spPr>
            <a:xfrm>
              <a:off x="5429888" y="4008588"/>
              <a:ext cx="1577700" cy="338620"/>
            </a:xfrm>
            <a:prstGeom prst="rect">
              <a:avLst/>
            </a:prstGeom>
            <a:noFill/>
            <a:ln>
              <a:noFill/>
            </a:ln>
          </p:spPr>
          <p:txBody>
            <a:bodyPr spcFirstLastPara="1" wrap="square" lIns="121900" tIns="121900" rIns="121900" bIns="121900" anchor="t" anchorCtr="0">
              <a:spAutoFit/>
            </a:bodyPr>
            <a:lstStyle/>
            <a:p>
              <a:pPr defTabSz="914412">
                <a:defRPr/>
              </a:pPr>
              <a:r>
                <a:rPr lang="sv" sz="1334" dirty="0">
                  <a:solidFill>
                    <a:srgbClr val="A7D1D1"/>
                  </a:solidFill>
                  <a:latin typeface="Bebas Neue"/>
                  <a:ea typeface="Bebas Neue"/>
                  <a:cs typeface="Bebas Neue"/>
                  <a:sym typeface="Bebas Neue"/>
                </a:rPr>
                <a:t>Sociala medier &amp; Spel</a:t>
              </a:r>
              <a:endParaRPr sz="1334" dirty="0">
                <a:solidFill>
                  <a:srgbClr val="A7D1D1"/>
                </a:solidFill>
                <a:latin typeface="Bebas Neue"/>
                <a:ea typeface="Bebas Neue"/>
                <a:cs typeface="Bebas Neue"/>
                <a:sym typeface="Bebas Neue"/>
              </a:endParaRPr>
            </a:p>
          </p:txBody>
        </p:sp>
        <p:sp>
          <p:nvSpPr>
            <p:cNvPr id="106" name="Google Shape;106;p15"/>
            <p:cNvSpPr txBox="1"/>
            <p:nvPr/>
          </p:nvSpPr>
          <p:spPr>
            <a:xfrm>
              <a:off x="5461275" y="4287638"/>
              <a:ext cx="1577700" cy="1169906"/>
            </a:xfrm>
            <a:prstGeom prst="rect">
              <a:avLst/>
            </a:prstGeom>
            <a:noFill/>
            <a:ln>
              <a:noFill/>
            </a:ln>
          </p:spPr>
          <p:txBody>
            <a:bodyPr spcFirstLastPara="1" wrap="square" lIns="121900" tIns="121900" rIns="121900" bIns="121900" anchor="t" anchorCtr="0">
              <a:spAutoFit/>
            </a:bodyPr>
            <a:lstStyle/>
            <a:p>
              <a:pPr defTabSz="914412">
                <a:lnSpc>
                  <a:spcPct val="115000"/>
                </a:lnSpc>
                <a:defRPr/>
              </a:pPr>
              <a:r>
                <a:rPr lang="sv" sz="1334">
                  <a:solidFill>
                    <a:srgbClr val="B2DEE7"/>
                  </a:solidFill>
                  <a:latin typeface="Calibri" panose="020F0502020204030204"/>
                  <a:cs typeface="Arial"/>
                  <a:sym typeface="Arial"/>
                </a:rPr>
                <a:t>Digitala mediers trix och om att ta tillbaka kontrollen över din tid.</a:t>
              </a:r>
              <a:endParaRPr sz="1334">
                <a:solidFill>
                  <a:srgbClr val="B2DEE7"/>
                </a:solidFill>
                <a:latin typeface="Calibri" panose="020F0502020204030204"/>
                <a:cs typeface="Arial"/>
                <a:sym typeface="Arial"/>
              </a:endParaRPr>
            </a:p>
            <a:p>
              <a:pPr defTabSz="914412">
                <a:lnSpc>
                  <a:spcPct val="115000"/>
                </a:lnSpc>
                <a:defRPr/>
              </a:pPr>
              <a:endParaRPr sz="1334">
                <a:solidFill>
                  <a:srgbClr val="B2DEE7"/>
                </a:solidFill>
                <a:latin typeface="Calibri" panose="020F0502020204030204"/>
                <a:cs typeface="Arial"/>
                <a:sym typeface="Arial"/>
              </a:endParaRPr>
            </a:p>
            <a:p>
              <a:pPr defTabSz="914412">
                <a:defRPr/>
              </a:pPr>
              <a:endParaRPr sz="2400">
                <a:solidFill>
                  <a:prstClr val="black"/>
                </a:solidFill>
                <a:latin typeface="Calibri" panose="020F0502020204030204"/>
                <a:cs typeface="Arial"/>
                <a:sym typeface="Arial"/>
              </a:endParaRPr>
            </a:p>
          </p:txBody>
        </p:sp>
        <p:pic>
          <p:nvPicPr>
            <p:cNvPr id="107" name="Google Shape;107;p15"/>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492649" y="3043650"/>
              <a:ext cx="1542451" cy="906352"/>
            </a:xfrm>
            <a:prstGeom prst="rect">
              <a:avLst/>
            </a:prstGeom>
            <a:noFill/>
            <a:ln>
              <a:noFill/>
            </a:ln>
          </p:spPr>
        </p:pic>
      </p:grpSp>
      <p:grpSp>
        <p:nvGrpSpPr>
          <p:cNvPr id="108" name="Google Shape;108;p15"/>
          <p:cNvGrpSpPr/>
          <p:nvPr/>
        </p:nvGrpSpPr>
        <p:grpSpPr>
          <a:xfrm>
            <a:off x="7484718" y="4015264"/>
            <a:ext cx="2186800" cy="2640400"/>
            <a:chOff x="3678500" y="3011447"/>
            <a:chExt cx="1640100" cy="1980300"/>
          </a:xfrm>
        </p:grpSpPr>
        <p:sp>
          <p:nvSpPr>
            <p:cNvPr id="109" name="Google Shape;109;p15"/>
            <p:cNvSpPr/>
            <p:nvPr/>
          </p:nvSpPr>
          <p:spPr>
            <a:xfrm>
              <a:off x="3696500" y="3011447"/>
              <a:ext cx="1622100" cy="1980300"/>
            </a:xfrm>
            <a:prstGeom prst="rect">
              <a:avLst/>
            </a:prstGeom>
            <a:noFill/>
            <a:ln w="19050" cap="flat" cmpd="sng">
              <a:solidFill>
                <a:srgbClr val="CC0066"/>
              </a:solidFill>
              <a:prstDash val="solid"/>
              <a:round/>
              <a:headEnd type="none" w="sm" len="sm"/>
              <a:tailEnd type="none" w="sm" len="sm"/>
            </a:ln>
          </p:spPr>
          <p:txBody>
            <a:bodyPr spcFirstLastPara="1" wrap="square" lIns="121900" tIns="121900" rIns="121900" bIns="121900" anchor="ctr" anchorCtr="0">
              <a:noAutofit/>
            </a:bodyPr>
            <a:lstStyle/>
            <a:p>
              <a:pPr defTabSz="914412">
                <a:defRPr/>
              </a:pPr>
              <a:endParaRPr sz="2400">
                <a:solidFill>
                  <a:prstClr val="black"/>
                </a:solidFill>
                <a:latin typeface="Calibri" panose="020F0502020204030204"/>
                <a:cs typeface="Arial"/>
                <a:sym typeface="Arial"/>
              </a:endParaRPr>
            </a:p>
          </p:txBody>
        </p:sp>
        <p:sp>
          <p:nvSpPr>
            <p:cNvPr id="110" name="Google Shape;110;p15"/>
            <p:cNvSpPr txBox="1"/>
            <p:nvPr/>
          </p:nvSpPr>
          <p:spPr>
            <a:xfrm>
              <a:off x="3678500" y="4008588"/>
              <a:ext cx="1577700" cy="338620"/>
            </a:xfrm>
            <a:prstGeom prst="rect">
              <a:avLst/>
            </a:prstGeom>
            <a:noFill/>
            <a:ln>
              <a:noFill/>
            </a:ln>
          </p:spPr>
          <p:txBody>
            <a:bodyPr spcFirstLastPara="1" wrap="square" lIns="121900" tIns="121900" rIns="121900" bIns="121900" anchor="t" anchorCtr="0">
              <a:spAutoFit/>
            </a:bodyPr>
            <a:lstStyle/>
            <a:p>
              <a:pPr defTabSz="914412">
                <a:defRPr/>
              </a:pPr>
              <a:r>
                <a:rPr lang="sv" sz="1334">
                  <a:solidFill>
                    <a:srgbClr val="A7D1D1"/>
                  </a:solidFill>
                  <a:latin typeface="Bebas Neue"/>
                  <a:ea typeface="Bebas Neue"/>
                  <a:cs typeface="Bebas Neue"/>
                  <a:sym typeface="Bebas Neue"/>
                </a:rPr>
                <a:t>Forma din hjärna</a:t>
              </a:r>
              <a:endParaRPr sz="1334">
                <a:solidFill>
                  <a:srgbClr val="A7D1D1"/>
                </a:solidFill>
                <a:latin typeface="Bebas Neue"/>
                <a:ea typeface="Bebas Neue"/>
                <a:cs typeface="Bebas Neue"/>
                <a:sym typeface="Bebas Neue"/>
              </a:endParaRPr>
            </a:p>
          </p:txBody>
        </p:sp>
        <p:sp>
          <p:nvSpPr>
            <p:cNvPr id="111" name="Google Shape;111;p15"/>
            <p:cNvSpPr txBox="1"/>
            <p:nvPr/>
          </p:nvSpPr>
          <p:spPr>
            <a:xfrm>
              <a:off x="3698238" y="4287638"/>
              <a:ext cx="1597500" cy="538771"/>
            </a:xfrm>
            <a:prstGeom prst="rect">
              <a:avLst/>
            </a:prstGeom>
            <a:noFill/>
            <a:ln>
              <a:noFill/>
            </a:ln>
          </p:spPr>
          <p:txBody>
            <a:bodyPr spcFirstLastPara="1" wrap="square" lIns="121900" tIns="121900" rIns="121900" bIns="121900" anchor="t" anchorCtr="0">
              <a:spAutoFit/>
            </a:bodyPr>
            <a:lstStyle/>
            <a:p>
              <a:pPr defTabSz="914412">
                <a:lnSpc>
                  <a:spcPct val="115000"/>
                </a:lnSpc>
                <a:defRPr/>
              </a:pPr>
              <a:r>
                <a:rPr lang="sv" sz="1334">
                  <a:solidFill>
                    <a:srgbClr val="B2DEE7"/>
                  </a:solidFill>
                  <a:latin typeface="Calibri" panose="020F0502020204030204"/>
                  <a:cs typeface="Arial"/>
                  <a:sym typeface="Arial"/>
                </a:rPr>
                <a:t>Hjärnan är formbar utifrån vad du gör med din tid.</a:t>
              </a:r>
              <a:endParaRPr sz="2400">
                <a:solidFill>
                  <a:prstClr val="black"/>
                </a:solidFill>
                <a:latin typeface="Calibri" panose="020F0502020204030204"/>
                <a:cs typeface="Arial"/>
                <a:sym typeface="Arial"/>
              </a:endParaRPr>
            </a:p>
          </p:txBody>
        </p:sp>
        <p:pic>
          <p:nvPicPr>
            <p:cNvPr id="112" name="Google Shape;112;p15"/>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3729487" y="3043774"/>
              <a:ext cx="1543012" cy="888856"/>
            </a:xfrm>
            <a:prstGeom prst="rect">
              <a:avLst/>
            </a:prstGeom>
            <a:noFill/>
            <a:ln>
              <a:noFill/>
            </a:ln>
          </p:spPr>
        </p:pic>
      </p:grpSp>
      <p:pic>
        <p:nvPicPr>
          <p:cNvPr id="16" name="Bildobjekt 15" descr="En bild som visar text&#10;&#10;Automatiskt genererad beskrivning">
            <a:extLst>
              <a:ext uri="{FF2B5EF4-FFF2-40B4-BE49-F238E27FC236}">
                <a16:creationId xmlns:a16="http://schemas.microsoft.com/office/drawing/2014/main" id="{5FF80491-88ED-1B68-A41E-22C983CC5FB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0853833" y="146815"/>
            <a:ext cx="1113906" cy="1050955"/>
          </a:xfrm>
          <a:prstGeom prst="rect">
            <a:avLst/>
          </a:prstGeom>
        </p:spPr>
      </p:pic>
      <p:sp>
        <p:nvSpPr>
          <p:cNvPr id="2" name="Footer Placeholder 3">
            <a:extLst>
              <a:ext uri="{FF2B5EF4-FFF2-40B4-BE49-F238E27FC236}">
                <a16:creationId xmlns:a16="http://schemas.microsoft.com/office/drawing/2014/main" id="{4799445F-548B-AADB-3521-3EEA19940FAB}"/>
              </a:ext>
            </a:extLst>
          </p:cNvPr>
          <p:cNvSpPr txBox="1">
            <a:spLocks/>
          </p:cNvSpPr>
          <p:nvPr/>
        </p:nvSpPr>
        <p:spPr>
          <a:xfrm>
            <a:off x="11046398" y="6587085"/>
            <a:ext cx="2874369" cy="22860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1pPr>
            <a:lvl2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2pPr>
            <a:lvl3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3pPr>
            <a:lvl4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4pPr>
            <a:lvl5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5pPr>
            <a:lvl6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6pPr>
            <a:lvl7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7pPr>
            <a:lvl8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8pPr>
            <a:lvl9pPr marL="0" marR="0" indent="0" algn="l" defTabSz="18288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n-lt"/>
                <a:ea typeface="+mn-ea"/>
                <a:cs typeface="+mn-cs"/>
                <a:sym typeface="Arial"/>
              </a:defRPr>
            </a:lvl9pPr>
          </a:lstStyle>
          <a:p>
            <a:pPr defTabSz="914400">
              <a:defRPr/>
            </a:pPr>
            <a:r>
              <a:rPr lang="en-GB" sz="900" kern="0" dirty="0" err="1">
                <a:solidFill>
                  <a:srgbClr val="FFFFFF"/>
                </a:solidFill>
                <a:latin typeface="Arial"/>
              </a:rPr>
              <a:t>www.detsynsinte.se</a:t>
            </a:r>
            <a:r>
              <a:rPr lang="en-GB" sz="1400" kern="0" dirty="0">
                <a:solidFill>
                  <a:srgbClr val="FFFFFF"/>
                </a:solidFill>
                <a:latin typeface="Arial"/>
              </a:rPr>
              <a:t>  </a:t>
            </a:r>
          </a:p>
        </p:txBody>
      </p:sp>
    </p:spTree>
    <p:extLst>
      <p:ext uri="{BB962C8B-B14F-4D97-AF65-F5344CB8AC3E}">
        <p14:creationId xmlns:p14="http://schemas.microsoft.com/office/powerpoint/2010/main" val="25366994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39"/>
          <p:cNvSpPr txBox="1"/>
          <p:nvPr/>
        </p:nvSpPr>
        <p:spPr>
          <a:xfrm>
            <a:off x="512167" y="1974168"/>
            <a:ext cx="10543200" cy="1682793"/>
          </a:xfrm>
          <a:prstGeom prst="rect">
            <a:avLst/>
          </a:prstGeom>
          <a:noFill/>
          <a:ln>
            <a:noFill/>
          </a:ln>
        </p:spPr>
        <p:txBody>
          <a:bodyPr spcFirstLastPara="1" wrap="square" lIns="121900" tIns="121900" rIns="121900" bIns="121900" anchor="t" anchorCtr="0">
            <a:spAutoFit/>
          </a:bodyPr>
          <a:lstStyle/>
          <a:p>
            <a:pPr defTabSz="1219215">
              <a:buClr>
                <a:srgbClr val="000000"/>
              </a:buClr>
            </a:pPr>
            <a:r>
              <a:rPr lang="sv" sz="1867">
                <a:solidFill>
                  <a:srgbClr val="D4F0F0"/>
                </a:solidFill>
                <a:latin typeface="Proxima Nova"/>
                <a:ea typeface="Proxima Nova"/>
                <a:cs typeface="Proxima Nova"/>
                <a:sym typeface="Proxima Nova"/>
              </a:rPr>
              <a:t>Filmserie med interaktiva diskussionsfrågor</a:t>
            </a:r>
            <a:endParaRPr sz="1867">
              <a:solidFill>
                <a:srgbClr val="D4F0F0"/>
              </a:solidFill>
              <a:latin typeface="Proxima Nova"/>
              <a:ea typeface="Proxima Nova"/>
              <a:cs typeface="Proxima Nova"/>
              <a:sym typeface="Proxima Nova"/>
            </a:endParaRPr>
          </a:p>
          <a:p>
            <a:pPr defTabSz="1219215">
              <a:buClr>
                <a:srgbClr val="000000"/>
              </a:buClr>
            </a:pPr>
            <a:r>
              <a:rPr lang="sv" sz="1867">
                <a:solidFill>
                  <a:srgbClr val="D4F0F0"/>
                </a:solidFill>
                <a:latin typeface="Proxima Nova"/>
                <a:ea typeface="Proxima Nova"/>
                <a:cs typeface="Proxima Nova"/>
                <a:sym typeface="Proxima Nova"/>
              </a:rPr>
              <a:t>Dramatiserade berättelser blandas med forskare, psykologer och expert. </a:t>
            </a:r>
            <a:endParaRPr sz="1867">
              <a:solidFill>
                <a:srgbClr val="D4F0F0"/>
              </a:solidFill>
              <a:latin typeface="Proxima Nova"/>
              <a:ea typeface="Proxima Nova"/>
              <a:cs typeface="Proxima Nova"/>
              <a:sym typeface="Proxima Nova"/>
            </a:endParaRPr>
          </a:p>
          <a:p>
            <a:pPr defTabSz="1219215">
              <a:buClr>
                <a:srgbClr val="000000"/>
              </a:buClr>
            </a:pPr>
            <a:r>
              <a:rPr lang="sv" sz="1867">
                <a:solidFill>
                  <a:srgbClr val="D4F0F0"/>
                </a:solidFill>
                <a:latin typeface="Proxima Nova"/>
                <a:ea typeface="Proxima Nova"/>
                <a:cs typeface="Proxima Nova"/>
                <a:sym typeface="Proxima Nova"/>
              </a:rPr>
              <a:t>Strukturerade övningar för eleverna</a:t>
            </a:r>
            <a:endParaRPr sz="1867">
              <a:solidFill>
                <a:srgbClr val="D4F0F0"/>
              </a:solidFill>
              <a:latin typeface="Proxima Nova"/>
              <a:ea typeface="Proxima Nova"/>
              <a:cs typeface="Proxima Nova"/>
              <a:sym typeface="Proxima Nova"/>
            </a:endParaRPr>
          </a:p>
          <a:p>
            <a:pPr defTabSz="1219215">
              <a:buClr>
                <a:srgbClr val="000000"/>
              </a:buClr>
            </a:pPr>
            <a:endParaRPr sz="1867">
              <a:solidFill>
                <a:srgbClr val="D4F0F0"/>
              </a:solidFill>
              <a:latin typeface="Proxima Nova"/>
              <a:ea typeface="Proxima Nova"/>
              <a:cs typeface="Proxima Nova"/>
              <a:sym typeface="Proxima Nova"/>
            </a:endParaRPr>
          </a:p>
          <a:p>
            <a:pPr defTabSz="1219215">
              <a:buClr>
                <a:srgbClr val="000000"/>
              </a:buClr>
            </a:pPr>
            <a:endParaRPr sz="1867">
              <a:solidFill>
                <a:srgbClr val="FFFFFF"/>
              </a:solidFill>
              <a:latin typeface="Arial"/>
              <a:cs typeface="Arial"/>
              <a:sym typeface="Arial"/>
            </a:endParaRPr>
          </a:p>
        </p:txBody>
      </p:sp>
      <p:pic>
        <p:nvPicPr>
          <p:cNvPr id="596" name="Google Shape;596;p3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 y="1175935"/>
            <a:ext cx="12192004" cy="5241967"/>
          </a:xfrm>
          <a:prstGeom prst="rect">
            <a:avLst/>
          </a:prstGeom>
          <a:noFill/>
          <a:ln>
            <a:noFill/>
          </a:ln>
        </p:spPr>
      </p:pic>
      <p:sp>
        <p:nvSpPr>
          <p:cNvPr id="597" name="Google Shape;597;p39"/>
          <p:cNvSpPr txBox="1">
            <a:spLocks noGrp="1"/>
          </p:cNvSpPr>
          <p:nvPr>
            <p:ph type="ctrTitle" idx="4294967295"/>
          </p:nvPr>
        </p:nvSpPr>
        <p:spPr>
          <a:xfrm>
            <a:off x="243167" y="263400"/>
            <a:ext cx="10812000" cy="855200"/>
          </a:xfrm>
          <a:prstGeom prst="rect">
            <a:avLst/>
          </a:prstGeom>
        </p:spPr>
        <p:txBody>
          <a:bodyPr spcFirstLastPara="1" wrap="square" lIns="121900" tIns="121900" rIns="121900" bIns="121900" anchor="t" anchorCtr="0">
            <a:normAutofit/>
          </a:bodyPr>
          <a:lstStyle/>
          <a:p>
            <a:r>
              <a:rPr lang="en-GB" sz="2700" b="1" dirty="0">
                <a:solidFill>
                  <a:srgbClr val="A7D1D1"/>
                </a:solidFill>
                <a:latin typeface="Bebas Neue"/>
                <a:ea typeface="Bebas Neue"/>
                <a:cs typeface="Bebas Neue"/>
                <a:sym typeface="Bebas Neue"/>
              </a:rPr>
              <a:t>T</a:t>
            </a:r>
            <a:r>
              <a:rPr lang="sv" sz="2700" b="1" dirty="0">
                <a:solidFill>
                  <a:srgbClr val="A7D1D1"/>
                </a:solidFill>
                <a:latin typeface="Bebas Neue"/>
                <a:ea typeface="Bebas Neue"/>
                <a:cs typeface="Bebas Neue"/>
                <a:sym typeface="Bebas Neue"/>
              </a:rPr>
              <a:t>ips till vårdnadshavare</a:t>
            </a:r>
            <a:endParaRPr dirty="0">
              <a:solidFill>
                <a:srgbClr val="A7D1D1"/>
              </a:solidFill>
              <a:latin typeface="Bebas Neue"/>
              <a:ea typeface="Bebas Neue"/>
              <a:cs typeface="Bebas Neue"/>
              <a:sym typeface="Bebas Neue"/>
            </a:endParaRPr>
          </a:p>
        </p:txBody>
      </p:sp>
      <p:sp>
        <p:nvSpPr>
          <p:cNvPr id="598" name="Google Shape;598;p39"/>
          <p:cNvSpPr/>
          <p:nvPr/>
        </p:nvSpPr>
        <p:spPr>
          <a:xfrm>
            <a:off x="0" y="6305300"/>
            <a:ext cx="12192000" cy="552800"/>
          </a:xfrm>
          <a:prstGeom prst="rect">
            <a:avLst/>
          </a:prstGeom>
          <a:solidFill>
            <a:srgbClr val="142E36"/>
          </a:solidFill>
          <a:ln>
            <a:noFill/>
          </a:ln>
        </p:spPr>
        <p:txBody>
          <a:bodyPr spcFirstLastPara="1" wrap="square" lIns="121900" tIns="121900" rIns="121900" bIns="121900" anchor="ctr" anchorCtr="0">
            <a:noAutofit/>
          </a:bodyPr>
          <a:lstStyle/>
          <a:p>
            <a:pPr defTabSz="1219215">
              <a:lnSpc>
                <a:spcPct val="115000"/>
              </a:lnSpc>
              <a:buClr>
                <a:srgbClr val="000000"/>
              </a:buClr>
            </a:pPr>
            <a:endParaRPr sz="2400">
              <a:solidFill>
                <a:srgbClr val="9E9E9E"/>
              </a:solidFill>
              <a:latin typeface="Arial"/>
              <a:cs typeface="Arial"/>
              <a:sym typeface="Arial"/>
            </a:endParaRPr>
          </a:p>
          <a:p>
            <a:pPr defTabSz="1219215">
              <a:spcBef>
                <a:spcPts val="1600"/>
              </a:spcBef>
              <a:buClr>
                <a:srgbClr val="000000"/>
              </a:buClr>
            </a:pPr>
            <a:endParaRPr sz="1867">
              <a:solidFill>
                <a:srgbClr val="FFFFFF"/>
              </a:solidFill>
              <a:latin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132D36"/>
        </a:solidFill>
        <a:effectLst/>
      </p:bgPr>
    </p:bg>
    <p:spTree>
      <p:nvGrpSpPr>
        <p:cNvPr id="1" name=""/>
        <p:cNvGrpSpPr/>
        <p:nvPr/>
      </p:nvGrpSpPr>
      <p:grpSpPr>
        <a:xfrm>
          <a:off x="0" y="0"/>
          <a:ext cx="0" cy="0"/>
          <a:chOff x="0" y="0"/>
          <a:chExt cx="0" cy="0"/>
        </a:xfrm>
      </p:grpSpPr>
      <p:sp>
        <p:nvSpPr>
          <p:cNvPr id="1012" name="Google Shape;160;p24"/>
          <p:cNvSpPr txBox="1">
            <a:spLocks noGrp="1"/>
          </p:cNvSpPr>
          <p:nvPr>
            <p:ph type="title"/>
          </p:nvPr>
        </p:nvSpPr>
        <p:spPr>
          <a:xfrm>
            <a:off x="189766" y="610835"/>
            <a:ext cx="7572267" cy="1938973"/>
          </a:xfrm>
          <a:prstGeom prst="rect">
            <a:avLst/>
          </a:prstGeom>
        </p:spPr>
        <p:txBody>
          <a:bodyPr>
            <a:normAutofit fontScale="90000"/>
          </a:bodyPr>
          <a:lstStyle/>
          <a:p>
            <a:pPr>
              <a:defRPr sz="9000" b="1"/>
            </a:pPr>
            <a:r>
              <a:rPr sz="4200" dirty="0">
                <a:solidFill>
                  <a:srgbClr val="A7D2D1"/>
                </a:solidFill>
                <a:latin typeface="Bebas Neue" panose="020B0606020202050201" pitchFamily="34" charset="77"/>
              </a:rPr>
              <a:t>Info om </a:t>
            </a:r>
            <a:r>
              <a:rPr lang="sv-SE" sz="4200" dirty="0">
                <a:solidFill>
                  <a:srgbClr val="A7D2D1"/>
                </a:solidFill>
                <a:latin typeface="Bebas Neue" panose="020B0606020202050201" pitchFamily="34" charset="77"/>
              </a:rPr>
              <a:t>PROGRAMMET</a:t>
            </a:r>
            <a:br>
              <a:rPr lang="sv-SE" sz="4200" dirty="0">
                <a:solidFill>
                  <a:srgbClr val="A7D2D1"/>
                </a:solidFill>
                <a:latin typeface="Bebas Neue" panose="020B0606020202050201" pitchFamily="34" charset="77"/>
              </a:rPr>
            </a:br>
            <a:br>
              <a:rPr lang="en-SE" sz="4200" dirty="0">
                <a:solidFill>
                  <a:srgbClr val="A7D2D1"/>
                </a:solidFill>
                <a:latin typeface="Bebas Neue" panose="020B0606020202050201" pitchFamily="34" charset="77"/>
              </a:rPr>
            </a:br>
            <a:br>
              <a:rPr lang="en-SE" sz="4200" dirty="0">
                <a:solidFill>
                  <a:srgbClr val="A7D2D1"/>
                </a:solidFill>
                <a:latin typeface="Bebas Neue" panose="020B0606020202050201" pitchFamily="34" charset="77"/>
              </a:rPr>
            </a:br>
            <a:br>
              <a:rPr lang="en-SE" sz="4200" dirty="0">
                <a:solidFill>
                  <a:srgbClr val="A7D2D1"/>
                </a:solidFill>
                <a:latin typeface="Bebas Neue" panose="020B0606020202050201" pitchFamily="34" charset="77"/>
              </a:rPr>
            </a:br>
            <a:br>
              <a:rPr lang="en-SE" sz="4200" dirty="0">
                <a:solidFill>
                  <a:srgbClr val="A7D2D1"/>
                </a:solidFill>
                <a:latin typeface="Bebas Neue" panose="020B0606020202050201" pitchFamily="34" charset="77"/>
              </a:rPr>
            </a:br>
            <a:br>
              <a:rPr lang="en-SE" sz="4200" dirty="0">
                <a:solidFill>
                  <a:srgbClr val="A7D2D1"/>
                </a:solidFill>
                <a:latin typeface="Bebas Neue" panose="020B0606020202050201" pitchFamily="34" charset="77"/>
              </a:rPr>
            </a:br>
            <a:br>
              <a:rPr lang="sv-SE" sz="4200" dirty="0">
                <a:solidFill>
                  <a:srgbClr val="A7D2D1"/>
                </a:solidFill>
                <a:latin typeface="Bebas Neue" panose="020B0606020202050201" pitchFamily="34" charset="77"/>
              </a:rPr>
            </a:br>
            <a:endParaRPr sz="4200" dirty="0">
              <a:solidFill>
                <a:srgbClr val="A7D2D1"/>
              </a:solidFill>
              <a:latin typeface="Bebas Neue" panose="020B0606020202050201" pitchFamily="34" charset="77"/>
            </a:endParaRPr>
          </a:p>
        </p:txBody>
      </p:sp>
      <p:pic>
        <p:nvPicPr>
          <p:cNvPr id="1014" name="Google Shape;163;p24" descr="Google Shape;163;p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13" y="3045107"/>
            <a:ext cx="2063356" cy="2063359"/>
          </a:xfrm>
          <a:prstGeom prst="rect">
            <a:avLst/>
          </a:prstGeom>
          <a:ln w="12700">
            <a:miter lim="400000"/>
          </a:ln>
        </p:spPr>
      </p:pic>
      <p:sp>
        <p:nvSpPr>
          <p:cNvPr id="2" name="TextBox 1">
            <a:extLst>
              <a:ext uri="{FF2B5EF4-FFF2-40B4-BE49-F238E27FC236}">
                <a16:creationId xmlns:a16="http://schemas.microsoft.com/office/drawing/2014/main" id="{3E42B098-4019-5D29-71EB-F44FF14CE440}"/>
              </a:ext>
            </a:extLst>
          </p:cNvPr>
          <p:cNvSpPr txBox="1"/>
          <p:nvPr/>
        </p:nvSpPr>
        <p:spPr>
          <a:xfrm>
            <a:off x="4259378" y="704014"/>
            <a:ext cx="4057651"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defTabSz="821510" hangingPunct="0"/>
            <a:r>
              <a:rPr lang="sv-SE" sz="3200" b="1" dirty="0">
                <a:solidFill>
                  <a:srgbClr val="CC0065"/>
                </a:solidFill>
                <a:latin typeface="Arial" panose="020B0604020202020204" pitchFamily="34" charset="0"/>
                <a:ea typeface="Helvetica Neue"/>
                <a:cs typeface="Arial" panose="020B0604020202020204" pitchFamily="34" charset="0"/>
                <a:sym typeface="Helvetica Neue"/>
                <a:hlinkClick r:id="rId4">
                  <a:extLst>
                    <a:ext uri="{A12FA001-AC4F-418D-AE19-62706E023703}">
                      <ahyp:hlinkClr xmlns:ahyp="http://schemas.microsoft.com/office/drawing/2018/hyperlinkcolor" val="tx"/>
                    </a:ext>
                  </a:extLst>
                </a:hlinkClick>
              </a:rPr>
              <a:t>www.detsynsinte.se</a:t>
            </a:r>
            <a:r>
              <a:rPr lang="sv-SE" sz="3200" b="1" dirty="0">
                <a:solidFill>
                  <a:srgbClr val="CC0065"/>
                </a:solidFill>
                <a:latin typeface="Arial" panose="020B0604020202020204" pitchFamily="34" charset="0"/>
                <a:ea typeface="Helvetica Neue"/>
                <a:cs typeface="Arial" panose="020B0604020202020204" pitchFamily="34" charset="0"/>
                <a:sym typeface="Helvetica Neue"/>
              </a:rPr>
              <a:t> </a:t>
            </a:r>
          </a:p>
        </p:txBody>
      </p:sp>
      <p:pic>
        <p:nvPicPr>
          <p:cNvPr id="4" name="Picture 3">
            <a:extLst>
              <a:ext uri="{FF2B5EF4-FFF2-40B4-BE49-F238E27FC236}">
                <a16:creationId xmlns:a16="http://schemas.microsoft.com/office/drawing/2014/main" id="{F1A4706E-7F6E-652F-F3C6-E625D2BF4E63}"/>
              </a:ext>
            </a:extLst>
          </p:cNvPr>
          <p:cNvPicPr>
            <a:picLocks noChangeAspect="1"/>
          </p:cNvPicPr>
          <p:nvPr/>
        </p:nvPicPr>
        <p:blipFill rotWithShape="1">
          <a:blip r:embed="rId5"/>
          <a:srcRect t="1402" r="-101" b="935"/>
          <a:stretch/>
        </p:blipFill>
        <p:spPr>
          <a:xfrm>
            <a:off x="3498423" y="2234234"/>
            <a:ext cx="7385695" cy="3112467"/>
          </a:xfrm>
          <a:prstGeom prst="rect">
            <a:avLst/>
          </a:prstGeom>
        </p:spPr>
      </p:pic>
      <p:sp>
        <p:nvSpPr>
          <p:cNvPr id="5" name="Google Shape;138;p22">
            <a:extLst>
              <a:ext uri="{FF2B5EF4-FFF2-40B4-BE49-F238E27FC236}">
                <a16:creationId xmlns:a16="http://schemas.microsoft.com/office/drawing/2014/main" id="{F3BE1BE1-B9BB-7C94-8757-D7FA323F1835}"/>
              </a:ext>
            </a:extLst>
          </p:cNvPr>
          <p:cNvSpPr txBox="1">
            <a:spLocks/>
          </p:cNvSpPr>
          <p:nvPr/>
        </p:nvSpPr>
        <p:spPr>
          <a:xfrm>
            <a:off x="6288205" y="5439878"/>
            <a:ext cx="2764037"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2pPr>
            <a:lvl3pPr marR="0" lvl="2"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3pPr>
            <a:lvl4pPr marR="0" lvl="3"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4pPr>
            <a:lvl5pPr marR="0" lvl="4"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5pPr>
            <a:lvl6pPr marR="0" lvl="5"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6pPr>
            <a:lvl7pPr marR="0" lvl="6"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7pPr>
            <a:lvl8pPr marR="0" lvl="7"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8pPr>
            <a:lvl9pPr marR="0" lvl="8"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9pPr>
          </a:lstStyle>
          <a:p>
            <a:pPr algn="l" defTabSz="914377">
              <a:buClr>
                <a:srgbClr val="000000"/>
              </a:buClr>
            </a:pPr>
            <a:r>
              <a:rPr lang="sv-SE" sz="2000" dirty="0">
                <a:solidFill>
                  <a:srgbClr val="CEEAEA"/>
                </a:solidFill>
                <a:latin typeface="Arial" panose="020B0604020202020204" pitchFamily="34" charset="0"/>
                <a:cs typeface="Arial" panose="020B0604020202020204" pitchFamily="34" charset="0"/>
              </a:rPr>
              <a:t>Det syns inte </a:t>
            </a:r>
            <a:r>
              <a:rPr lang="sv-SE" sz="2000" dirty="0" err="1">
                <a:solidFill>
                  <a:srgbClr val="CEEAEA"/>
                </a:solidFill>
                <a:latin typeface="Arial" panose="020B0604020202020204" pitchFamily="34" charset="0"/>
                <a:cs typeface="Arial" panose="020B0604020202020204" pitchFamily="34" charset="0"/>
              </a:rPr>
              <a:t>appen</a:t>
            </a:r>
            <a:endParaRPr lang="sv-SE" sz="2000" dirty="0">
              <a:solidFill>
                <a:srgbClr val="CEEAEA"/>
              </a:solidFill>
              <a:latin typeface="Arial" panose="020B0604020202020204" pitchFamily="34" charset="0"/>
              <a:cs typeface="Arial" panose="020B0604020202020204" pitchFamily="34" charset="0"/>
            </a:endParaRPr>
          </a:p>
        </p:txBody>
      </p:sp>
      <p:sp>
        <p:nvSpPr>
          <p:cNvPr id="6" name="Google Shape;138;p22">
            <a:extLst>
              <a:ext uri="{FF2B5EF4-FFF2-40B4-BE49-F238E27FC236}">
                <a16:creationId xmlns:a16="http://schemas.microsoft.com/office/drawing/2014/main" id="{90649139-5C80-0C2D-6EEC-E83848292B0B}"/>
              </a:ext>
            </a:extLst>
          </p:cNvPr>
          <p:cNvSpPr txBox="1">
            <a:spLocks/>
          </p:cNvSpPr>
          <p:nvPr/>
        </p:nvSpPr>
        <p:spPr>
          <a:xfrm>
            <a:off x="342903" y="5456855"/>
            <a:ext cx="2764037"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2pPr>
            <a:lvl3pPr marR="0" lvl="2"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3pPr>
            <a:lvl4pPr marR="0" lvl="3"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4pPr>
            <a:lvl5pPr marR="0" lvl="4"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5pPr>
            <a:lvl6pPr marR="0" lvl="5"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6pPr>
            <a:lvl7pPr marR="0" lvl="6"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7pPr>
            <a:lvl8pPr marR="0" lvl="7"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8pPr>
            <a:lvl9pPr marR="0" lvl="8" algn="ctr" rtl="0">
              <a:lnSpc>
                <a:spcPct val="100000"/>
              </a:lnSpc>
              <a:spcBef>
                <a:spcPts val="0"/>
              </a:spcBef>
              <a:spcAft>
                <a:spcPts val="0"/>
              </a:spcAft>
              <a:buClr>
                <a:schemeClr val="dk1"/>
              </a:buClr>
              <a:buSzPts val="4800"/>
              <a:buFont typeface="Oswald"/>
              <a:buNone/>
              <a:defRPr sz="4800" b="0" i="0" u="none" strike="noStrike" cap="none">
                <a:solidFill>
                  <a:schemeClr val="dk1"/>
                </a:solidFill>
                <a:latin typeface="Oswald"/>
                <a:ea typeface="Oswald"/>
                <a:cs typeface="Oswald"/>
                <a:sym typeface="Oswald"/>
              </a:defRPr>
            </a:lvl9pPr>
          </a:lstStyle>
          <a:p>
            <a:pPr algn="l" defTabSz="914377">
              <a:buClr>
                <a:srgbClr val="000000"/>
              </a:buClr>
            </a:pPr>
            <a:r>
              <a:rPr lang="sv-SE" sz="2000" dirty="0">
                <a:solidFill>
                  <a:srgbClr val="CEEAEA"/>
                </a:solidFill>
                <a:latin typeface="Arial" panose="020B0604020202020204" pitchFamily="34" charset="0"/>
                <a:cs typeface="Arial" panose="020B0604020202020204" pitchFamily="34" charset="0"/>
              </a:rPr>
              <a:t>Det syns inte </a:t>
            </a:r>
            <a:r>
              <a:rPr lang="sv-SE" sz="2000" dirty="0" err="1">
                <a:solidFill>
                  <a:srgbClr val="CEEAEA"/>
                </a:solidFill>
                <a:latin typeface="Arial" panose="020B0604020202020204" pitchFamily="34" charset="0"/>
                <a:cs typeface="Arial" panose="020B0604020202020204" pitchFamily="34" charset="0"/>
              </a:rPr>
              <a:t>podden</a:t>
            </a:r>
            <a:endParaRPr lang="sv-SE" sz="2000" dirty="0">
              <a:solidFill>
                <a:srgbClr val="CEEAEA"/>
              </a:solidFill>
              <a:latin typeface="Arial" panose="020B0604020202020204" pitchFamily="34" charset="0"/>
              <a:cs typeface="Arial" panose="020B0604020202020204" pitchFamily="34" charset="0"/>
            </a:endParaRPr>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06AFF-9667-B8FB-FB13-EB6883FC640A}"/>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9B799EB8-01AE-CB5B-AE56-74ECEB4685D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ruta 4">
            <a:extLst>
              <a:ext uri="{FF2B5EF4-FFF2-40B4-BE49-F238E27FC236}">
                <a16:creationId xmlns:a16="http://schemas.microsoft.com/office/drawing/2014/main" id="{C99991D8-43E5-93F5-BEF1-89EEF428FABA}"/>
              </a:ext>
            </a:extLst>
          </p:cNvPr>
          <p:cNvSpPr txBox="1"/>
          <p:nvPr/>
        </p:nvSpPr>
        <p:spPr>
          <a:xfrm>
            <a:off x="3844212" y="2532391"/>
            <a:ext cx="4142792" cy="1815882"/>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t>Boktips</a:t>
            </a:r>
            <a:b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br>
            <a: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t>&amp;</a:t>
            </a:r>
            <a:b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br>
            <a: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t>ANDRA RESURSER</a:t>
            </a:r>
            <a:b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br>
            <a:r>
              <a:rPr kumimoji="0" lang="sv-SE" sz="2800" b="1" i="0" u="none" strike="noStrike" kern="1200" cap="all" spc="80" normalizeH="0" baseline="0" noProof="0" dirty="0">
                <a:ln>
                  <a:noFill/>
                </a:ln>
                <a:solidFill>
                  <a:srgbClr val="243E1D"/>
                </a:solidFill>
                <a:effectLst/>
                <a:uLnTx/>
                <a:uFillTx/>
                <a:latin typeface="Century Gothic" panose="020B0502020202020204" pitchFamily="34" charset="0"/>
                <a:ea typeface="+mn-ea"/>
                <a:cs typeface="Arial"/>
                <a:sym typeface="Arial"/>
              </a:rPr>
              <a:t>FÖR UNGA &amp; VUXNA</a:t>
            </a:r>
          </a:p>
        </p:txBody>
      </p:sp>
    </p:spTree>
    <p:extLst>
      <p:ext uri="{BB962C8B-B14F-4D97-AF65-F5344CB8AC3E}">
        <p14:creationId xmlns:p14="http://schemas.microsoft.com/office/powerpoint/2010/main" val="19929386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62A472EE-E1E0-894A-822E-DB5880E39B8D}"/>
              </a:ext>
            </a:extLst>
          </p:cNvPr>
          <p:cNvPicPr>
            <a:picLocks noChangeAspect="1"/>
          </p:cNvPicPr>
          <p:nvPr/>
        </p:nvPicPr>
        <p:blipFill>
          <a:blip r:embed="rId2"/>
          <a:stretch>
            <a:fillRect/>
          </a:stretch>
        </p:blipFill>
        <p:spPr>
          <a:xfrm>
            <a:off x="0" y="0"/>
            <a:ext cx="12192000" cy="6858000"/>
          </a:xfrm>
          <a:prstGeom prst="rect">
            <a:avLst/>
          </a:prstGeom>
        </p:spPr>
      </p:pic>
      <p:sp>
        <p:nvSpPr>
          <p:cNvPr id="8" name="Frihandsfigur 7">
            <a:extLst>
              <a:ext uri="{FF2B5EF4-FFF2-40B4-BE49-F238E27FC236}">
                <a16:creationId xmlns:a16="http://schemas.microsoft.com/office/drawing/2014/main" id="{0AB0B9AF-E727-864F-BA46-934AFE09A309}"/>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dirty="0">
              <a:solidFill>
                <a:prstClr val="white"/>
              </a:solidFill>
              <a:latin typeface="Calibri" panose="020F0502020204030204"/>
              <a:sym typeface="Arial"/>
            </a:endParaRPr>
          </a:p>
        </p:txBody>
      </p:sp>
      <p:pic>
        <p:nvPicPr>
          <p:cNvPr id="9" name="Bildobjekt 8">
            <a:extLst>
              <a:ext uri="{FF2B5EF4-FFF2-40B4-BE49-F238E27FC236}">
                <a16:creationId xmlns:a16="http://schemas.microsoft.com/office/drawing/2014/main" id="{E36B9CEC-987C-AF49-B8D3-171DB417B3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0" name="textruta 9">
            <a:extLst>
              <a:ext uri="{FF2B5EF4-FFF2-40B4-BE49-F238E27FC236}">
                <a16:creationId xmlns:a16="http://schemas.microsoft.com/office/drawing/2014/main" id="{E2F2B9D2-CB97-694A-BEAF-6EFCC4AC6A4A}"/>
              </a:ext>
            </a:extLst>
          </p:cNvPr>
          <p:cNvSpPr txBox="1"/>
          <p:nvPr/>
        </p:nvSpPr>
        <p:spPr>
          <a:xfrm>
            <a:off x="11437158" y="6274826"/>
            <a:ext cx="416426" cy="246221"/>
          </a:xfrm>
          <a:prstGeom prst="rect">
            <a:avLst/>
          </a:prstGeom>
          <a:noFill/>
        </p:spPr>
        <p:txBody>
          <a:bodyPr wrap="square" rtlCol="0">
            <a:spAutoFit/>
          </a:bodyPr>
          <a:lstStyle/>
          <a:p>
            <a:pPr algn="r"/>
            <a:r>
              <a:rPr lang="sv-SE" sz="1000" b="1" dirty="0">
                <a:solidFill>
                  <a:prstClr val="white"/>
                </a:solidFill>
                <a:latin typeface="Century Gothic" panose="020B0502020202020204" pitchFamily="34" charset="0"/>
                <a:cs typeface="Arial"/>
                <a:sym typeface="Arial"/>
              </a:rPr>
              <a:t>47</a:t>
            </a:r>
          </a:p>
        </p:txBody>
      </p:sp>
      <p:sp>
        <p:nvSpPr>
          <p:cNvPr id="23" name="textruta 22">
            <a:extLst>
              <a:ext uri="{FF2B5EF4-FFF2-40B4-BE49-F238E27FC236}">
                <a16:creationId xmlns:a16="http://schemas.microsoft.com/office/drawing/2014/main" id="{77EC1E7E-508E-B048-8BEE-75C0CF1DF5E5}"/>
              </a:ext>
            </a:extLst>
          </p:cNvPr>
          <p:cNvSpPr txBox="1"/>
          <p:nvPr/>
        </p:nvSpPr>
        <p:spPr>
          <a:xfrm>
            <a:off x="4158836" y="1800175"/>
            <a:ext cx="6881490" cy="2000548"/>
          </a:xfrm>
          <a:prstGeom prst="rect">
            <a:avLst/>
          </a:prstGeom>
          <a:noFill/>
          <a:effectLst/>
        </p:spPr>
        <p:txBody>
          <a:bodyPr wrap="square" rtlCol="0">
            <a:spAutoFit/>
          </a:bodyPr>
          <a:lstStyle/>
          <a:p>
            <a:r>
              <a:rPr lang="sv-SE" sz="2800" b="1" spc="80" dirty="0">
                <a:solidFill>
                  <a:prstClr val="black"/>
                </a:solidFill>
                <a:latin typeface="Century Gothic" panose="020B0502020202020204" pitchFamily="34" charset="0"/>
                <a:cs typeface="Arial"/>
                <a:sym typeface="Arial"/>
              </a:rPr>
              <a:t>TID ATT LEVA</a:t>
            </a:r>
          </a:p>
          <a:p>
            <a:r>
              <a:rPr lang="sv-SE" sz="2400" dirty="0">
                <a:solidFill>
                  <a:prstClr val="black"/>
                </a:solidFill>
                <a:latin typeface="Century Gothic" panose="020B0502020202020204" pitchFamily="34" charset="0"/>
                <a:cs typeface="Arial"/>
                <a:sym typeface="Arial"/>
              </a:rPr>
              <a:t>Av Fredrik </a:t>
            </a:r>
            <a:r>
              <a:rPr lang="sv-SE" sz="2400" dirty="0" err="1">
                <a:solidFill>
                  <a:prstClr val="black"/>
                </a:solidFill>
                <a:latin typeface="Century Gothic" panose="020B0502020202020204" pitchFamily="34" charset="0"/>
                <a:cs typeface="Arial"/>
                <a:sym typeface="Arial"/>
              </a:rPr>
              <a:t>Livheim</a:t>
            </a:r>
            <a:r>
              <a:rPr lang="sv-SE" sz="2400" dirty="0">
                <a:solidFill>
                  <a:prstClr val="black"/>
                </a:solidFill>
                <a:latin typeface="Century Gothic" panose="020B0502020202020204" pitchFamily="34" charset="0"/>
                <a:cs typeface="Arial"/>
                <a:sym typeface="Arial"/>
              </a:rPr>
              <a:t>, Daniel Ek, Björn Hedensjö</a:t>
            </a:r>
          </a:p>
          <a:p>
            <a:endParaRPr lang="sv-SE" sz="2400" b="1" i="1" dirty="0">
              <a:solidFill>
                <a:prstClr val="black"/>
              </a:solidFill>
              <a:latin typeface="Century Gothic" panose="020B0502020202020204" pitchFamily="34" charset="0"/>
              <a:cs typeface="Arial"/>
              <a:sym typeface="Arial"/>
            </a:endParaRPr>
          </a:p>
          <a:p>
            <a:r>
              <a:rPr lang="sv-SE" sz="2400" dirty="0">
                <a:solidFill>
                  <a:srgbClr val="1D4C72"/>
                </a:solidFill>
                <a:latin typeface="Century Gothic" panose="020B0502020202020204" pitchFamily="34" charset="0"/>
                <a:cs typeface="Calibri" panose="020F0502020204030204" pitchFamily="34" charset="0"/>
                <a:sym typeface="Arial"/>
              </a:rPr>
              <a:t>Konkret självhjälpsbok som minskar stress. </a:t>
            </a:r>
          </a:p>
          <a:p>
            <a:endParaRPr lang="sv-SE" sz="2400" b="1" i="1" dirty="0">
              <a:solidFill>
                <a:prstClr val="black"/>
              </a:solidFill>
              <a:latin typeface="Century Gothic" panose="020B0502020202020204" pitchFamily="34" charset="0"/>
              <a:cs typeface="Arial"/>
              <a:sym typeface="Arial"/>
            </a:endParaRPr>
          </a:p>
        </p:txBody>
      </p:sp>
      <p:pic>
        <p:nvPicPr>
          <p:cNvPr id="16" name="Bildobjekt 15">
            <a:extLst>
              <a:ext uri="{FF2B5EF4-FFF2-40B4-BE49-F238E27FC236}">
                <a16:creationId xmlns:a16="http://schemas.microsoft.com/office/drawing/2014/main" id="{9DD50111-5EB1-F94B-ADCF-5E33A8A110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5548" y="1368204"/>
            <a:ext cx="2790408" cy="3899130"/>
          </a:xfrm>
          <a:prstGeom prst="rect">
            <a:avLst/>
          </a:prstGeom>
        </p:spPr>
      </p:pic>
      <p:sp>
        <p:nvSpPr>
          <p:cNvPr id="25" name="Ellips 24">
            <a:extLst>
              <a:ext uri="{FF2B5EF4-FFF2-40B4-BE49-F238E27FC236}">
                <a16:creationId xmlns:a16="http://schemas.microsoft.com/office/drawing/2014/main" id="{2CEDE574-F82D-C445-AC19-9DBA186AC1F9}"/>
              </a:ext>
            </a:extLst>
          </p:cNvPr>
          <p:cNvSpPr/>
          <p:nvPr/>
        </p:nvSpPr>
        <p:spPr>
          <a:xfrm rot="460065">
            <a:off x="8008848" y="3639720"/>
            <a:ext cx="2465920" cy="2465920"/>
          </a:xfrm>
          <a:prstGeom prst="ellipse">
            <a:avLst/>
          </a:prstGeom>
          <a:solidFill>
            <a:srgbClr val="2B6982"/>
          </a:solidFill>
          <a:ln>
            <a:noFill/>
          </a:ln>
          <a:effectLst>
            <a:outerShdw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nchorCtr="0"/>
          <a:lstStyle/>
          <a:p>
            <a:pPr algn="ctr">
              <a:lnSpc>
                <a:spcPts val="1480"/>
              </a:lnSpc>
            </a:pPr>
            <a:r>
              <a:rPr lang="sv-SE" sz="1400" b="1" dirty="0">
                <a:solidFill>
                  <a:prstClr val="white"/>
                </a:solidFill>
                <a:latin typeface="Century Gothic" panose="020B0502020202020204" pitchFamily="34" charset="0"/>
                <a:sym typeface="Arial"/>
              </a:rPr>
              <a:t>HETT TIPS!</a:t>
            </a:r>
          </a:p>
          <a:p>
            <a:pPr algn="ctr">
              <a:lnSpc>
                <a:spcPts val="1480"/>
              </a:lnSpc>
            </a:pPr>
            <a:r>
              <a:rPr lang="sv-SE" sz="1400" dirty="0">
                <a:solidFill>
                  <a:prstClr val="white"/>
                </a:solidFill>
                <a:latin typeface="Century Gothic" panose="020B0502020202020204" pitchFamily="34" charset="0"/>
                <a:sym typeface="Arial"/>
              </a:rPr>
              <a:t>Använd den själv eller som en egen kurs med vänner..</a:t>
            </a:r>
          </a:p>
        </p:txBody>
      </p:sp>
      <p:sp>
        <p:nvSpPr>
          <p:cNvPr id="2" name="textruta 1">
            <a:extLst>
              <a:ext uri="{FF2B5EF4-FFF2-40B4-BE49-F238E27FC236}">
                <a16:creationId xmlns:a16="http://schemas.microsoft.com/office/drawing/2014/main" id="{1A6B806C-5140-3025-FCEE-856ACCE2D5F6}"/>
              </a:ext>
            </a:extLst>
          </p:cNvPr>
          <p:cNvSpPr txBox="1"/>
          <p:nvPr/>
        </p:nvSpPr>
        <p:spPr>
          <a:xfrm>
            <a:off x="1260906" y="544718"/>
            <a:ext cx="10502153" cy="507831"/>
          </a:xfrm>
          <a:prstGeom prst="rect">
            <a:avLst/>
          </a:prstGeom>
          <a:noFill/>
          <a:effectLst/>
        </p:spPr>
        <p:txBody>
          <a:bodyPr wrap="square" rtlCol="0">
            <a:spAutoFit/>
          </a:bodyPr>
          <a:lstStyle/>
          <a:p>
            <a:pPr>
              <a:defRPr/>
            </a:pPr>
            <a:r>
              <a:rPr lang="sv-SE" sz="2700" spc="80" dirty="0">
                <a:solidFill>
                  <a:srgbClr val="3F4C1F"/>
                </a:solidFill>
                <a:latin typeface="Century Gothic" panose="020B0502020202020204" pitchFamily="34" charset="0"/>
                <a:cs typeface="Arial"/>
                <a:sym typeface="Arial"/>
              </a:rPr>
              <a:t>Boktips – Självhjälp baserat på ACT</a:t>
            </a:r>
            <a:endParaRPr lang="sv-SE" sz="2800" b="1" i="1" dirty="0">
              <a:solidFill>
                <a:prstClr val="black"/>
              </a:solidFill>
              <a:latin typeface="Century Gothic" panose="020B0502020202020204" pitchFamily="34" charset="0"/>
              <a:cs typeface="Arial"/>
              <a:sym typeface="Arial"/>
            </a:endParaRPr>
          </a:p>
        </p:txBody>
      </p:sp>
    </p:spTree>
    <p:extLst>
      <p:ext uri="{BB962C8B-B14F-4D97-AF65-F5344CB8AC3E}">
        <p14:creationId xmlns:p14="http://schemas.microsoft.com/office/powerpoint/2010/main" val="108947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Shape 1226"/>
        <p:cNvGrpSpPr/>
        <p:nvPr/>
      </p:nvGrpSpPr>
      <p:grpSpPr>
        <a:xfrm>
          <a:off x="0" y="0"/>
          <a:ext cx="0" cy="0"/>
          <a:chOff x="0" y="0"/>
          <a:chExt cx="0" cy="0"/>
        </a:xfrm>
      </p:grpSpPr>
      <p:pic>
        <p:nvPicPr>
          <p:cNvPr id="1227" name="Google Shape;1227;p18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143426" y="5995239"/>
            <a:ext cx="1873025" cy="657225"/>
          </a:xfrm>
          <a:prstGeom prst="rect">
            <a:avLst/>
          </a:prstGeom>
          <a:noFill/>
          <a:ln>
            <a:noFill/>
          </a:ln>
        </p:spPr>
      </p:pic>
      <p:pic>
        <p:nvPicPr>
          <p:cNvPr id="1228" name="Google Shape;1228;p18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066138" y="5731088"/>
            <a:ext cx="2017826" cy="1020938"/>
          </a:xfrm>
          <a:prstGeom prst="rect">
            <a:avLst/>
          </a:prstGeom>
          <a:noFill/>
          <a:ln>
            <a:noFill/>
          </a:ln>
        </p:spPr>
      </p:pic>
      <p:pic>
        <p:nvPicPr>
          <p:cNvPr id="1229" name="Google Shape;1229;p18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75339" y="82538"/>
            <a:ext cx="8784625" cy="3659284"/>
          </a:xfrm>
          <a:prstGeom prst="rect">
            <a:avLst/>
          </a:prstGeom>
          <a:noFill/>
          <a:ln>
            <a:noFill/>
          </a:ln>
        </p:spPr>
      </p:pic>
      <p:sp>
        <p:nvSpPr>
          <p:cNvPr id="4" name="textruta 3">
            <a:extLst>
              <a:ext uri="{FF2B5EF4-FFF2-40B4-BE49-F238E27FC236}">
                <a16:creationId xmlns:a16="http://schemas.microsoft.com/office/drawing/2014/main" id="{28C47D91-398F-54F1-92CF-8E65FC9F2760}"/>
              </a:ext>
            </a:extLst>
          </p:cNvPr>
          <p:cNvSpPr txBox="1"/>
          <p:nvPr/>
        </p:nvSpPr>
        <p:spPr>
          <a:xfrm>
            <a:off x="3791019" y="6222151"/>
            <a:ext cx="8292944" cy="707886"/>
          </a:xfrm>
          <a:prstGeom prst="rect">
            <a:avLst/>
          </a:prstGeom>
          <a:solidFill>
            <a:srgbClr val="FFFFFF"/>
          </a:solidFill>
        </p:spPr>
        <p:txBody>
          <a:bodyPr wrap="square" rtlCol="0">
            <a:spAutoFit/>
          </a:bodyPr>
          <a:lstStyle/>
          <a:p>
            <a:pPr defTabSz="457200">
              <a:buClr>
                <a:srgbClr val="000000"/>
              </a:buClr>
              <a:defRPr/>
            </a:pPr>
            <a:r>
              <a:rPr lang="sv-SE" sz="2000" kern="0" dirty="0">
                <a:solidFill>
                  <a:srgbClr val="000000"/>
                </a:solidFill>
                <a:latin typeface="Arial"/>
                <a:cs typeface="Arial"/>
                <a:sym typeface="Arial"/>
              </a:rPr>
              <a:t>Eklund, Kiristis, Livheim &amp; Ghaderi 2023</a:t>
            </a:r>
          </a:p>
          <a:p>
            <a:pPr defTabSz="457200">
              <a:buClr>
                <a:srgbClr val="000000"/>
              </a:buClr>
              <a:defRPr/>
            </a:pPr>
            <a:endParaRPr lang="sv-SE" sz="2000" kern="0" dirty="0">
              <a:solidFill>
                <a:srgbClr val="000000"/>
              </a:solidFill>
              <a:latin typeface="Arial"/>
              <a:cs typeface="Arial"/>
              <a:sym typeface="Arial"/>
            </a:endParaRPr>
          </a:p>
        </p:txBody>
      </p:sp>
      <p:pic>
        <p:nvPicPr>
          <p:cNvPr id="3" name="Google Shape;1229;p186">
            <a:extLst>
              <a:ext uri="{FF2B5EF4-FFF2-40B4-BE49-F238E27FC236}">
                <a16:creationId xmlns:a16="http://schemas.microsoft.com/office/drawing/2014/main" id="{F156192A-4CBB-5F8A-564D-4CF26B92E369}"/>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475339" y="3765884"/>
            <a:ext cx="8784625" cy="2356704"/>
          </a:xfrm>
          <a:prstGeom prst="rect">
            <a:avLst/>
          </a:prstGeom>
          <a:noFill/>
          <a:ln>
            <a:noFill/>
          </a:ln>
        </p:spPr>
      </p:pic>
      <p:pic>
        <p:nvPicPr>
          <p:cNvPr id="5" name="Bildobjekt 4">
            <a:extLst>
              <a:ext uri="{FF2B5EF4-FFF2-40B4-BE49-F238E27FC236}">
                <a16:creationId xmlns:a16="http://schemas.microsoft.com/office/drawing/2014/main" id="{64554707-39CE-2576-EA56-F2CCB8241B1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 y="3540160"/>
            <a:ext cx="3791019" cy="2783691"/>
          </a:xfrm>
          <a:prstGeom prst="rect">
            <a:avLst/>
          </a:prstGeom>
        </p:spPr>
      </p:pic>
      <p:sp>
        <p:nvSpPr>
          <p:cNvPr id="2" name="textruta 1">
            <a:extLst>
              <a:ext uri="{FF2B5EF4-FFF2-40B4-BE49-F238E27FC236}">
                <a16:creationId xmlns:a16="http://schemas.microsoft.com/office/drawing/2014/main" id="{9A1D9EE5-7C27-6214-C635-0CF0B21B7906}"/>
              </a:ext>
            </a:extLst>
          </p:cNvPr>
          <p:cNvSpPr txBox="1"/>
          <p:nvPr/>
        </p:nvSpPr>
        <p:spPr>
          <a:xfrm>
            <a:off x="3791020" y="299004"/>
            <a:ext cx="3546480" cy="830997"/>
          </a:xfrm>
          <a:prstGeom prst="rect">
            <a:avLst/>
          </a:prstGeom>
          <a:solidFill>
            <a:srgbClr val="FFFFFF"/>
          </a:solidFill>
        </p:spPr>
        <p:txBody>
          <a:bodyPr wrap="square" rtlCol="0">
            <a:spAutoFit/>
          </a:bodyPr>
          <a:lstStyle/>
          <a:p>
            <a:pPr algn="r" defTabSz="457200">
              <a:buClr>
                <a:srgbClr val="000000"/>
              </a:buClr>
              <a:defRPr/>
            </a:pPr>
            <a:r>
              <a:rPr lang="sv-SE" sz="1600" kern="0" dirty="0">
                <a:solidFill>
                  <a:srgbClr val="000000"/>
                </a:solidFill>
                <a:latin typeface="Arial"/>
                <a:cs typeface="Arial"/>
                <a:sym typeface="Arial"/>
              </a:rPr>
              <a:t>518 svenskar testade sig själva</a:t>
            </a:r>
          </a:p>
          <a:p>
            <a:pPr algn="r" defTabSz="457200">
              <a:buClr>
                <a:srgbClr val="000000"/>
              </a:buClr>
              <a:defRPr/>
            </a:pPr>
            <a:endParaRPr lang="sv-SE" sz="1600" kern="0" dirty="0">
              <a:solidFill>
                <a:srgbClr val="000000"/>
              </a:solidFill>
              <a:latin typeface="Arial"/>
              <a:cs typeface="Arial"/>
              <a:sym typeface="Arial"/>
            </a:endParaRPr>
          </a:p>
          <a:p>
            <a:pPr algn="r" defTabSz="457200">
              <a:buClr>
                <a:srgbClr val="000000"/>
              </a:buClr>
              <a:defRPr/>
            </a:pPr>
            <a:r>
              <a:rPr lang="sv-SE" sz="1600" kern="0" dirty="0">
                <a:solidFill>
                  <a:srgbClr val="000000"/>
                </a:solidFill>
                <a:latin typeface="Arial"/>
                <a:cs typeface="Arial"/>
                <a:sym typeface="Arial"/>
              </a:rPr>
              <a:t>133 inkluderades i studien</a:t>
            </a:r>
            <a:endParaRPr lang="sv-SE" sz="2000" kern="0" dirty="0">
              <a:solidFill>
                <a:srgbClr val="000000"/>
              </a:solidFill>
              <a:latin typeface="Arial"/>
              <a:cs typeface="Arial"/>
              <a:sym typeface="Arial"/>
            </a:endParaRPr>
          </a:p>
        </p:txBody>
      </p:sp>
    </p:spTree>
    <p:extLst>
      <p:ext uri="{BB962C8B-B14F-4D97-AF65-F5344CB8AC3E}">
        <p14:creationId xmlns:p14="http://schemas.microsoft.com/office/powerpoint/2010/main" val="25103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BA381-E694-97AD-97A4-5AD42E38E915}"/>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F01D591-C432-E798-A345-F7C5F8CEF0D0}"/>
              </a:ext>
            </a:extLst>
          </p:cNvPr>
          <p:cNvPicPr>
            <a:picLocks noChangeAspect="1"/>
          </p:cNvPicPr>
          <p:nvPr/>
        </p:nvPicPr>
        <p:blipFill>
          <a:blip r:embed="rId3"/>
          <a:stretch>
            <a:fillRect/>
          </a:stretch>
        </p:blipFill>
        <p:spPr>
          <a:xfrm>
            <a:off x="0" y="0"/>
            <a:ext cx="12192000" cy="6876675"/>
          </a:xfrm>
          <a:prstGeom prst="rect">
            <a:avLst/>
          </a:prstGeom>
        </p:spPr>
      </p:pic>
      <p:sp>
        <p:nvSpPr>
          <p:cNvPr id="8" name="Frihandsfigur 7">
            <a:extLst>
              <a:ext uri="{FF2B5EF4-FFF2-40B4-BE49-F238E27FC236}">
                <a16:creationId xmlns:a16="http://schemas.microsoft.com/office/drawing/2014/main" id="{E69D7933-2469-83E7-61AC-E1066A7014C9}"/>
              </a:ext>
            </a:extLst>
          </p:cNvPr>
          <p:cNvSpPr>
            <a:spLocks noChangeAspect="1"/>
          </p:cNvSpPr>
          <p:nvPr/>
        </p:nvSpPr>
        <p:spPr>
          <a:xfrm>
            <a:off x="354597" y="370934"/>
            <a:ext cx="11482810"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2">
              <a:defRPr/>
            </a:pPr>
            <a:endParaRPr lang="en-GB">
              <a:solidFill>
                <a:prstClr val="white"/>
              </a:solidFill>
              <a:latin typeface="Calibri" panose="020F0502020204030204"/>
              <a:sym typeface="Arial"/>
            </a:endParaRPr>
          </a:p>
        </p:txBody>
      </p:sp>
      <p:pic>
        <p:nvPicPr>
          <p:cNvPr id="9" name="Bildobjekt 8">
            <a:extLst>
              <a:ext uri="{FF2B5EF4-FFF2-40B4-BE49-F238E27FC236}">
                <a16:creationId xmlns:a16="http://schemas.microsoft.com/office/drawing/2014/main" id="{F8846FB0-7272-C21A-EAD6-468B349BF0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C1757A7D-A4DA-C0B2-53DA-DAB524B4778C}"/>
              </a:ext>
            </a:extLst>
          </p:cNvPr>
          <p:cNvSpPr txBox="1"/>
          <p:nvPr/>
        </p:nvSpPr>
        <p:spPr>
          <a:xfrm>
            <a:off x="2300537" y="251953"/>
            <a:ext cx="7590930" cy="584775"/>
          </a:xfrm>
          <a:prstGeom prst="rect">
            <a:avLst/>
          </a:prstGeom>
          <a:noFill/>
        </p:spPr>
        <p:txBody>
          <a:bodyPr wrap="square" rtlCol="0">
            <a:spAutoFit/>
          </a:bodyPr>
          <a:lstStyle/>
          <a:p>
            <a:pPr algn="ctr" defTabSz="914412">
              <a:defRPr/>
            </a:pPr>
            <a:r>
              <a:rPr lang="en-GB" sz="3200" b="1" dirty="0">
                <a:solidFill>
                  <a:srgbClr val="2A667A"/>
                </a:solidFill>
                <a:latin typeface="Century Gothic" panose="020B0502020202020204" pitchFamily="34" charset="0"/>
                <a:cs typeface="Arial"/>
                <a:sym typeface="Arial"/>
              </a:rPr>
              <a:t>ACT </a:t>
            </a:r>
            <a:r>
              <a:rPr lang="en-GB" sz="3200" b="1" dirty="0" err="1">
                <a:solidFill>
                  <a:srgbClr val="2A667A"/>
                </a:solidFill>
                <a:latin typeface="Century Gothic" panose="020B0502020202020204" pitchFamily="34" charset="0"/>
                <a:cs typeface="Arial"/>
                <a:sym typeface="Arial"/>
              </a:rPr>
              <a:t>självhjälp</a:t>
            </a:r>
            <a:r>
              <a:rPr lang="en-GB" sz="3200" b="1" dirty="0">
                <a:solidFill>
                  <a:srgbClr val="2A667A"/>
                </a:solidFill>
                <a:latin typeface="Century Gothic" panose="020B0502020202020204" pitchFamily="34" charset="0"/>
                <a:cs typeface="Arial"/>
                <a:sym typeface="Arial"/>
              </a:rPr>
              <a:t> vid </a:t>
            </a:r>
            <a:r>
              <a:rPr lang="en-GB" sz="3200" b="1" dirty="0" err="1">
                <a:solidFill>
                  <a:srgbClr val="2A667A"/>
                </a:solidFill>
                <a:latin typeface="Century Gothic" panose="020B0502020202020204" pitchFamily="34" charset="0"/>
                <a:cs typeface="Arial"/>
                <a:sym typeface="Arial"/>
              </a:rPr>
              <a:t>smärta</a:t>
            </a:r>
            <a:endParaRPr lang="en-GB" sz="2800" b="1" spc="80" dirty="0">
              <a:solidFill>
                <a:prstClr val="black"/>
              </a:solidFill>
              <a:latin typeface="Century Gothic" panose="020B0502020202020204" pitchFamily="34" charset="0"/>
              <a:cs typeface="Arial"/>
              <a:sym typeface="Arial"/>
            </a:endParaRPr>
          </a:p>
        </p:txBody>
      </p:sp>
      <p:pic>
        <p:nvPicPr>
          <p:cNvPr id="6" name="Bildobjekt 5">
            <a:extLst>
              <a:ext uri="{FF2B5EF4-FFF2-40B4-BE49-F238E27FC236}">
                <a16:creationId xmlns:a16="http://schemas.microsoft.com/office/drawing/2014/main" id="{118B2B82-A9ED-C908-5B9C-27D8E73D09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00536" y="1119458"/>
            <a:ext cx="3070774" cy="4752056"/>
          </a:xfrm>
          <a:prstGeom prst="rect">
            <a:avLst/>
          </a:prstGeom>
        </p:spPr>
      </p:pic>
      <p:pic>
        <p:nvPicPr>
          <p:cNvPr id="10" name="Bildobjekt 9">
            <a:extLst>
              <a:ext uri="{FF2B5EF4-FFF2-40B4-BE49-F238E27FC236}">
                <a16:creationId xmlns:a16="http://schemas.microsoft.com/office/drawing/2014/main" id="{94748313-B0B5-62B9-C4F3-3C959526BD1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20694" y="1064178"/>
            <a:ext cx="3270948" cy="4862615"/>
          </a:xfrm>
          <a:prstGeom prst="rect">
            <a:avLst/>
          </a:prstGeom>
        </p:spPr>
      </p:pic>
    </p:spTree>
    <p:extLst>
      <p:ext uri="{BB962C8B-B14F-4D97-AF65-F5344CB8AC3E}">
        <p14:creationId xmlns:p14="http://schemas.microsoft.com/office/powerpoint/2010/main" val="15212946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B2D9A-BC23-75CB-1A53-527B2EBE8BDC}"/>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5C7272E9-BD2C-981C-E930-C3ED2754A756}"/>
              </a:ext>
            </a:extLst>
          </p:cNvPr>
          <p:cNvPicPr>
            <a:picLocks noChangeAspect="1"/>
          </p:cNvPicPr>
          <p:nvPr/>
        </p:nvPicPr>
        <p:blipFill>
          <a:blip r:embed="rId3"/>
          <a:stretch>
            <a:fillRect/>
          </a:stretch>
        </p:blipFill>
        <p:spPr>
          <a:xfrm>
            <a:off x="0" y="0"/>
            <a:ext cx="12192000" cy="6876675"/>
          </a:xfrm>
          <a:prstGeom prst="rect">
            <a:avLst/>
          </a:prstGeom>
        </p:spPr>
      </p:pic>
      <p:sp>
        <p:nvSpPr>
          <p:cNvPr id="25" name="textruta 24">
            <a:extLst>
              <a:ext uri="{FF2B5EF4-FFF2-40B4-BE49-F238E27FC236}">
                <a16:creationId xmlns:a16="http://schemas.microsoft.com/office/drawing/2014/main" id="{027FC66E-0C04-7F32-7F98-862E207AA76B}"/>
              </a:ext>
            </a:extLst>
          </p:cNvPr>
          <p:cNvSpPr txBox="1"/>
          <p:nvPr/>
        </p:nvSpPr>
        <p:spPr>
          <a:xfrm>
            <a:off x="2300537" y="251953"/>
            <a:ext cx="7590930" cy="584775"/>
          </a:xfrm>
          <a:prstGeom prst="rect">
            <a:avLst/>
          </a:prstGeom>
          <a:noFill/>
        </p:spPr>
        <p:txBody>
          <a:bodyPr wrap="square" rtlCol="0">
            <a:spAutoFit/>
          </a:bodyPr>
          <a:lstStyle/>
          <a:p>
            <a:pPr algn="ctr" defTabSz="914412">
              <a:defRPr/>
            </a:pPr>
            <a:r>
              <a:rPr lang="en-GB" sz="3200" b="1" dirty="0">
                <a:solidFill>
                  <a:srgbClr val="2A667A"/>
                </a:solidFill>
                <a:latin typeface="Century Gothic" panose="020B0502020202020204" pitchFamily="34" charset="0"/>
                <a:cs typeface="Arial"/>
                <a:sym typeface="Arial"/>
              </a:rPr>
              <a:t>ACT </a:t>
            </a:r>
            <a:r>
              <a:rPr lang="en-GB" sz="3200" b="1" dirty="0" err="1">
                <a:solidFill>
                  <a:srgbClr val="2A667A"/>
                </a:solidFill>
                <a:latin typeface="Century Gothic" panose="020B0502020202020204" pitchFamily="34" charset="0"/>
                <a:cs typeface="Arial"/>
                <a:sym typeface="Arial"/>
              </a:rPr>
              <a:t>självhjälp</a:t>
            </a:r>
            <a:r>
              <a:rPr lang="en-GB" sz="3200" b="1" dirty="0">
                <a:solidFill>
                  <a:srgbClr val="2A667A"/>
                </a:solidFill>
                <a:latin typeface="Century Gothic" panose="020B0502020202020204" pitchFamily="34" charset="0"/>
                <a:cs typeface="Arial"/>
                <a:sym typeface="Arial"/>
              </a:rPr>
              <a:t> </a:t>
            </a:r>
            <a:r>
              <a:rPr lang="en-GB" sz="3200" b="1" dirty="0" err="1">
                <a:solidFill>
                  <a:srgbClr val="2A667A"/>
                </a:solidFill>
                <a:latin typeface="Century Gothic" panose="020B0502020202020204" pitchFamily="34" charset="0"/>
                <a:cs typeface="Arial"/>
                <a:sym typeface="Arial"/>
              </a:rPr>
              <a:t>generellt</a:t>
            </a:r>
            <a:r>
              <a:rPr lang="en-GB" sz="3200" b="1" dirty="0">
                <a:solidFill>
                  <a:srgbClr val="2A667A"/>
                </a:solidFill>
                <a:latin typeface="Century Gothic" panose="020B0502020202020204" pitchFamily="34" charset="0"/>
                <a:cs typeface="Arial"/>
                <a:sym typeface="Arial"/>
              </a:rPr>
              <a:t>  </a:t>
            </a:r>
            <a:endParaRPr lang="en-GB" sz="2800" b="1" spc="80" dirty="0">
              <a:solidFill>
                <a:prstClr val="black"/>
              </a:solidFill>
              <a:latin typeface="Century Gothic" panose="020B0502020202020204" pitchFamily="34" charset="0"/>
              <a:cs typeface="Arial"/>
              <a:sym typeface="Arial"/>
            </a:endParaRPr>
          </a:p>
        </p:txBody>
      </p:sp>
      <p:sp>
        <p:nvSpPr>
          <p:cNvPr id="2" name="textruta 1">
            <a:extLst>
              <a:ext uri="{FF2B5EF4-FFF2-40B4-BE49-F238E27FC236}">
                <a16:creationId xmlns:a16="http://schemas.microsoft.com/office/drawing/2014/main" id="{0FA3F3CE-1465-E550-AA2A-11FFF3E8469F}"/>
              </a:ext>
            </a:extLst>
          </p:cNvPr>
          <p:cNvSpPr txBox="1"/>
          <p:nvPr/>
        </p:nvSpPr>
        <p:spPr>
          <a:xfrm>
            <a:off x="859391" y="1469490"/>
            <a:ext cx="4349790" cy="2000676"/>
          </a:xfrm>
          <a:prstGeom prst="rect">
            <a:avLst/>
          </a:prstGeom>
          <a:noFill/>
        </p:spPr>
        <p:txBody>
          <a:bodyPr wrap="square" rtlCol="0">
            <a:spAutoFit/>
          </a:bodyPr>
          <a:lstStyle/>
          <a:p>
            <a:pPr algn="ctr" defTabSz="914412">
              <a:spcAft>
                <a:spcPts val="400"/>
              </a:spcAft>
              <a:defRPr/>
            </a:pPr>
            <a:r>
              <a:rPr lang="en-GB" sz="2134" dirty="0" err="1">
                <a:solidFill>
                  <a:prstClr val="black">
                    <a:lumMod val="75000"/>
                    <a:lumOff val="25000"/>
                  </a:prstClr>
                </a:solidFill>
                <a:latin typeface="Century Gothic" panose="020B0502020202020204" pitchFamily="34" charset="0"/>
                <a:cs typeface="Arial"/>
                <a:sym typeface="Arial"/>
              </a:rPr>
              <a:t>Generellt</a:t>
            </a:r>
            <a:r>
              <a:rPr lang="en-GB" sz="2134" dirty="0">
                <a:solidFill>
                  <a:prstClr val="black">
                    <a:lumMod val="75000"/>
                    <a:lumOff val="25000"/>
                  </a:prstClr>
                </a:solidFill>
                <a:latin typeface="Century Gothic" panose="020B0502020202020204" pitchFamily="34" charset="0"/>
                <a:cs typeface="Arial"/>
                <a:sym typeface="Arial"/>
              </a:rPr>
              <a:t> för </a:t>
            </a:r>
            <a:r>
              <a:rPr lang="en-GB" sz="2134" dirty="0" err="1">
                <a:solidFill>
                  <a:prstClr val="black">
                    <a:lumMod val="75000"/>
                    <a:lumOff val="25000"/>
                  </a:prstClr>
                </a:solidFill>
                <a:latin typeface="Century Gothic" panose="020B0502020202020204" pitchFamily="34" charset="0"/>
                <a:cs typeface="Arial"/>
                <a:sym typeface="Arial"/>
              </a:rPr>
              <a:t>att</a:t>
            </a:r>
            <a:r>
              <a:rPr lang="en-GB" sz="2134" dirty="0">
                <a:solidFill>
                  <a:prstClr val="black">
                    <a:lumMod val="75000"/>
                    <a:lumOff val="25000"/>
                  </a:prstClr>
                </a:solidFill>
                <a:latin typeface="Century Gothic" panose="020B0502020202020204" pitchFamily="34" charset="0"/>
                <a:cs typeface="Arial"/>
                <a:sym typeface="Arial"/>
              </a:rPr>
              <a:t> </a:t>
            </a:r>
            <a:r>
              <a:rPr lang="en-GB" sz="2134" dirty="0" err="1">
                <a:solidFill>
                  <a:prstClr val="black">
                    <a:lumMod val="75000"/>
                    <a:lumOff val="25000"/>
                  </a:prstClr>
                </a:solidFill>
                <a:latin typeface="Century Gothic" panose="020B0502020202020204" pitchFamily="34" charset="0"/>
                <a:cs typeface="Arial"/>
                <a:sym typeface="Arial"/>
              </a:rPr>
              <a:t>hantera</a:t>
            </a:r>
            <a:r>
              <a:rPr lang="en-GB" sz="2134" dirty="0">
                <a:solidFill>
                  <a:prstClr val="black">
                    <a:lumMod val="75000"/>
                    <a:lumOff val="25000"/>
                  </a:prstClr>
                </a:solidFill>
                <a:latin typeface="Century Gothic" panose="020B0502020202020204" pitchFamily="34" charset="0"/>
                <a:cs typeface="Arial"/>
                <a:sym typeface="Arial"/>
              </a:rPr>
              <a:t> </a:t>
            </a:r>
            <a:r>
              <a:rPr lang="en-GB" sz="2134" dirty="0" err="1">
                <a:solidFill>
                  <a:prstClr val="black">
                    <a:lumMod val="75000"/>
                    <a:lumOff val="25000"/>
                  </a:prstClr>
                </a:solidFill>
                <a:latin typeface="Century Gothic" panose="020B0502020202020204" pitchFamily="34" charset="0"/>
                <a:cs typeface="Arial"/>
                <a:sym typeface="Arial"/>
              </a:rPr>
              <a:t>livet</a:t>
            </a:r>
            <a:endParaRPr lang="en-GB" sz="2134"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sz="1600"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sz="1600"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dirty="0">
              <a:solidFill>
                <a:prstClr val="black">
                  <a:lumMod val="75000"/>
                  <a:lumOff val="25000"/>
                </a:prstClr>
              </a:solidFill>
              <a:latin typeface="Century Gothic" panose="020B0502020202020204" pitchFamily="34" charset="0"/>
              <a:cs typeface="Arial"/>
              <a:sym typeface="Arial"/>
            </a:endParaRPr>
          </a:p>
          <a:p>
            <a:pPr algn="ctr" defTabSz="914412">
              <a:defRPr/>
            </a:pPr>
            <a:endParaRPr lang="en-GB" dirty="0">
              <a:solidFill>
                <a:prstClr val="black"/>
              </a:solidFill>
              <a:latin typeface="Calibri" panose="020F0502020204030204"/>
              <a:cs typeface="Arial"/>
              <a:sym typeface="Arial"/>
            </a:endParaRPr>
          </a:p>
        </p:txBody>
      </p:sp>
      <p:sp>
        <p:nvSpPr>
          <p:cNvPr id="5" name="textruta 4">
            <a:extLst>
              <a:ext uri="{FF2B5EF4-FFF2-40B4-BE49-F238E27FC236}">
                <a16:creationId xmlns:a16="http://schemas.microsoft.com/office/drawing/2014/main" id="{24BD4228-29F9-AA9C-485A-6A3EFF3D0227}"/>
              </a:ext>
            </a:extLst>
          </p:cNvPr>
          <p:cNvSpPr txBox="1"/>
          <p:nvPr/>
        </p:nvSpPr>
        <p:spPr>
          <a:xfrm>
            <a:off x="7444053" y="1469490"/>
            <a:ext cx="3342815" cy="1703159"/>
          </a:xfrm>
          <a:prstGeom prst="rect">
            <a:avLst/>
          </a:prstGeom>
          <a:noFill/>
        </p:spPr>
        <p:txBody>
          <a:bodyPr wrap="square" rtlCol="0">
            <a:spAutoFit/>
          </a:bodyPr>
          <a:lstStyle/>
          <a:p>
            <a:pPr algn="ctr" defTabSz="914412">
              <a:spcAft>
                <a:spcPts val="400"/>
              </a:spcAft>
              <a:defRPr/>
            </a:pPr>
            <a:r>
              <a:rPr lang="en-GB" sz="2134" dirty="0" err="1">
                <a:solidFill>
                  <a:prstClr val="black">
                    <a:lumMod val="75000"/>
                    <a:lumOff val="25000"/>
                  </a:prstClr>
                </a:solidFill>
                <a:latin typeface="Century Gothic" panose="020B0502020202020204" pitchFamily="34" charset="0"/>
                <a:cs typeface="Arial"/>
                <a:sym typeface="Arial"/>
              </a:rPr>
              <a:t>När</a:t>
            </a:r>
            <a:r>
              <a:rPr lang="en-GB" sz="2134" dirty="0">
                <a:solidFill>
                  <a:prstClr val="black">
                    <a:lumMod val="75000"/>
                    <a:lumOff val="25000"/>
                  </a:prstClr>
                </a:solidFill>
                <a:latin typeface="Century Gothic" panose="020B0502020202020204" pitchFamily="34" charset="0"/>
                <a:cs typeface="Arial"/>
                <a:sym typeface="Arial"/>
              </a:rPr>
              <a:t> </a:t>
            </a:r>
            <a:r>
              <a:rPr lang="en-GB" sz="2134" dirty="0" err="1">
                <a:solidFill>
                  <a:prstClr val="black">
                    <a:lumMod val="75000"/>
                    <a:lumOff val="25000"/>
                  </a:prstClr>
                </a:solidFill>
                <a:latin typeface="Century Gothic" panose="020B0502020202020204" pitchFamily="34" charset="0"/>
                <a:cs typeface="Arial"/>
                <a:sym typeface="Arial"/>
              </a:rPr>
              <a:t>livet</a:t>
            </a:r>
            <a:r>
              <a:rPr lang="en-GB" sz="2134" dirty="0">
                <a:solidFill>
                  <a:prstClr val="black">
                    <a:lumMod val="75000"/>
                    <a:lumOff val="25000"/>
                  </a:prstClr>
                </a:solidFill>
                <a:latin typeface="Century Gothic" panose="020B0502020202020204" pitchFamily="34" charset="0"/>
                <a:cs typeface="Arial"/>
                <a:sym typeface="Arial"/>
              </a:rPr>
              <a:t> </a:t>
            </a:r>
            <a:r>
              <a:rPr lang="en-GB" sz="2134" dirty="0" err="1">
                <a:solidFill>
                  <a:prstClr val="black">
                    <a:lumMod val="75000"/>
                    <a:lumOff val="25000"/>
                  </a:prstClr>
                </a:solidFill>
                <a:latin typeface="Century Gothic" panose="020B0502020202020204" pitchFamily="34" charset="0"/>
                <a:cs typeface="Arial"/>
                <a:sym typeface="Arial"/>
              </a:rPr>
              <a:t>är</a:t>
            </a:r>
            <a:r>
              <a:rPr lang="en-GB" sz="2134" dirty="0">
                <a:solidFill>
                  <a:prstClr val="black">
                    <a:lumMod val="75000"/>
                    <a:lumOff val="25000"/>
                  </a:prstClr>
                </a:solidFill>
                <a:latin typeface="Century Gothic" panose="020B0502020202020204" pitchFamily="34" charset="0"/>
                <a:cs typeface="Arial"/>
                <a:sym typeface="Arial"/>
              </a:rPr>
              <a:t> </a:t>
            </a:r>
            <a:r>
              <a:rPr lang="en-GB" sz="2134" dirty="0" err="1">
                <a:solidFill>
                  <a:prstClr val="black">
                    <a:lumMod val="75000"/>
                    <a:lumOff val="25000"/>
                  </a:prstClr>
                </a:solidFill>
                <a:latin typeface="Century Gothic" panose="020B0502020202020204" pitchFamily="34" charset="0"/>
                <a:cs typeface="Arial"/>
                <a:sym typeface="Arial"/>
              </a:rPr>
              <a:t>svårt</a:t>
            </a:r>
            <a:endParaRPr lang="en-GB" sz="1600"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sz="1600"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dirty="0">
              <a:solidFill>
                <a:prstClr val="black">
                  <a:lumMod val="75000"/>
                  <a:lumOff val="25000"/>
                </a:prstClr>
              </a:solidFill>
              <a:latin typeface="Century Gothic" panose="020B0502020202020204" pitchFamily="34" charset="0"/>
              <a:cs typeface="Arial"/>
              <a:sym typeface="Arial"/>
            </a:endParaRPr>
          </a:p>
          <a:p>
            <a:pPr algn="ctr" defTabSz="914412">
              <a:spcAft>
                <a:spcPts val="400"/>
              </a:spcAft>
              <a:defRPr/>
            </a:pPr>
            <a:endParaRPr lang="en-GB" dirty="0">
              <a:solidFill>
                <a:prstClr val="black">
                  <a:lumMod val="75000"/>
                  <a:lumOff val="25000"/>
                </a:prstClr>
              </a:solidFill>
              <a:latin typeface="Century Gothic" panose="020B0502020202020204" pitchFamily="34" charset="0"/>
              <a:cs typeface="Arial"/>
              <a:sym typeface="Arial"/>
            </a:endParaRPr>
          </a:p>
          <a:p>
            <a:pPr algn="ctr" defTabSz="914412">
              <a:defRPr/>
            </a:pPr>
            <a:endParaRPr lang="en-GB" dirty="0">
              <a:solidFill>
                <a:prstClr val="black"/>
              </a:solidFill>
              <a:latin typeface="Calibri" panose="020F0502020204030204"/>
              <a:cs typeface="Arial"/>
              <a:sym typeface="Arial"/>
            </a:endParaRPr>
          </a:p>
        </p:txBody>
      </p:sp>
      <p:pic>
        <p:nvPicPr>
          <p:cNvPr id="2050" name="Picture 2" descr="Lyckofällan">
            <a:extLst>
              <a:ext uri="{FF2B5EF4-FFF2-40B4-BE49-F238E27FC236}">
                <a16:creationId xmlns:a16="http://schemas.microsoft.com/office/drawing/2014/main" id="{7AF85065-DFCC-296E-978E-839C0D7D601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83294" y="2203426"/>
            <a:ext cx="2501984" cy="3832827"/>
          </a:xfrm>
          <a:prstGeom prst="rect">
            <a:avLst/>
          </a:prstGeom>
          <a:noFill/>
          <a:extLst>
            <a:ext uri="{909E8E84-426E-40DD-AFC4-6F175D3DCCD1}">
              <a14:hiddenFill xmlns:a14="http://schemas.microsoft.com/office/drawing/2010/main">
                <a:solidFill>
                  <a:srgbClr val="FFFFFF"/>
                </a:solidFill>
              </a14:hiddenFill>
            </a:ext>
          </a:extLst>
        </p:spPr>
      </p:pic>
      <p:pic>
        <p:nvPicPr>
          <p:cNvPr id="8" name="Bildobjekt 7">
            <a:extLst>
              <a:ext uri="{FF2B5EF4-FFF2-40B4-BE49-F238E27FC236}">
                <a16:creationId xmlns:a16="http://schemas.microsoft.com/office/drawing/2014/main" id="{CA881A79-96A4-99E8-F601-25322961F85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78605" y="1972342"/>
            <a:ext cx="3073710" cy="4294996"/>
          </a:xfrm>
          <a:prstGeom prst="rect">
            <a:avLst/>
          </a:prstGeom>
        </p:spPr>
      </p:pic>
    </p:spTree>
    <p:extLst>
      <p:ext uri="{BB962C8B-B14F-4D97-AF65-F5344CB8AC3E}">
        <p14:creationId xmlns:p14="http://schemas.microsoft.com/office/powerpoint/2010/main" val="35432535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F6255-A4CE-2E47-4BF8-DB0972648FC9}"/>
            </a:ext>
          </a:extLst>
        </p:cNvPr>
        <p:cNvGrpSpPr/>
        <p:nvPr/>
      </p:nvGrpSpPr>
      <p:grpSpPr>
        <a:xfrm>
          <a:off x="0" y="0"/>
          <a:ext cx="0" cy="0"/>
          <a:chOff x="0" y="0"/>
          <a:chExt cx="0" cy="0"/>
        </a:xfrm>
      </p:grpSpPr>
      <p:pic>
        <p:nvPicPr>
          <p:cNvPr id="8" name="Bildobjekt 7">
            <a:extLst>
              <a:ext uri="{FF2B5EF4-FFF2-40B4-BE49-F238E27FC236}">
                <a16:creationId xmlns:a16="http://schemas.microsoft.com/office/drawing/2014/main" id="{D71F80DE-EF9E-82AF-A137-5C030A5A3505}"/>
              </a:ext>
            </a:extLst>
          </p:cNvPr>
          <p:cNvPicPr>
            <a:picLocks noChangeAspect="1"/>
          </p:cNvPicPr>
          <p:nvPr/>
        </p:nvPicPr>
        <p:blipFill>
          <a:blip r:embed="rId3"/>
          <a:stretch>
            <a:fillRect/>
          </a:stretch>
        </p:blipFill>
        <p:spPr>
          <a:xfrm>
            <a:off x="0" y="0"/>
            <a:ext cx="12192000" cy="6858000"/>
          </a:xfrm>
          <a:prstGeom prst="rect">
            <a:avLst/>
          </a:prstGeom>
        </p:spPr>
      </p:pic>
      <p:sp>
        <p:nvSpPr>
          <p:cNvPr id="9" name="Frihandsfigur 8">
            <a:extLst>
              <a:ext uri="{FF2B5EF4-FFF2-40B4-BE49-F238E27FC236}">
                <a16:creationId xmlns:a16="http://schemas.microsoft.com/office/drawing/2014/main" id="{80F0156A-5DBB-3C76-005F-39ED9B700082}"/>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a:solidFill>
                <a:prstClr val="white"/>
              </a:solidFill>
              <a:latin typeface="Calibri" panose="020F0502020204030204"/>
              <a:sym typeface="Arial"/>
            </a:endParaRPr>
          </a:p>
        </p:txBody>
      </p:sp>
      <p:pic>
        <p:nvPicPr>
          <p:cNvPr id="10" name="Bildobjekt 9">
            <a:extLst>
              <a:ext uri="{FF2B5EF4-FFF2-40B4-BE49-F238E27FC236}">
                <a16:creationId xmlns:a16="http://schemas.microsoft.com/office/drawing/2014/main" id="{3E9F2BB1-A4A8-D567-3878-304BB75193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3" name="textruta 22">
            <a:extLst>
              <a:ext uri="{FF2B5EF4-FFF2-40B4-BE49-F238E27FC236}">
                <a16:creationId xmlns:a16="http://schemas.microsoft.com/office/drawing/2014/main" id="{F5BFEF44-FA5F-9C9B-87A4-E383DD87F703}"/>
              </a:ext>
            </a:extLst>
          </p:cNvPr>
          <p:cNvSpPr txBox="1"/>
          <p:nvPr/>
        </p:nvSpPr>
        <p:spPr>
          <a:xfrm>
            <a:off x="5794746" y="515131"/>
            <a:ext cx="5943600" cy="2800767"/>
          </a:xfrm>
          <a:prstGeom prst="rect">
            <a:avLst/>
          </a:prstGeom>
          <a:noFill/>
          <a:effectLst/>
        </p:spPr>
        <p:txBody>
          <a:bodyPr wrap="square" rtlCol="0">
            <a:spAutoFit/>
          </a:bodyPr>
          <a:lstStyle/>
          <a:p>
            <a:pPr>
              <a:defRPr/>
            </a:pPr>
            <a:r>
              <a:rPr lang="sv-SE" sz="2600" b="1" spc="80" dirty="0">
                <a:solidFill>
                  <a:prstClr val="black"/>
                </a:solidFill>
                <a:latin typeface="Century Gothic" panose="020B0502020202020204" pitchFamily="34" charset="0"/>
                <a:cs typeface="Arial"/>
                <a:sym typeface="Arial"/>
              </a:rPr>
              <a:t>29k </a:t>
            </a:r>
            <a:r>
              <a:rPr lang="sv-SE" sz="2600" b="1" spc="80" dirty="0" err="1">
                <a:solidFill>
                  <a:prstClr val="black"/>
                </a:solidFill>
                <a:latin typeface="Century Gothic" panose="020B0502020202020204" pitchFamily="34" charset="0"/>
                <a:cs typeface="Arial"/>
                <a:sym typeface="Arial"/>
              </a:rPr>
              <a:t>Aware</a:t>
            </a:r>
            <a:r>
              <a:rPr lang="sv-SE" sz="2600" b="1" spc="80" dirty="0">
                <a:solidFill>
                  <a:prstClr val="black"/>
                </a:solidFill>
                <a:latin typeface="Century Gothic" panose="020B0502020202020204" pitchFamily="34" charset="0"/>
                <a:cs typeface="Arial"/>
                <a:sym typeface="Arial"/>
              </a:rPr>
              <a:t> </a:t>
            </a:r>
            <a:r>
              <a:rPr lang="sv-SE" sz="2600" b="1" i="1" spc="80" dirty="0">
                <a:solidFill>
                  <a:prstClr val="black"/>
                </a:solidFill>
                <a:latin typeface="Century Gothic" panose="020B0502020202020204" pitchFamily="34" charset="0"/>
                <a:cs typeface="Arial"/>
                <a:sym typeface="Arial"/>
              </a:rPr>
              <a:t>– ”Hantera stress” </a:t>
            </a:r>
            <a:endParaRPr lang="sv-SE" sz="2600" b="1" i="1" dirty="0">
              <a:solidFill>
                <a:prstClr val="black"/>
              </a:solidFill>
              <a:latin typeface="Century Gothic" panose="020B0502020202020204" pitchFamily="34" charset="0"/>
              <a:cs typeface="Arial"/>
              <a:sym typeface="Arial"/>
            </a:endParaRPr>
          </a:p>
          <a:p>
            <a:pPr>
              <a:defRPr/>
            </a:pPr>
            <a:r>
              <a:rPr lang="sv-SE" sz="2000" dirty="0">
                <a:solidFill>
                  <a:srgbClr val="2B6982"/>
                </a:solidFill>
                <a:latin typeface="Century Gothic" panose="020B0502020202020204" pitchFamily="34" charset="0"/>
                <a:cs typeface="Arial"/>
                <a:sym typeface="Arial"/>
              </a:rPr>
              <a:t>Drivs av icke-vinstdrivande stiftelse</a:t>
            </a:r>
          </a:p>
          <a:p>
            <a:pPr marL="342900" indent="-342900">
              <a:spcBef>
                <a:spcPts val="1200"/>
              </a:spcBef>
              <a:buClr>
                <a:srgbClr val="2B6982"/>
              </a:buClr>
              <a:buFont typeface="Arial" panose="020B0604020202020204" pitchFamily="34" charset="0"/>
              <a:buChar char="•"/>
              <a:defRPr/>
            </a:pPr>
            <a:r>
              <a:rPr lang="sv-SE" sz="2000" dirty="0">
                <a:solidFill>
                  <a:srgbClr val="2B6982"/>
                </a:solidFill>
                <a:latin typeface="Century Gothic" panose="020B0502020202020204" pitchFamily="34" charset="0"/>
                <a:cs typeface="Arial"/>
                <a:sym typeface="Arial"/>
              </a:rPr>
              <a:t>Här finns delar av våra kurser i </a:t>
            </a:r>
            <a:r>
              <a:rPr lang="sv-SE" sz="2000" dirty="0" err="1">
                <a:solidFill>
                  <a:srgbClr val="2B6982"/>
                </a:solidFill>
                <a:latin typeface="Century Gothic" panose="020B0502020202020204" pitchFamily="34" charset="0"/>
                <a:cs typeface="Arial"/>
                <a:sym typeface="Arial"/>
              </a:rPr>
              <a:t>app</a:t>
            </a:r>
            <a:r>
              <a:rPr lang="sv-SE" sz="2000" dirty="0">
                <a:solidFill>
                  <a:srgbClr val="2B6982"/>
                </a:solidFill>
                <a:latin typeface="Century Gothic" panose="020B0502020202020204" pitchFamily="34" charset="0"/>
                <a:cs typeface="Arial"/>
                <a:sym typeface="Arial"/>
              </a:rPr>
              <a:t>-format. </a:t>
            </a:r>
          </a:p>
          <a:p>
            <a:pPr marL="342900" indent="-342900">
              <a:spcBef>
                <a:spcPts val="1200"/>
              </a:spcBef>
              <a:buClr>
                <a:srgbClr val="2B6982"/>
              </a:buClr>
              <a:buFont typeface="Arial" panose="020B0604020202020204" pitchFamily="34" charset="0"/>
              <a:buChar char="•"/>
              <a:defRPr/>
            </a:pPr>
            <a:r>
              <a:rPr lang="sv-SE" sz="2000" dirty="0">
                <a:solidFill>
                  <a:srgbClr val="2B6982"/>
                </a:solidFill>
                <a:latin typeface="Century Gothic" panose="020B0502020202020204" pitchFamily="34" charset="0"/>
                <a:cs typeface="Arial"/>
                <a:sym typeface="Arial"/>
              </a:rPr>
              <a:t>Du kan göra själv eller leda en grupp med andra </a:t>
            </a:r>
            <a:r>
              <a:rPr lang="sv-SE" sz="1600" dirty="0">
                <a:solidFill>
                  <a:srgbClr val="2B6982"/>
                </a:solidFill>
                <a:latin typeface="Century Gothic" panose="020B0502020202020204" pitchFamily="34" charset="0"/>
                <a:cs typeface="Arial"/>
                <a:sym typeface="Arial"/>
              </a:rPr>
              <a:t>(vänner/kollegor eller främlingar)</a:t>
            </a:r>
          </a:p>
          <a:p>
            <a:pPr marL="342900" indent="-342900">
              <a:spcBef>
                <a:spcPts val="1200"/>
              </a:spcBef>
              <a:buClr>
                <a:srgbClr val="2B6982"/>
              </a:buClr>
              <a:buFont typeface="Arial" panose="020B0604020202020204" pitchFamily="34" charset="0"/>
              <a:buChar char="•"/>
              <a:defRPr/>
            </a:pPr>
            <a:r>
              <a:rPr lang="sv-SE" sz="2000" dirty="0">
                <a:solidFill>
                  <a:srgbClr val="2B6982"/>
                </a:solidFill>
                <a:latin typeface="Century Gothic" panose="020B0502020202020204" pitchFamily="34" charset="0"/>
                <a:cs typeface="Arial"/>
                <a:sym typeface="Arial"/>
              </a:rPr>
              <a:t>Rikta kameran mot koden för att komma direkt till kursen</a:t>
            </a:r>
            <a:endParaRPr lang="sv-SE" sz="2400" b="1" i="1" dirty="0">
              <a:solidFill>
                <a:prstClr val="black"/>
              </a:solidFill>
              <a:latin typeface="Century Gothic" panose="020B0502020202020204" pitchFamily="34" charset="0"/>
              <a:cs typeface="Arial"/>
              <a:sym typeface="Arial"/>
            </a:endParaRPr>
          </a:p>
        </p:txBody>
      </p:sp>
      <p:pic>
        <p:nvPicPr>
          <p:cNvPr id="13" name="Bildobjekt 12" descr="En bild som visar text, skärmbild, design&#10;&#10;Automatiskt genererad beskrivning">
            <a:extLst>
              <a:ext uri="{FF2B5EF4-FFF2-40B4-BE49-F238E27FC236}">
                <a16:creationId xmlns:a16="http://schemas.microsoft.com/office/drawing/2014/main" id="{D965455D-D30A-8B0A-C96D-73CBC2703FA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72759" y="692325"/>
            <a:ext cx="2470730" cy="5345553"/>
          </a:xfrm>
          <a:prstGeom prst="rect">
            <a:avLst/>
          </a:prstGeom>
        </p:spPr>
      </p:pic>
      <p:pic>
        <p:nvPicPr>
          <p:cNvPr id="15" name="Google Shape;1191;p208" descr="Apple iPhone 11 Black.png">
            <a:extLst>
              <a:ext uri="{FF2B5EF4-FFF2-40B4-BE49-F238E27FC236}">
                <a16:creationId xmlns:a16="http://schemas.microsoft.com/office/drawing/2014/main" id="{4B56A65D-B128-420B-AAB2-1EC2A524862A}"/>
              </a:ext>
            </a:extLst>
          </p:cNvPr>
          <p:cNvPicPr preferRelativeResize="0">
            <a:picLocks noChangeAspect="1"/>
          </p:cNvPicPr>
          <p:nvPr/>
        </p:nvPicPr>
        <p:blipFill rotWithShape="1">
          <a:blip r:embed="rId6" cstate="email">
            <a:alphaModFix/>
            <a:extLst>
              <a:ext uri="{28A0092B-C50C-407E-A947-70E740481C1C}">
                <a14:useLocalDpi xmlns:a14="http://schemas.microsoft.com/office/drawing/2010/main"/>
              </a:ext>
            </a:extLst>
          </a:blip>
          <a:srcRect/>
          <a:stretch/>
        </p:blipFill>
        <p:spPr>
          <a:xfrm>
            <a:off x="1932710" y="430541"/>
            <a:ext cx="3000797" cy="5891072"/>
          </a:xfrm>
          <a:prstGeom prst="rect">
            <a:avLst/>
          </a:prstGeom>
          <a:noFill/>
          <a:ln>
            <a:noFill/>
          </a:ln>
        </p:spPr>
      </p:pic>
      <p:pic>
        <p:nvPicPr>
          <p:cNvPr id="1026" name="Picture 2">
            <a:extLst>
              <a:ext uri="{FF2B5EF4-FFF2-40B4-BE49-F238E27FC236}">
                <a16:creationId xmlns:a16="http://schemas.microsoft.com/office/drawing/2014/main" id="{BFE34A93-5FED-4E57-95AA-8D132B908BE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366163" y="3315898"/>
            <a:ext cx="2800767" cy="2800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0732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E442B7DB-4CF0-3F43-A80D-B435A003735E}"/>
              </a:ext>
            </a:extLst>
          </p:cNvPr>
          <p:cNvPicPr>
            <a:picLocks noChangeAspect="1"/>
          </p:cNvPicPr>
          <p:nvPr/>
        </p:nvPicPr>
        <p:blipFill>
          <a:blip r:embed="rId2"/>
          <a:stretch>
            <a:fillRect/>
          </a:stretch>
        </p:blipFill>
        <p:spPr>
          <a:xfrm>
            <a:off x="0" y="0"/>
            <a:ext cx="12192000" cy="6858000"/>
          </a:xfrm>
          <a:prstGeom prst="rect">
            <a:avLst/>
          </a:prstGeom>
        </p:spPr>
      </p:pic>
      <p:pic>
        <p:nvPicPr>
          <p:cNvPr id="10" name="Bildobjekt 9">
            <a:extLst>
              <a:ext uri="{FF2B5EF4-FFF2-40B4-BE49-F238E27FC236}">
                <a16:creationId xmlns:a16="http://schemas.microsoft.com/office/drawing/2014/main" id="{B35AAC3B-64F4-AA49-951E-808AF5785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1" name="textruta 10">
            <a:extLst>
              <a:ext uri="{FF2B5EF4-FFF2-40B4-BE49-F238E27FC236}">
                <a16:creationId xmlns:a16="http://schemas.microsoft.com/office/drawing/2014/main" id="{574992C1-49E5-E645-A891-0C38C228DF16}"/>
              </a:ext>
            </a:extLst>
          </p:cNvPr>
          <p:cNvSpPr txBox="1"/>
          <p:nvPr/>
        </p:nvSpPr>
        <p:spPr>
          <a:xfrm>
            <a:off x="11437158" y="6274826"/>
            <a:ext cx="416426" cy="246221"/>
          </a:xfrm>
          <a:prstGeom prst="rect">
            <a:avLst/>
          </a:prstGeom>
          <a:noFill/>
        </p:spPr>
        <p:txBody>
          <a:bodyPr wrap="square" rtlCol="0">
            <a:spAutoFit/>
          </a:bodyPr>
          <a:lstStyle/>
          <a:p>
            <a:pPr algn="r">
              <a:defRPr/>
            </a:pPr>
            <a:r>
              <a:rPr lang="sv-SE" sz="1000" b="1" dirty="0">
                <a:solidFill>
                  <a:prstClr val="white"/>
                </a:solidFill>
                <a:latin typeface="Century Gothic" panose="020B0502020202020204" pitchFamily="34" charset="0"/>
                <a:cs typeface="Arial"/>
                <a:sym typeface="Arial"/>
              </a:rPr>
              <a:t>60</a:t>
            </a:r>
          </a:p>
        </p:txBody>
      </p:sp>
      <p:pic>
        <p:nvPicPr>
          <p:cNvPr id="4" name="Bildobjekt 3">
            <a:extLst>
              <a:ext uri="{FF2B5EF4-FFF2-40B4-BE49-F238E27FC236}">
                <a16:creationId xmlns:a16="http://schemas.microsoft.com/office/drawing/2014/main" id="{7614D8A0-EABF-E94F-9635-A9325C456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70287" y="1553941"/>
            <a:ext cx="7638404" cy="4396740"/>
          </a:xfrm>
          <a:prstGeom prst="rect">
            <a:avLst/>
          </a:prstGeom>
        </p:spPr>
      </p:pic>
      <p:sp>
        <p:nvSpPr>
          <p:cNvPr id="23" name="textruta 22">
            <a:extLst>
              <a:ext uri="{FF2B5EF4-FFF2-40B4-BE49-F238E27FC236}">
                <a16:creationId xmlns:a16="http://schemas.microsoft.com/office/drawing/2014/main" id="{77EC1E7E-508E-B048-8BEE-75C0CF1DF5E5}"/>
              </a:ext>
            </a:extLst>
          </p:cNvPr>
          <p:cNvSpPr txBox="1"/>
          <p:nvPr/>
        </p:nvSpPr>
        <p:spPr>
          <a:xfrm>
            <a:off x="6392406" y="4144140"/>
            <a:ext cx="5652334" cy="1785104"/>
          </a:xfrm>
          <a:prstGeom prst="rect">
            <a:avLst/>
          </a:prstGeom>
          <a:noFill/>
          <a:effectLst/>
        </p:spPr>
        <p:txBody>
          <a:bodyPr wrap="square" rtlCol="0">
            <a:spAutoFit/>
          </a:bodyPr>
          <a:lstStyle/>
          <a:p>
            <a:pPr marL="342900" indent="-342900">
              <a:spcBef>
                <a:spcPts val="1200"/>
              </a:spcBef>
              <a:buClr>
                <a:srgbClr val="2B6982"/>
              </a:buClr>
              <a:buFont typeface="Arial" panose="020B0604020202020204" pitchFamily="34" charset="0"/>
              <a:buChar char="•"/>
              <a:defRPr/>
            </a:pPr>
            <a:r>
              <a:rPr lang="sv-SE" dirty="0">
                <a:solidFill>
                  <a:srgbClr val="2B6982"/>
                </a:solidFill>
                <a:latin typeface="Century Gothic" panose="020B0502020202020204" pitchFamily="34" charset="0"/>
                <a:cs typeface="Arial"/>
                <a:sym typeface="Arial"/>
              </a:rPr>
              <a:t>Gruppledarutbildning våren 2025, 4 heldagar. </a:t>
            </a:r>
          </a:p>
          <a:p>
            <a:pPr marL="342900" indent="-342900">
              <a:spcBef>
                <a:spcPts val="1200"/>
              </a:spcBef>
              <a:buClr>
                <a:srgbClr val="2B6982"/>
              </a:buClr>
              <a:buFont typeface="Arial" panose="020B0604020202020204" pitchFamily="34" charset="0"/>
              <a:buChar char="•"/>
              <a:defRPr/>
            </a:pPr>
            <a:r>
              <a:rPr lang="sv-SE" dirty="0">
                <a:solidFill>
                  <a:srgbClr val="2B6982"/>
                </a:solidFill>
                <a:latin typeface="Century Gothic" panose="020B0502020202020204" pitchFamily="34" charset="0"/>
                <a:cs typeface="Arial"/>
                <a:sym typeface="Arial"/>
              </a:rPr>
              <a:t>14 vetenskapligt publicerade studier visar på goda effekter. </a:t>
            </a:r>
          </a:p>
          <a:p>
            <a:pPr marL="342900" indent="-342900">
              <a:spcBef>
                <a:spcPts val="1200"/>
              </a:spcBef>
              <a:buClr>
                <a:srgbClr val="2B6982"/>
              </a:buClr>
              <a:buFont typeface="Arial" panose="020B0604020202020204" pitchFamily="34" charset="0"/>
              <a:buChar char="•"/>
              <a:defRPr/>
            </a:pPr>
            <a:r>
              <a:rPr lang="sv-SE" dirty="0">
                <a:solidFill>
                  <a:srgbClr val="2B6982"/>
                </a:solidFill>
                <a:latin typeface="Century Gothic" panose="020B0502020202020204" pitchFamily="34" charset="0"/>
                <a:cs typeface="Arial"/>
                <a:sym typeface="Arial"/>
              </a:rPr>
              <a:t>Du ladda hem material, artiklar mm  under fliken ”Material”.  </a:t>
            </a:r>
          </a:p>
        </p:txBody>
      </p:sp>
      <p:sp>
        <p:nvSpPr>
          <p:cNvPr id="5" name="Rektangel 4">
            <a:extLst>
              <a:ext uri="{FF2B5EF4-FFF2-40B4-BE49-F238E27FC236}">
                <a16:creationId xmlns:a16="http://schemas.microsoft.com/office/drawing/2014/main" id="{EAFEDFB4-B13B-EC46-82E6-92B360EFED74}"/>
              </a:ext>
            </a:extLst>
          </p:cNvPr>
          <p:cNvSpPr/>
          <p:nvPr/>
        </p:nvSpPr>
        <p:spPr>
          <a:xfrm>
            <a:off x="341460" y="455657"/>
            <a:ext cx="4929876" cy="646331"/>
          </a:xfrm>
          <a:prstGeom prst="rect">
            <a:avLst/>
          </a:prstGeom>
        </p:spPr>
        <p:txBody>
          <a:bodyPr wrap="none">
            <a:spAutoFit/>
          </a:bodyPr>
          <a:lstStyle/>
          <a:p>
            <a:pPr>
              <a:defRPr/>
            </a:pPr>
            <a:r>
              <a:rPr lang="sv-SE" sz="3600" b="1" spc="80" dirty="0" err="1">
                <a:solidFill>
                  <a:srgbClr val="3E879A"/>
                </a:solidFill>
                <a:latin typeface="Century Gothic" panose="020B0502020202020204" pitchFamily="34" charset="0"/>
                <a:cs typeface="Arial"/>
                <a:sym typeface="Arial"/>
              </a:rPr>
              <a:t>www.livskompass.se</a:t>
            </a:r>
            <a:endParaRPr lang="sv-SE" sz="3600" b="1" i="1" spc="80" dirty="0">
              <a:solidFill>
                <a:srgbClr val="3E879A"/>
              </a:solidFill>
              <a:latin typeface="Century Gothic" panose="020B0502020202020204" pitchFamily="34" charset="0"/>
              <a:cs typeface="Arial"/>
              <a:sym typeface="Arial"/>
            </a:endParaRPr>
          </a:p>
        </p:txBody>
      </p:sp>
      <p:pic>
        <p:nvPicPr>
          <p:cNvPr id="2" name="Bildobjekt 1">
            <a:extLst>
              <a:ext uri="{FF2B5EF4-FFF2-40B4-BE49-F238E27FC236}">
                <a16:creationId xmlns:a16="http://schemas.microsoft.com/office/drawing/2014/main" id="{F516B3DC-6E90-141D-B75F-8425ECD9DF35}"/>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339920" y="1436256"/>
            <a:ext cx="5704819" cy="2651326"/>
          </a:xfrm>
          <a:prstGeom prst="rect">
            <a:avLst/>
          </a:prstGeom>
        </p:spPr>
      </p:pic>
    </p:spTree>
    <p:extLst>
      <p:ext uri="{BB962C8B-B14F-4D97-AF65-F5344CB8AC3E}">
        <p14:creationId xmlns:p14="http://schemas.microsoft.com/office/powerpoint/2010/main" val="26644209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16DC3-E5D0-ECFA-A1E8-FD479BF67C8C}"/>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429CC37E-6854-C087-3014-F44DAAD84A3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ruta 4">
            <a:extLst>
              <a:ext uri="{FF2B5EF4-FFF2-40B4-BE49-F238E27FC236}">
                <a16:creationId xmlns:a16="http://schemas.microsoft.com/office/drawing/2014/main" id="{9363D26B-79CC-CC6F-5EE2-B05551BC85F4}"/>
              </a:ext>
            </a:extLst>
          </p:cNvPr>
          <p:cNvSpPr txBox="1"/>
          <p:nvPr/>
        </p:nvSpPr>
        <p:spPr>
          <a:xfrm>
            <a:off x="3844212" y="2646691"/>
            <a:ext cx="4142792" cy="1785104"/>
          </a:xfrm>
          <a:prstGeom prst="rect">
            <a:avLst/>
          </a:prstGeom>
          <a:noFill/>
          <a:effectLst/>
        </p:spPr>
        <p:txBody>
          <a:bodyPr wrap="square" rtlCol="0">
            <a:spAutoFit/>
          </a:bodyPr>
          <a:lstStyle/>
          <a:p>
            <a:pPr algn="ctr"/>
            <a:r>
              <a:rPr lang="sv-SE" sz="2200" cap="all" spc="80" dirty="0">
                <a:solidFill>
                  <a:srgbClr val="243E1D"/>
                </a:solidFill>
                <a:latin typeface="Century Gothic" panose="020B0502020202020204" pitchFamily="34" charset="0"/>
                <a:cs typeface="Arial"/>
                <a:sym typeface="Arial"/>
              </a:rPr>
              <a:t>Tips SPECIFIKT</a:t>
            </a:r>
            <a:br>
              <a:rPr lang="sv-SE" sz="2200" cap="all" spc="80" dirty="0">
                <a:solidFill>
                  <a:srgbClr val="243E1D"/>
                </a:solidFill>
                <a:latin typeface="Century Gothic" panose="020B0502020202020204" pitchFamily="34" charset="0"/>
                <a:cs typeface="Arial"/>
                <a:sym typeface="Arial"/>
              </a:rPr>
            </a:br>
            <a:r>
              <a:rPr lang="sv-SE" sz="2200" cap="all" spc="80" dirty="0">
                <a:solidFill>
                  <a:srgbClr val="243E1D"/>
                </a:solidFill>
                <a:latin typeface="Century Gothic" panose="020B0502020202020204" pitchFamily="34" charset="0"/>
                <a:cs typeface="Arial"/>
                <a:sym typeface="Arial"/>
              </a:rPr>
              <a:t>FÖR PSYKISK OHÄLSA </a:t>
            </a:r>
            <a:br>
              <a:rPr lang="sv-SE" sz="2200" cap="all" spc="80" dirty="0">
                <a:solidFill>
                  <a:srgbClr val="243E1D"/>
                </a:solidFill>
                <a:latin typeface="Century Gothic" panose="020B0502020202020204" pitchFamily="34" charset="0"/>
                <a:cs typeface="Arial"/>
                <a:sym typeface="Arial"/>
              </a:rPr>
            </a:br>
            <a:r>
              <a:rPr lang="sv-SE" sz="2200" cap="all" spc="80" dirty="0">
                <a:solidFill>
                  <a:srgbClr val="243E1D"/>
                </a:solidFill>
                <a:latin typeface="Century Gothic" panose="020B0502020202020204" pitchFamily="34" charset="0"/>
                <a:cs typeface="Arial"/>
                <a:sym typeface="Arial"/>
              </a:rPr>
              <a:t>ELLER FRÄMJA HÄLSA</a:t>
            </a:r>
            <a:br>
              <a:rPr lang="sv-SE" sz="2200" cap="all" spc="80" dirty="0">
                <a:solidFill>
                  <a:srgbClr val="243E1D"/>
                </a:solidFill>
                <a:latin typeface="Century Gothic" panose="020B0502020202020204" pitchFamily="34" charset="0"/>
                <a:cs typeface="Arial"/>
                <a:sym typeface="Arial"/>
              </a:rPr>
            </a:br>
            <a:r>
              <a:rPr lang="sv-SE" sz="2200" cap="all" spc="80" dirty="0">
                <a:solidFill>
                  <a:srgbClr val="243E1D"/>
                </a:solidFill>
                <a:latin typeface="Century Gothic" panose="020B0502020202020204" pitchFamily="34" charset="0"/>
                <a:cs typeface="Arial"/>
                <a:sym typeface="Arial"/>
              </a:rPr>
              <a:t>HOS UNGA &amp; UNGA VUXNA</a:t>
            </a:r>
            <a:br>
              <a:rPr lang="sv-SE" sz="2200" b="1" cap="all" spc="80" dirty="0">
                <a:solidFill>
                  <a:srgbClr val="243E1D"/>
                </a:solidFill>
                <a:latin typeface="Century Gothic" panose="020B0502020202020204" pitchFamily="34" charset="0"/>
                <a:cs typeface="Arial"/>
                <a:sym typeface="Arial"/>
              </a:rPr>
            </a:br>
            <a:endParaRPr lang="sv-SE" sz="2200" b="1" cap="all" spc="80" dirty="0">
              <a:solidFill>
                <a:srgbClr val="243E1D"/>
              </a:solidFill>
              <a:latin typeface="Century Gothic" panose="020B0502020202020204" pitchFamily="34" charset="0"/>
              <a:cs typeface="Arial"/>
              <a:sym typeface="Arial"/>
            </a:endParaRPr>
          </a:p>
        </p:txBody>
      </p:sp>
    </p:spTree>
    <p:extLst>
      <p:ext uri="{BB962C8B-B14F-4D97-AF65-F5344CB8AC3E}">
        <p14:creationId xmlns:p14="http://schemas.microsoft.com/office/powerpoint/2010/main" val="32136580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B86200D-5F78-E44E-9E80-B998AE17C684}"/>
              </a:ext>
            </a:extLst>
          </p:cNvPr>
          <p:cNvPicPr>
            <a:picLocks noChangeAspect="1"/>
          </p:cNvPicPr>
          <p:nvPr/>
        </p:nvPicPr>
        <p:blipFill>
          <a:blip r:embed="rId3"/>
          <a:stretch>
            <a:fillRect/>
          </a:stretch>
        </p:blipFill>
        <p:spPr>
          <a:xfrm>
            <a:off x="0" y="16484"/>
            <a:ext cx="12192000" cy="7067488"/>
          </a:xfrm>
          <a:prstGeom prst="rect">
            <a:avLst/>
          </a:prstGeom>
        </p:spPr>
      </p:pic>
      <p:pic>
        <p:nvPicPr>
          <p:cNvPr id="9" name="Bildobjekt 8">
            <a:extLst>
              <a:ext uri="{FF2B5EF4-FFF2-40B4-BE49-F238E27FC236}">
                <a16:creationId xmlns:a16="http://schemas.microsoft.com/office/drawing/2014/main" id="{F3BED71D-681D-244F-B381-5D22581E4A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 name="Google Shape;397;p92">
            <a:extLst>
              <a:ext uri="{FF2B5EF4-FFF2-40B4-BE49-F238E27FC236}">
                <a16:creationId xmlns:a16="http://schemas.microsoft.com/office/drawing/2014/main" id="{AB3E7993-874A-383A-4968-38CE7B82B211}"/>
              </a:ext>
            </a:extLst>
          </p:cNvPr>
          <p:cNvSpPr txBox="1">
            <a:spLocks/>
          </p:cNvSpPr>
          <p:nvPr/>
        </p:nvSpPr>
        <p:spPr>
          <a:xfrm>
            <a:off x="308759" y="101546"/>
            <a:ext cx="11566566" cy="10966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Tips för dig som vuxen att hjälpa barn </a:t>
            </a:r>
            <a:r>
              <a:rPr kumimoji="0" lang="sv-SE" sz="2400" b="0" i="0" u="none" strike="noStrike" kern="0" cap="none" spc="0" normalizeH="0" baseline="0" noProof="0" dirty="0">
                <a:ln>
                  <a:noFill/>
                </a:ln>
                <a:solidFill>
                  <a:srgbClr val="212121">
                    <a:lumMod val="90000"/>
                    <a:lumOff val="10000"/>
                  </a:srgbClr>
                </a:solidFill>
                <a:effectLst/>
                <a:uLnTx/>
                <a:uFillTx/>
                <a:latin typeface="Avenir"/>
                <a:sym typeface="Avenir"/>
              </a:rPr>
              <a:t>(åldrar 6 -13 år)</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4" name="Picture 2" descr="No description available.">
            <a:extLst>
              <a:ext uri="{FF2B5EF4-FFF2-40B4-BE49-F238E27FC236}">
                <a16:creationId xmlns:a16="http://schemas.microsoft.com/office/drawing/2014/main" id="{068B1A29-43B0-61C8-60D7-D431ACE42CD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98438" y="649862"/>
            <a:ext cx="7407714" cy="554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29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B86200D-5F78-E44E-9E80-B998AE17C684}"/>
              </a:ext>
            </a:extLst>
          </p:cNvPr>
          <p:cNvPicPr>
            <a:picLocks noChangeAspect="1"/>
          </p:cNvPicPr>
          <p:nvPr/>
        </p:nvPicPr>
        <p:blipFill>
          <a:blip r:embed="rId3"/>
          <a:stretch>
            <a:fillRect/>
          </a:stretch>
        </p:blipFill>
        <p:spPr>
          <a:xfrm>
            <a:off x="0" y="16484"/>
            <a:ext cx="12192000" cy="7067488"/>
          </a:xfrm>
          <a:prstGeom prst="rect">
            <a:avLst/>
          </a:prstGeom>
        </p:spPr>
      </p:pic>
      <p:pic>
        <p:nvPicPr>
          <p:cNvPr id="9" name="Bildobjekt 8">
            <a:extLst>
              <a:ext uri="{FF2B5EF4-FFF2-40B4-BE49-F238E27FC236}">
                <a16:creationId xmlns:a16="http://schemas.microsoft.com/office/drawing/2014/main" id="{F3BED71D-681D-244F-B381-5D22581E4A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 name="Google Shape;397;p92">
            <a:extLst>
              <a:ext uri="{FF2B5EF4-FFF2-40B4-BE49-F238E27FC236}">
                <a16:creationId xmlns:a16="http://schemas.microsoft.com/office/drawing/2014/main" id="{AB3E7993-874A-383A-4968-38CE7B82B211}"/>
              </a:ext>
            </a:extLst>
          </p:cNvPr>
          <p:cNvSpPr txBox="1">
            <a:spLocks/>
          </p:cNvSpPr>
          <p:nvPr/>
        </p:nvSpPr>
        <p:spPr>
          <a:xfrm>
            <a:off x="308759" y="101546"/>
            <a:ext cx="11566566" cy="10966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Tips för dig som vuxen att hjälpa barn </a:t>
            </a:r>
            <a:r>
              <a:rPr kumimoji="0" lang="sv-SE" sz="2400" b="0" i="0" u="none" strike="noStrike" kern="0" cap="none" spc="0" normalizeH="0" baseline="0" noProof="0" dirty="0">
                <a:ln>
                  <a:noFill/>
                </a:ln>
                <a:solidFill>
                  <a:srgbClr val="212121">
                    <a:lumMod val="90000"/>
                    <a:lumOff val="10000"/>
                  </a:srgbClr>
                </a:solidFill>
                <a:effectLst/>
                <a:uLnTx/>
                <a:uFillTx/>
                <a:latin typeface="Avenir"/>
                <a:sym typeface="Avenir"/>
              </a:rPr>
              <a:t>(åldrar 6 -13 år)</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3" name="Google Shape;397;p92">
            <a:extLst>
              <a:ext uri="{FF2B5EF4-FFF2-40B4-BE49-F238E27FC236}">
                <a16:creationId xmlns:a16="http://schemas.microsoft.com/office/drawing/2014/main" id="{A0FA4C93-604A-DEB9-4890-79E7FE87E649}"/>
              </a:ext>
            </a:extLst>
          </p:cNvPr>
          <p:cNvSpPr txBox="1">
            <a:spLocks/>
          </p:cNvSpPr>
          <p:nvPr/>
        </p:nvSpPr>
        <p:spPr>
          <a:xfrm>
            <a:off x="177380" y="684869"/>
            <a:ext cx="12014619" cy="558980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Skapa en kärleksfull miljö:                </a:t>
            </a: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A) Gör hem/skola till en trygg plats att känna känslor. B) Lyssna och prata för att förstå</a:t>
            </a:r>
            <a:b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Förstå sina känslor &amp; slappna av:    </a:t>
            </a: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A) Hjälp barnen att identifiera och sätta ord på sina känslor. B) Prova avslappningsövningar</a:t>
            </a:r>
            <a:b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Träna problemlösningsförmåga: </a:t>
            </a: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A) Lär dem att bryta ner problem till mindre steg. B) Låt lära sig  genom utmaningar</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Bygga vänskapsrelationer: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A) Hjälp dem skapa goda relationer. B) Uppmuntra att ha kul tillsammans med andra</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Hålla sig aktiv och frisk: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A) Lek, idrotta &amp; dansa. B) Äta bra och sova tillräckligt</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Avslappningstekniker: 	       </a:t>
            </a:r>
            <a:r>
              <a:rPr kumimoji="0" lang="sv-SE" sz="1500" b="0" i="0" u="none" strike="noStrike" kern="0" cap="none" spc="0" normalizeH="0" baseline="0" noProof="0" dirty="0">
                <a:ln>
                  <a:noFill/>
                </a:ln>
                <a:solidFill>
                  <a:srgbClr val="212121">
                    <a:lumMod val="90000"/>
                    <a:lumOff val="10000"/>
                  </a:srgbClr>
                </a:solidFill>
                <a:effectLst/>
                <a:uLnTx/>
                <a:uFillTx/>
                <a:latin typeface="Avenir"/>
                <a:sym typeface="Avenir"/>
              </a:rPr>
              <a:t>A) Lär ut/gör enkla avslappningsövningar. B) Gör konkreta saker som hjälper vila hjärnan</a:t>
            </a:r>
            <a:br>
              <a:rPr kumimoji="0" lang="sv-SE" sz="15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5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Rutiner och Tidsplanering:</a:t>
            </a:r>
            <a:r>
              <a:rPr kumimoji="0" lang="sv-SE" sz="1600" b="1" i="0" u="none" strike="noStrike" kern="0" cap="none" spc="0" normalizeH="0" baseline="0" noProof="0" dirty="0">
                <a:ln>
                  <a:noFill/>
                </a:ln>
                <a:solidFill>
                  <a:srgbClr val="212121">
                    <a:lumMod val="90000"/>
                    <a:lumOff val="10000"/>
                  </a:srgbClr>
                </a:solidFill>
                <a:effectLst/>
                <a:uLnTx/>
                <a:uFillTx/>
                <a:latin typeface="Avenir"/>
                <a:sym typeface="Avenir"/>
              </a:rPr>
              <a:t>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A) Skapa rutiner, hantera tid.. B) Hjälp barnet sätta realistiska mål.</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Minska skärmtid, ha kul istället: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A) Begränsa stressfaktorer som skärmtid. B) Ta pauser, gör roliga aktiviteter istället</a:t>
            </a:r>
            <a:b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5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0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Anpassa tipsen för ditt barn.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0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Att bygga motståndskraft är en ständigt pågående resa – var där och stötta dem</a:t>
            </a:r>
            <a:endParaRPr kumimoji="0" lang="sv-SE" sz="18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600" b="0" i="0" u="none" strike="noStrike" kern="1200" cap="none" spc="0" normalizeH="0" baseline="0" noProof="0" dirty="0">
              <a:ln>
                <a:noFill/>
              </a:ln>
              <a:solidFill>
                <a:srgbClr val="FFFFFF"/>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Tree>
    <p:extLst>
      <p:ext uri="{BB962C8B-B14F-4D97-AF65-F5344CB8AC3E}">
        <p14:creationId xmlns:p14="http://schemas.microsoft.com/office/powerpoint/2010/main" val="15648406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7F79A0B6-C607-3D41-B72E-B5CCA80CEA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2"/>
            <a:ext cx="12192000" cy="7174154"/>
          </a:xfrm>
          <a:prstGeom prst="rect">
            <a:avLst/>
          </a:prstGeom>
        </p:spPr>
      </p:pic>
      <p:sp>
        <p:nvSpPr>
          <p:cNvPr id="4" name="Google Shape;397;p92">
            <a:extLst>
              <a:ext uri="{FF2B5EF4-FFF2-40B4-BE49-F238E27FC236}">
                <a16:creationId xmlns:a16="http://schemas.microsoft.com/office/drawing/2014/main" id="{DDFCA2E8-3FCB-EF1D-7726-FDEC2E062EF0}"/>
              </a:ext>
            </a:extLst>
          </p:cNvPr>
          <p:cNvSpPr txBox="1">
            <a:spLocks/>
          </p:cNvSpPr>
          <p:nvPr/>
        </p:nvSpPr>
        <p:spPr>
          <a:xfrm>
            <a:off x="308759" y="175116"/>
            <a:ext cx="11566566" cy="10966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Tips för dig som vuxen att hjälpa tonåringar </a:t>
            </a:r>
            <a:r>
              <a:rPr kumimoji="0" lang="sv-SE" sz="2400" b="0" i="0" u="none" strike="noStrike" kern="0" cap="none" spc="0" normalizeH="0" baseline="0" noProof="0" dirty="0">
                <a:ln>
                  <a:noFill/>
                </a:ln>
                <a:solidFill>
                  <a:srgbClr val="212121">
                    <a:lumMod val="90000"/>
                    <a:lumOff val="10000"/>
                  </a:srgbClr>
                </a:solidFill>
                <a:effectLst/>
                <a:uLnTx/>
                <a:uFillTx/>
                <a:latin typeface="Avenir"/>
                <a:sym typeface="Avenir"/>
              </a:rPr>
              <a:t>(åldrar 14-20 år)</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3" name="Bildobjekt 2">
            <a:extLst>
              <a:ext uri="{FF2B5EF4-FFF2-40B4-BE49-F238E27FC236}">
                <a16:creationId xmlns:a16="http://schemas.microsoft.com/office/drawing/2014/main" id="{254B49D6-0F8C-7D9F-2A7E-E86830542C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10604" y="1037341"/>
            <a:ext cx="8570792" cy="4783318"/>
          </a:xfrm>
          <a:prstGeom prst="rect">
            <a:avLst/>
          </a:prstGeom>
        </p:spPr>
      </p:pic>
    </p:spTree>
    <p:extLst>
      <p:ext uri="{BB962C8B-B14F-4D97-AF65-F5344CB8AC3E}">
        <p14:creationId xmlns:p14="http://schemas.microsoft.com/office/powerpoint/2010/main" val="1862709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7F79A0B6-C607-3D41-B72E-B5CCA80CEA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2"/>
            <a:ext cx="12192000" cy="7174154"/>
          </a:xfrm>
          <a:prstGeom prst="rect">
            <a:avLst/>
          </a:prstGeom>
        </p:spPr>
      </p:pic>
      <p:sp>
        <p:nvSpPr>
          <p:cNvPr id="4" name="Google Shape;397;p92">
            <a:extLst>
              <a:ext uri="{FF2B5EF4-FFF2-40B4-BE49-F238E27FC236}">
                <a16:creationId xmlns:a16="http://schemas.microsoft.com/office/drawing/2014/main" id="{DDFCA2E8-3FCB-EF1D-7726-FDEC2E062EF0}"/>
              </a:ext>
            </a:extLst>
          </p:cNvPr>
          <p:cNvSpPr txBox="1">
            <a:spLocks/>
          </p:cNvSpPr>
          <p:nvPr/>
        </p:nvSpPr>
        <p:spPr>
          <a:xfrm>
            <a:off x="308759" y="101546"/>
            <a:ext cx="11566566" cy="10966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Tips för dig som vuxen att hjälpa tonåringar </a:t>
            </a:r>
            <a:r>
              <a:rPr kumimoji="0" lang="sv-SE" sz="2400" b="0" i="0" u="none" strike="noStrike" kern="0" cap="none" spc="0" normalizeH="0" baseline="0" noProof="0" dirty="0">
                <a:ln>
                  <a:noFill/>
                </a:ln>
                <a:solidFill>
                  <a:srgbClr val="212121">
                    <a:lumMod val="90000"/>
                    <a:lumOff val="10000"/>
                  </a:srgbClr>
                </a:solidFill>
                <a:effectLst/>
                <a:uLnTx/>
                <a:uFillTx/>
                <a:latin typeface="Avenir"/>
                <a:sym typeface="Avenir"/>
              </a:rPr>
              <a:t>(åldrar 14-20 år)</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Google Shape;397;p92">
            <a:extLst>
              <a:ext uri="{FF2B5EF4-FFF2-40B4-BE49-F238E27FC236}">
                <a16:creationId xmlns:a16="http://schemas.microsoft.com/office/drawing/2014/main" id="{BC3297FB-D7CC-BAC5-FA7C-20764DA3378F}"/>
              </a:ext>
            </a:extLst>
          </p:cNvPr>
          <p:cNvSpPr txBox="1">
            <a:spLocks/>
          </p:cNvSpPr>
          <p:nvPr/>
        </p:nvSpPr>
        <p:spPr>
          <a:xfrm>
            <a:off x="177380" y="684869"/>
            <a:ext cx="12014619" cy="558980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Skapa en trygg och kärleksfull miljö med utrymme för öppna samtal </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Lär ut, samt var modell, för hur man hanterar känslor och blir medveten om, och kan sätta ord på dem </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Uppmuntra tonåringar att hitta lösningar och utforska vad hen tycker är viktigt (värderingar)</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Stötta och hjälp till mot att skapa fina och stöttande vänskapsrelationer</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Uppmuntra grundläggande behov; motion, sömn, vila och bra mat</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Hjälp dem med balansera krav och förväntningar för att inte känna sig överväldigade</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Uppmuntra och stötta i aktiviteter som är svåra och där man också misslyckas </a:t>
            </a:r>
            <a:r>
              <a:rPr kumimoji="0" lang="sv-SE" sz="1400" b="1" i="0" u="none" strike="noStrike" kern="0" cap="none" spc="0" normalizeH="0" baseline="0" noProof="0" dirty="0">
                <a:ln>
                  <a:noFill/>
                </a:ln>
                <a:solidFill>
                  <a:srgbClr val="212121">
                    <a:lumMod val="90000"/>
                    <a:lumOff val="10000"/>
                  </a:srgbClr>
                </a:solidFill>
                <a:effectLst/>
                <a:uLnTx/>
                <a:uFillTx/>
                <a:latin typeface="Avenir"/>
                <a:sym typeface="Avenir"/>
              </a:rPr>
              <a:t>(det  bygger styrka &amp; tålmodighet) </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00000"/>
              <a:buFont typeface="+mj-lt"/>
              <a:buAutoNum type="arabicPeriod"/>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Uppmuntra att använda teknik och media medvetet, med måtta och med pauser och vila.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Vuxna spelar en viktig roll i att guida tonåringar genom utmaningar och främja deras förmåga att hantera dem. Anpassa ditt stöd efter deras individuella behov och skapa en öppen och förstående dialog. </a:t>
            </a: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Tree>
    <p:extLst>
      <p:ext uri="{BB962C8B-B14F-4D97-AF65-F5344CB8AC3E}">
        <p14:creationId xmlns:p14="http://schemas.microsoft.com/office/powerpoint/2010/main" val="21451820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B8584F87-05ED-A1E7-925D-8E9D03EA544A}"/>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9453EB25-CB7E-AF97-9C0C-03494228EC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3" name="Google Shape;397;p92">
            <a:extLst>
              <a:ext uri="{FF2B5EF4-FFF2-40B4-BE49-F238E27FC236}">
                <a16:creationId xmlns:a16="http://schemas.microsoft.com/office/drawing/2014/main" id="{F1B417F6-8B27-5823-5319-99C3684FD7D4}"/>
              </a:ext>
            </a:extLst>
          </p:cNvPr>
          <p:cNvSpPr txBox="1">
            <a:spLocks/>
          </p:cNvSpPr>
          <p:nvPr/>
        </p:nvSpPr>
        <p:spPr>
          <a:xfrm>
            <a:off x="6337300" y="473560"/>
            <a:ext cx="5440115" cy="9630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Vad kan jag göra om jag mår dåligt?</a:t>
            </a: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(en minut lång) </a:t>
            </a: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2" name="Onlinemedia 1" descr="Vad kan jag göra om jag mår dåligt. Fredrik for TikTok Tim Bergling Foundation 1 dec 2021">
            <a:hlinkClick r:id="" action="ppaction://media"/>
            <a:extLst>
              <a:ext uri="{FF2B5EF4-FFF2-40B4-BE49-F238E27FC236}">
                <a16:creationId xmlns:a16="http://schemas.microsoft.com/office/drawing/2014/main" id="{04AD25F5-45D1-91C1-8420-90CBA46DD6EA}"/>
              </a:ext>
            </a:extLst>
          </p:cNvPr>
          <p:cNvPicPr>
            <a:picLocks noRot="1" noChangeAspect="1"/>
          </p:cNvPicPr>
          <p:nvPr>
            <a:videoFile r:link="rId1"/>
          </p:nvPr>
        </p:nvPicPr>
        <p:blipFill>
          <a:blip r:embed="rId6"/>
          <a:stretch>
            <a:fillRect/>
          </a:stretch>
        </p:blipFill>
        <p:spPr>
          <a:xfrm>
            <a:off x="6139628" y="1913971"/>
            <a:ext cx="8518380" cy="4812884"/>
          </a:xfrm>
          <a:prstGeom prst="rect">
            <a:avLst/>
          </a:prstGeom>
        </p:spPr>
      </p:pic>
      <p:sp>
        <p:nvSpPr>
          <p:cNvPr id="4" name="Google Shape;397;p92">
            <a:extLst>
              <a:ext uri="{FF2B5EF4-FFF2-40B4-BE49-F238E27FC236}">
                <a16:creationId xmlns:a16="http://schemas.microsoft.com/office/drawing/2014/main" id="{E560838A-B1BB-0141-4159-BEC8D6C9785B}"/>
              </a:ext>
            </a:extLst>
          </p:cNvPr>
          <p:cNvSpPr txBox="1">
            <a:spLocks/>
          </p:cNvSpPr>
          <p:nvPr/>
        </p:nvSpPr>
        <p:spPr>
          <a:xfrm>
            <a:off x="112122" y="473560"/>
            <a:ext cx="5440115" cy="9630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Vem kan drabbas av psykisk ohälsa?</a:t>
            </a: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(30 sekunder lång)  </a:t>
            </a: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5" name="Onlinemedia 4" descr="Vem kan drabbas av psykisk ohälsa. Fredrik for TikTok Tim Bergling Foundation 1 dec 2021">
            <a:hlinkClick r:id="" action="ppaction://media"/>
            <a:extLst>
              <a:ext uri="{FF2B5EF4-FFF2-40B4-BE49-F238E27FC236}">
                <a16:creationId xmlns:a16="http://schemas.microsoft.com/office/drawing/2014/main" id="{CAA298DA-6B0F-0D70-106D-82361E93411F}"/>
              </a:ext>
            </a:extLst>
          </p:cNvPr>
          <p:cNvPicPr>
            <a:picLocks noRot="1" noChangeAspect="1"/>
          </p:cNvPicPr>
          <p:nvPr>
            <a:videoFile r:link="rId2"/>
          </p:nvPr>
        </p:nvPicPr>
        <p:blipFill>
          <a:blip r:embed="rId7"/>
          <a:stretch>
            <a:fillRect/>
          </a:stretch>
        </p:blipFill>
        <p:spPr>
          <a:xfrm>
            <a:off x="-2445888" y="1905416"/>
            <a:ext cx="8518379" cy="4812884"/>
          </a:xfrm>
          <a:prstGeom prst="rect">
            <a:avLst/>
          </a:prstGeom>
        </p:spPr>
      </p:pic>
    </p:spTree>
    <p:extLst>
      <p:ext uri="{BB962C8B-B14F-4D97-AF65-F5344CB8AC3E}">
        <p14:creationId xmlns:p14="http://schemas.microsoft.com/office/powerpoint/2010/main" val="342176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E6CC07-622C-2D7D-FDA7-E9D4A27456EC}"/>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C41CB34F-5C04-4499-16F2-2B70B27B9673}"/>
              </a:ext>
            </a:extLst>
          </p:cNvPr>
          <p:cNvSpPr>
            <a:spLocks noGrp="1"/>
          </p:cNvSpPr>
          <p:nvPr>
            <p:ph idx="1"/>
          </p:nvPr>
        </p:nvSpPr>
        <p:spPr/>
        <p:txBody>
          <a:bodyPr/>
          <a:lstStyle/>
          <a:p>
            <a:endParaRPr lang="sv-SE"/>
          </a:p>
        </p:txBody>
      </p:sp>
      <p:pic>
        <p:nvPicPr>
          <p:cNvPr id="4" name="Bildobjekt 3">
            <a:extLst>
              <a:ext uri="{FF2B5EF4-FFF2-40B4-BE49-F238E27FC236}">
                <a16:creationId xmlns:a16="http://schemas.microsoft.com/office/drawing/2014/main" id="{B2D05921-DDE4-7661-6BA2-F31E5D2535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21800" cy="6858000"/>
          </a:xfrm>
          <a:prstGeom prst="rect">
            <a:avLst/>
          </a:prstGeom>
        </p:spPr>
      </p:pic>
    </p:spTree>
    <p:extLst>
      <p:ext uri="{BB962C8B-B14F-4D97-AF65-F5344CB8AC3E}">
        <p14:creationId xmlns:p14="http://schemas.microsoft.com/office/powerpoint/2010/main" val="19895395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7F79A0B6-C607-3D41-B72E-B5CCA80CEA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362"/>
            <a:ext cx="12192000" cy="6851904"/>
          </a:xfrm>
          <a:prstGeom prst="rect">
            <a:avLst/>
          </a:prstGeom>
        </p:spPr>
      </p:pic>
      <p:pic>
        <p:nvPicPr>
          <p:cNvPr id="2" name="Bildobjekt 1">
            <a:extLst>
              <a:ext uri="{FF2B5EF4-FFF2-40B4-BE49-F238E27FC236}">
                <a16:creationId xmlns:a16="http://schemas.microsoft.com/office/drawing/2014/main" id="{0C3ED74A-F942-B08C-0A0E-FC11A66A5C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76062" y="1293000"/>
            <a:ext cx="5489832" cy="5428287"/>
          </a:xfrm>
          <a:prstGeom prst="rect">
            <a:avLst/>
          </a:prstGeom>
        </p:spPr>
      </p:pic>
      <p:pic>
        <p:nvPicPr>
          <p:cNvPr id="5" name="Bildobjekt 4">
            <a:extLst>
              <a:ext uri="{FF2B5EF4-FFF2-40B4-BE49-F238E27FC236}">
                <a16:creationId xmlns:a16="http://schemas.microsoft.com/office/drawing/2014/main" id="{591253F4-5375-1864-632E-7F8DB7CFF63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6367" y="1293000"/>
            <a:ext cx="4889500" cy="5429369"/>
          </a:xfrm>
          <a:prstGeom prst="rect">
            <a:avLst/>
          </a:prstGeom>
        </p:spPr>
      </p:pic>
      <p:sp>
        <p:nvSpPr>
          <p:cNvPr id="6" name="Google Shape;397;p92">
            <a:extLst>
              <a:ext uri="{FF2B5EF4-FFF2-40B4-BE49-F238E27FC236}">
                <a16:creationId xmlns:a16="http://schemas.microsoft.com/office/drawing/2014/main" id="{C0C5CE19-E254-E04B-69B8-054147C7991C}"/>
              </a:ext>
            </a:extLst>
          </p:cNvPr>
          <p:cNvSpPr txBox="1">
            <a:spLocks/>
          </p:cNvSpPr>
          <p:nvPr/>
        </p:nvSpPr>
        <p:spPr>
          <a:xfrm>
            <a:off x="4903019" y="228689"/>
            <a:ext cx="8077200" cy="98788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ctr" defTabSz="914400" rtl="0" eaLnBrk="1" fontAlgn="auto" latinLnBrk="0" hangingPunct="1">
              <a:spcBef>
                <a:spcPts val="0"/>
              </a:spcBef>
              <a:spcAft>
                <a:spcPts val="0"/>
              </a:spcAft>
              <a:buClr>
                <a:srgbClr val="212121">
                  <a:lumMod val="75000"/>
                  <a:lumOff val="25000"/>
                </a:srgbClr>
              </a:buClr>
              <a:buSzPct val="120000"/>
              <a:buFont typeface="Avenir"/>
              <a:buNone/>
              <a:tabLst/>
              <a:defRPr/>
            </a:pPr>
            <a:r>
              <a:rPr kumimoji="0" lang="sv-SE" sz="2000" b="0" i="0" u="sng" strike="noStrike" kern="1200" cap="none" spc="0" normalizeH="0" baseline="0" noProof="0" dirty="0">
                <a:ln>
                  <a:noFill/>
                </a:ln>
                <a:solidFill>
                  <a:srgbClr val="4472C4"/>
                </a:solidFill>
                <a:effectLst/>
                <a:uLnTx/>
                <a:uFillTx/>
                <a:latin typeface="Arial" panose="020B0604020202020204" pitchFamily="34" charset="0"/>
                <a:sym typeface="Avenir"/>
                <a:hlinkClick r:id="rId6"/>
              </a:rPr>
              <a:t>1177 Psykisk hälsa – vård och stöd </a:t>
            </a:r>
          </a:p>
          <a:p>
            <a:pPr marL="0" marR="0" lvl="0" indent="0" algn="ctr" defTabSz="914400" rtl="0" eaLnBrk="1" fontAlgn="auto" latinLnBrk="0" hangingPunct="1">
              <a:spcBef>
                <a:spcPts val="0"/>
              </a:spcBef>
              <a:spcAft>
                <a:spcPts val="0"/>
              </a:spcAft>
              <a:buClr>
                <a:srgbClr val="212121">
                  <a:lumMod val="75000"/>
                  <a:lumOff val="25000"/>
                </a:srgbClr>
              </a:buClr>
              <a:buSzPct val="120000"/>
              <a:buFont typeface="Avenir"/>
              <a:buNone/>
              <a:tabLst/>
              <a:defRPr/>
            </a:pPr>
            <a:r>
              <a:rPr kumimoji="0" lang="sv-SE" sz="2000" b="0" i="0" u="sng" strike="noStrike" kern="1200" cap="none" spc="0" normalizeH="0" baseline="0" noProof="0" dirty="0">
                <a:ln>
                  <a:noFill/>
                </a:ln>
                <a:solidFill>
                  <a:srgbClr val="4472C4"/>
                </a:solidFill>
                <a:effectLst/>
                <a:uLnTx/>
                <a:uFillTx/>
                <a:latin typeface="Arial" panose="020B0604020202020204" pitchFamily="34" charset="0"/>
                <a:sym typeface="Avenir"/>
                <a:hlinkClick r:id="rId6"/>
              </a:rPr>
              <a:t>för barn och unga i Skåne</a:t>
            </a:r>
            <a:r>
              <a:rPr kumimoji="0" lang="sv-SE" sz="2000" b="0" i="0" u="sng" strike="noStrike" kern="1200" cap="none" spc="0" normalizeH="0" baseline="0" noProof="0" dirty="0">
                <a:ln>
                  <a:noFill/>
                </a:ln>
                <a:solidFill>
                  <a:srgbClr val="954F72"/>
                </a:solidFill>
                <a:effectLst/>
                <a:uLnTx/>
                <a:uFillTx/>
                <a:latin typeface="Arial" panose="020B0604020202020204" pitchFamily="34" charset="0"/>
                <a:sym typeface="Avenir"/>
                <a:hlinkClick r:id="rId7">
                  <a:extLst>
                    <a:ext uri="{A12FA001-AC4F-418D-AE19-62706E023703}">
                      <ahyp:hlinkClr xmlns:ahyp="http://schemas.microsoft.com/office/drawing/2018/hyperlinkcolor" val="tx"/>
                    </a:ext>
                  </a:extLst>
                </a:hlinkClick>
              </a:rPr>
              <a:t> </a:t>
            </a:r>
            <a:endParaRPr kumimoji="0" lang="sv-SE" sz="20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7" name="Google Shape;397;p92">
            <a:extLst>
              <a:ext uri="{FF2B5EF4-FFF2-40B4-BE49-F238E27FC236}">
                <a16:creationId xmlns:a16="http://schemas.microsoft.com/office/drawing/2014/main" id="{91A5463A-02DC-2197-085F-C7E640D60DF7}"/>
              </a:ext>
            </a:extLst>
          </p:cNvPr>
          <p:cNvSpPr txBox="1">
            <a:spLocks/>
          </p:cNvSpPr>
          <p:nvPr/>
        </p:nvSpPr>
        <p:spPr>
          <a:xfrm>
            <a:off x="281267" y="135631"/>
            <a:ext cx="5054600" cy="98788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ctr"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r>
              <a:rPr kumimoji="0" lang="sv-SE" sz="2000" b="0" i="0" u="sng" strike="noStrike" kern="1200" cap="none" spc="0" normalizeH="0" baseline="0" noProof="0" dirty="0">
                <a:ln>
                  <a:noFill/>
                </a:ln>
                <a:solidFill>
                  <a:srgbClr val="4472C4"/>
                </a:solidFill>
                <a:effectLst/>
                <a:uLnTx/>
                <a:uFillTx/>
                <a:latin typeface="Arial" panose="020B0604020202020204" pitchFamily="34" charset="0"/>
                <a:sym typeface="Avenir"/>
                <a:hlinkClick r:id="rId8"/>
              </a:rPr>
              <a:t>UMO.se ungdomsmottagningen på nätet</a:t>
            </a:r>
            <a:endParaRPr kumimoji="0" lang="sv-SE" sz="20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Tree>
    <p:extLst>
      <p:ext uri="{BB962C8B-B14F-4D97-AF65-F5344CB8AC3E}">
        <p14:creationId xmlns:p14="http://schemas.microsoft.com/office/powerpoint/2010/main" val="5024770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9F3210-9045-95D2-318A-3EAE7A4AC493}"/>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FD021062-8C7C-7365-3B1D-936672339E2E}"/>
              </a:ext>
            </a:extLst>
          </p:cNvPr>
          <p:cNvPicPr>
            <a:picLocks noChangeAspect="1"/>
          </p:cNvPicPr>
          <p:nvPr/>
        </p:nvPicPr>
        <p:blipFill>
          <a:blip r:embed="rId3"/>
          <a:stretch>
            <a:fillRect/>
          </a:stretch>
        </p:blipFill>
        <p:spPr>
          <a:xfrm>
            <a:off x="0" y="18674"/>
            <a:ext cx="12192000" cy="6858000"/>
          </a:xfrm>
          <a:prstGeom prst="rect">
            <a:avLst/>
          </a:prstGeom>
        </p:spPr>
      </p:pic>
      <p:sp>
        <p:nvSpPr>
          <p:cNvPr id="8" name="Frihandsfigur 7">
            <a:extLst>
              <a:ext uri="{FF2B5EF4-FFF2-40B4-BE49-F238E27FC236}">
                <a16:creationId xmlns:a16="http://schemas.microsoft.com/office/drawing/2014/main" id="{A8AFE88B-D194-8BCD-D8D5-A205266B5F04}"/>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4D5E0C34-7FDD-B101-9B2E-915F990A65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5" name="textruta 24">
            <a:extLst>
              <a:ext uri="{FF2B5EF4-FFF2-40B4-BE49-F238E27FC236}">
                <a16:creationId xmlns:a16="http://schemas.microsoft.com/office/drawing/2014/main" id="{8ABFC1B8-40D7-9D77-6D3B-A989A78DB65A}"/>
              </a:ext>
            </a:extLst>
          </p:cNvPr>
          <p:cNvSpPr txBox="1"/>
          <p:nvPr/>
        </p:nvSpPr>
        <p:spPr>
          <a:xfrm>
            <a:off x="2300536" y="78840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ÖVERSIKT</a:t>
            </a:r>
          </a:p>
        </p:txBody>
      </p:sp>
      <p:sp>
        <p:nvSpPr>
          <p:cNvPr id="2" name="textruta 1">
            <a:extLst>
              <a:ext uri="{FF2B5EF4-FFF2-40B4-BE49-F238E27FC236}">
                <a16:creationId xmlns:a16="http://schemas.microsoft.com/office/drawing/2014/main" id="{5E922299-49EA-B496-169F-DD9DD1A1E74B}"/>
              </a:ext>
            </a:extLst>
          </p:cNvPr>
          <p:cNvSpPr txBox="1"/>
          <p:nvPr/>
        </p:nvSpPr>
        <p:spPr>
          <a:xfrm>
            <a:off x="641651" y="1756093"/>
            <a:ext cx="11195751"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1. </a:t>
            </a:r>
            <a:r>
              <a:rPr kumimoji="0" lang="sv-SE" sz="18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EXISTENSIELL STRESS  </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Utmaningar från existentiella risker, stress, psykisk ohälsa och hur hantera detta</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2. ORSAKER TILL PSYKISK OHÄLSA</a:t>
            </a:r>
            <a:r>
              <a:rPr kumimoji="0" lang="sv-SE" sz="1600" b="0" i="0" u="none" strike="noStrike" kern="1200" cap="all" spc="50" normalizeH="0" baseline="0" noProof="0" dirty="0">
                <a:ln>
                  <a:noFill/>
                </a:ln>
                <a:solidFill>
                  <a:srgbClr val="2A667A"/>
                </a:solidFill>
                <a:effectLst/>
                <a:uLnTx/>
                <a:uFillTx/>
                <a:latin typeface="Century Gothic" panose="020B0502020202020204" pitchFamily="34" charset="0"/>
                <a:ea typeface="+mn-ea"/>
                <a:cs typeface="Arial"/>
                <a:sym typeface="Arial"/>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Djupare rotorsaker samt mer direkta orsaker till psykisk ohälsa </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3. BARN, UNGA OCH SKÄRMAR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Folkhälsomyndighetens forskning och rekommendationer. </a:t>
            </a:r>
            <a:r>
              <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Räcker detta?</a:t>
            </a:r>
            <a:br>
              <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endParaRPr kumimoji="0" lang="sv-SE" sz="15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4. ATT VARA MÄNNISKA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Och hantera livets upp- och nergångar. Mina tips från kommande bok</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b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5. DEN DIGITALA PLATTFORMEN 29k AWARE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Hur du kan använda den själv eller med andra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Arial"/>
                <a:sym typeface="Arial"/>
              </a:rPr>
              <a:t>6. TIPS FÖR ATT LÄRA SIG MER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Arial"/>
                <a:sym typeface="Arial"/>
              </a:rPr>
              <a:t>– Böcker, program och annat som kan vara till hjälp</a:t>
            </a:r>
          </a:p>
        </p:txBody>
      </p:sp>
    </p:spTree>
    <p:extLst>
      <p:ext uri="{BB962C8B-B14F-4D97-AF65-F5344CB8AC3E}">
        <p14:creationId xmlns:p14="http://schemas.microsoft.com/office/powerpoint/2010/main" val="21952399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CC531-A1FA-A23B-7FEE-EF4DF0313A2A}"/>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B5B59602-BB8E-9068-AEC8-5C18740AC38F}"/>
              </a:ext>
            </a:extLst>
          </p:cNvPr>
          <p:cNvPicPr>
            <a:picLocks noChangeAspect="1"/>
          </p:cNvPicPr>
          <p:nvPr/>
        </p:nvPicPr>
        <p:blipFill>
          <a:blip r:embed="rId3"/>
          <a:stretch>
            <a:fillRect/>
          </a:stretch>
        </p:blipFill>
        <p:spPr>
          <a:xfrm>
            <a:off x="0" y="-1296"/>
            <a:ext cx="12192000" cy="6858000"/>
          </a:xfrm>
          <a:prstGeom prst="rect">
            <a:avLst/>
          </a:prstGeom>
        </p:spPr>
      </p:pic>
      <p:pic>
        <p:nvPicPr>
          <p:cNvPr id="9" name="Bildobjekt 8">
            <a:extLst>
              <a:ext uri="{FF2B5EF4-FFF2-40B4-BE49-F238E27FC236}">
                <a16:creationId xmlns:a16="http://schemas.microsoft.com/office/drawing/2014/main" id="{6E8E5924-F910-307A-CF3F-ED8B998DC8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B8411BDB-40C4-E7BE-E56D-FDDDAEBF601C}"/>
              </a:ext>
            </a:extLst>
          </p:cNvPr>
          <p:cNvSpPr txBox="1"/>
          <p:nvPr/>
        </p:nvSpPr>
        <p:spPr>
          <a:xfrm>
            <a:off x="2565399" y="214461"/>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4AA7BE"/>
                </a:solidFill>
                <a:effectLst/>
                <a:uLnTx/>
                <a:uFillTx/>
                <a:latin typeface="Century Gothic" panose="020B0502020202020204" pitchFamily="34" charset="0"/>
                <a:ea typeface="+mn-ea"/>
                <a:cs typeface="+mn-cs"/>
              </a:rPr>
              <a:t>ÅHÖRARKOPIOR</a:t>
            </a:r>
          </a:p>
        </p:txBody>
      </p:sp>
      <p:pic>
        <p:nvPicPr>
          <p:cNvPr id="5" name="Bildobjekt 4">
            <a:extLst>
              <a:ext uri="{FF2B5EF4-FFF2-40B4-BE49-F238E27FC236}">
                <a16:creationId xmlns:a16="http://schemas.microsoft.com/office/drawing/2014/main" id="{A982267D-CBC0-9A52-7532-A65BA95FFF1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3224" y="806956"/>
            <a:ext cx="3339814" cy="3344791"/>
          </a:xfrm>
          <a:prstGeom prst="rect">
            <a:avLst/>
          </a:prstGeom>
        </p:spPr>
      </p:pic>
      <p:pic>
        <p:nvPicPr>
          <p:cNvPr id="6" name="Bildobjekt 5">
            <a:extLst>
              <a:ext uri="{FF2B5EF4-FFF2-40B4-BE49-F238E27FC236}">
                <a16:creationId xmlns:a16="http://schemas.microsoft.com/office/drawing/2014/main" id="{5617905D-C2FB-C93B-3258-0C2F26DCF8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639" y="806956"/>
            <a:ext cx="6110624" cy="5909176"/>
          </a:xfrm>
          <a:prstGeom prst="rect">
            <a:avLst/>
          </a:prstGeom>
        </p:spPr>
      </p:pic>
      <p:sp>
        <p:nvSpPr>
          <p:cNvPr id="2" name="Google Shape;1669;p327">
            <a:extLst>
              <a:ext uri="{FF2B5EF4-FFF2-40B4-BE49-F238E27FC236}">
                <a16:creationId xmlns:a16="http://schemas.microsoft.com/office/drawing/2014/main" id="{CAAA0750-211E-49A3-417B-7396E41762B4}"/>
              </a:ext>
            </a:extLst>
          </p:cNvPr>
          <p:cNvSpPr txBox="1">
            <a:spLocks noGrp="1"/>
          </p:cNvSpPr>
          <p:nvPr>
            <p:ph type="subTitle" idx="1"/>
          </p:nvPr>
        </p:nvSpPr>
        <p:spPr>
          <a:xfrm>
            <a:off x="7150562" y="4356312"/>
            <a:ext cx="4285137" cy="972400"/>
          </a:xfrm>
          <a:prstGeom prst="rect">
            <a:avLst/>
          </a:prstGeom>
          <a:noFill/>
          <a:ln>
            <a:noFill/>
          </a:ln>
        </p:spPr>
        <p:txBody>
          <a:bodyPr spcFirstLastPara="1" wrap="square" lIns="121900" tIns="121900" rIns="121900" bIns="121900" anchor="t" anchorCtr="0">
            <a:noAutofit/>
          </a:bodyPr>
          <a:lstStyle/>
          <a:p>
            <a:pPr marL="0" indent="0"/>
            <a:r>
              <a:rPr lang="sv-SE" sz="2800" dirty="0">
                <a:solidFill>
                  <a:schemeClr val="lt1"/>
                </a:solidFill>
                <a:latin typeface="Calibri"/>
                <a:ea typeface="Calibri"/>
                <a:cs typeface="Calibri"/>
                <a:sym typeface="Calibri"/>
              </a:rPr>
              <a:t>Tillgängliga minst 7 </a:t>
            </a:r>
            <a:br>
              <a:rPr lang="sv-SE" sz="2800" dirty="0">
                <a:solidFill>
                  <a:schemeClr val="lt1"/>
                </a:solidFill>
                <a:latin typeface="Calibri"/>
                <a:ea typeface="Calibri"/>
                <a:cs typeface="Calibri"/>
                <a:sym typeface="Calibri"/>
              </a:rPr>
            </a:br>
            <a:r>
              <a:rPr lang="sv-SE" sz="2800" dirty="0">
                <a:solidFill>
                  <a:schemeClr val="lt1"/>
                </a:solidFill>
                <a:latin typeface="Calibri"/>
                <a:ea typeface="Calibri"/>
                <a:cs typeface="Calibri"/>
                <a:sym typeface="Calibri"/>
              </a:rPr>
              <a:t>dagar från måndag. </a:t>
            </a:r>
            <a:endParaRPr lang="sv-SE" sz="2800" noProof="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3772313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D6AA4-E43B-2082-46ED-C7D1C41FD439}"/>
            </a:ext>
          </a:extLst>
        </p:cNvPr>
        <p:cNvGrpSpPr/>
        <p:nvPr/>
      </p:nvGrpSpPr>
      <p:grpSpPr>
        <a:xfrm>
          <a:off x="0" y="0"/>
          <a:ext cx="0" cy="0"/>
          <a:chOff x="0" y="0"/>
          <a:chExt cx="0" cy="0"/>
        </a:xfrm>
      </p:grpSpPr>
      <p:pic>
        <p:nvPicPr>
          <p:cNvPr id="5" name="Bildobjekt 4" descr="En bild som visar vatten, utomhus, himmel, sjö&#10;&#10;Automatiskt genererad beskrivning">
            <a:extLst>
              <a:ext uri="{FF2B5EF4-FFF2-40B4-BE49-F238E27FC236}">
                <a16:creationId xmlns:a16="http://schemas.microsoft.com/office/drawing/2014/main" id="{FBC116D5-1D49-D23B-2CE6-99F310FA04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E546B359-EE70-EEA5-5B97-D1F10AE1D3BA}"/>
              </a:ext>
            </a:extLst>
          </p:cNvPr>
          <p:cNvPicPr>
            <a:picLocks noChangeAspect="1"/>
          </p:cNvPicPr>
          <p:nvPr/>
        </p:nvPicPr>
        <p:blipFill>
          <a:blip r:embed="rId3"/>
          <a:stretch>
            <a:fillRect/>
          </a:stretch>
        </p:blipFill>
        <p:spPr>
          <a:xfrm>
            <a:off x="342900" y="362619"/>
            <a:ext cx="11506200" cy="6132763"/>
          </a:xfrm>
          <a:prstGeom prst="rect">
            <a:avLst/>
          </a:prstGeom>
        </p:spPr>
      </p:pic>
      <p:sp>
        <p:nvSpPr>
          <p:cNvPr id="10" name="textruta 9">
            <a:extLst>
              <a:ext uri="{FF2B5EF4-FFF2-40B4-BE49-F238E27FC236}">
                <a16:creationId xmlns:a16="http://schemas.microsoft.com/office/drawing/2014/main" id="{6E27FF63-898E-54A8-0979-EB44D26D9615}"/>
              </a:ext>
            </a:extLst>
          </p:cNvPr>
          <p:cNvSpPr txBox="1"/>
          <p:nvPr/>
        </p:nvSpPr>
        <p:spPr>
          <a:xfrm>
            <a:off x="755973" y="2340877"/>
            <a:ext cx="10460567" cy="117814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sv-SE" sz="5400" b="1" i="0" u="none" strike="noStrike" kern="1200" cap="none" spc="300" normalizeH="0" baseline="0" noProof="0">
                <a:ln>
                  <a:noFill/>
                </a:ln>
                <a:solidFill>
                  <a:srgbClr val="0C6F89"/>
                </a:solidFill>
                <a:effectLst/>
                <a:uLnTx/>
                <a:uFillTx/>
                <a:latin typeface="Century Gothic" panose="020B0502020202020204" pitchFamily="34" charset="0"/>
                <a:ea typeface="+mn-ea"/>
                <a:cs typeface="Arial"/>
                <a:sym typeface="Arial"/>
              </a:rPr>
              <a:t>Tack! </a:t>
            </a:r>
          </a:p>
        </p:txBody>
      </p:sp>
      <p:pic>
        <p:nvPicPr>
          <p:cNvPr id="11" name="Bildobjekt 10">
            <a:extLst>
              <a:ext uri="{FF2B5EF4-FFF2-40B4-BE49-F238E27FC236}">
                <a16:creationId xmlns:a16="http://schemas.microsoft.com/office/drawing/2014/main" id="{92FEE0D2-AEC8-DED2-43A9-BEAD50B3C793}"/>
              </a:ext>
            </a:extLst>
          </p:cNvPr>
          <p:cNvPicPr>
            <a:picLocks noChangeAspect="1"/>
          </p:cNvPicPr>
          <p:nvPr/>
        </p:nvPicPr>
        <p:blipFill>
          <a:blip r:embed="rId4" cstate="email">
            <a:alphaModFix amt="51000"/>
            <a:extLst>
              <a:ext uri="{28A0092B-C50C-407E-A947-70E740481C1C}">
                <a14:useLocalDpi xmlns:a14="http://schemas.microsoft.com/office/drawing/2010/main"/>
              </a:ext>
            </a:extLst>
          </a:blip>
          <a:stretch>
            <a:fillRect/>
          </a:stretch>
        </p:blipFill>
        <p:spPr>
          <a:xfrm>
            <a:off x="9203554" y="4959617"/>
            <a:ext cx="2368820" cy="2402184"/>
          </a:xfrm>
          <a:prstGeom prst="rect">
            <a:avLst/>
          </a:prstGeom>
          <a:effectLst>
            <a:glow>
              <a:schemeClr val="accent1"/>
            </a:glow>
          </a:effectLst>
        </p:spPr>
      </p:pic>
      <p:sp>
        <p:nvSpPr>
          <p:cNvPr id="4" name="Rektangel 3">
            <a:extLst>
              <a:ext uri="{FF2B5EF4-FFF2-40B4-BE49-F238E27FC236}">
                <a16:creationId xmlns:a16="http://schemas.microsoft.com/office/drawing/2014/main" id="{4980E2DE-B8DA-F607-1930-DDD9AEC57784}"/>
              </a:ext>
            </a:extLst>
          </p:cNvPr>
          <p:cNvSpPr/>
          <p:nvPr/>
        </p:nvSpPr>
        <p:spPr>
          <a:xfrm>
            <a:off x="914400" y="5497277"/>
            <a:ext cx="5755102" cy="101566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8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Fredrik Livheim </a:t>
            </a: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Leg. psykolog, medicine doktor, </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peer-reviewed</a:t>
            </a: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 ACT-</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trainer</a:t>
            </a: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 verksam </a:t>
            </a:r>
            <a:b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b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inom stiftelserna www.29k.org &amp; </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www.innerdevelopmentgoals.org</a:t>
            </a:r>
            <a:endPar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utbildare via </a:t>
            </a:r>
            <a:r>
              <a:rPr kumimoji="0" lang="sv-SE" sz="1400" b="0" i="0" u="none" strike="noStrike" kern="0" cap="none" spc="0" normalizeH="0" baseline="0" noProof="0" err="1">
                <a:ln>
                  <a:noFill/>
                </a:ln>
                <a:solidFill>
                  <a:srgbClr val="FFFFFF"/>
                </a:solidFill>
                <a:effectLst/>
                <a:uLnTx/>
                <a:uFillTx/>
                <a:latin typeface="Helvetica Neue"/>
                <a:ea typeface="Helvetica Neue"/>
                <a:cs typeface="Helvetica Neue"/>
                <a:sym typeface="Helvetica Neue"/>
              </a:rPr>
              <a:t>www.livskompass.se</a:t>
            </a:r>
            <a:r>
              <a:rPr kumimoji="0" lang="sv-SE" sz="1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 forskar vid  Karolinska Institutet</a:t>
            </a:r>
          </a:p>
        </p:txBody>
      </p:sp>
    </p:spTree>
    <p:extLst>
      <p:ext uri="{BB962C8B-B14F-4D97-AF65-F5344CB8AC3E}">
        <p14:creationId xmlns:p14="http://schemas.microsoft.com/office/powerpoint/2010/main" val="37527216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E2BCA-99DB-4548-894D-DF28EE8F5CA9}"/>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0D5C9AD9-9FFB-CCA6-CD33-59A3191D68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2" name="Rubrik 1">
            <a:extLst>
              <a:ext uri="{FF2B5EF4-FFF2-40B4-BE49-F238E27FC236}">
                <a16:creationId xmlns:a16="http://schemas.microsoft.com/office/drawing/2014/main" id="{2D3477CD-8B20-1F66-60A1-A0946CEE5CA0}"/>
              </a:ext>
            </a:extLst>
          </p:cNvPr>
          <p:cNvSpPr txBox="1">
            <a:spLocks/>
          </p:cNvSpPr>
          <p:nvPr/>
        </p:nvSpPr>
        <p:spPr>
          <a:xfrm>
            <a:off x="2605470" y="2572547"/>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6000">
                <a:solidFill>
                  <a:srgbClr val="FB6047"/>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APENDIX</a:t>
            </a:r>
            <a:endParaRPr kumimoji="0" lang="sv-SE" sz="6000" b="0" i="0" u="none" strike="noStrike" kern="1200" cap="none" spc="0" normalizeH="0" baseline="0" noProof="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Tree>
    <p:extLst>
      <p:ext uri="{BB962C8B-B14F-4D97-AF65-F5344CB8AC3E}">
        <p14:creationId xmlns:p14="http://schemas.microsoft.com/office/powerpoint/2010/main" val="3366895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1807"/>
        <p:cNvGrpSpPr/>
        <p:nvPr/>
      </p:nvGrpSpPr>
      <p:grpSpPr>
        <a:xfrm>
          <a:off x="0" y="0"/>
          <a:ext cx="0" cy="0"/>
          <a:chOff x="0" y="0"/>
          <a:chExt cx="0" cy="0"/>
        </a:xfrm>
      </p:grpSpPr>
      <p:pic>
        <p:nvPicPr>
          <p:cNvPr id="1808" name="Google Shape;1808;p377"/>
          <p:cNvPicPr preferRelativeResize="0"/>
          <p:nvPr/>
        </p:nvPicPr>
        <p:blipFill>
          <a:blip r:embed="rId3">
            <a:alphaModFix/>
          </a:blip>
          <a:stretch>
            <a:fillRect/>
          </a:stretch>
        </p:blipFill>
        <p:spPr>
          <a:xfrm>
            <a:off x="372000" y="101601"/>
            <a:ext cx="11315861" cy="6810367"/>
          </a:xfrm>
          <a:prstGeom prst="rect">
            <a:avLst/>
          </a:prstGeom>
          <a:noFill/>
          <a:ln>
            <a:noFill/>
          </a:ln>
        </p:spPr>
      </p:pic>
    </p:spTree>
    <p:extLst>
      <p:ext uri="{BB962C8B-B14F-4D97-AF65-F5344CB8AC3E}">
        <p14:creationId xmlns:p14="http://schemas.microsoft.com/office/powerpoint/2010/main" val="3501550465"/>
      </p:ext>
    </p:extLst>
  </p:cSld>
  <p:clrMapOvr>
    <a:masterClrMapping/>
  </p:clrMapOvr>
</p:sld>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owerpointmall_ki_vit_SVE">
  <a:themeElements>
    <a:clrScheme name="">
      <a:dk1>
        <a:srgbClr val="000000"/>
      </a:dk1>
      <a:lt1>
        <a:srgbClr val="FFFFFF"/>
      </a:lt1>
      <a:dk2>
        <a:srgbClr val="000000"/>
      </a:dk2>
      <a:lt2>
        <a:srgbClr val="808080"/>
      </a:lt2>
      <a:accent1>
        <a:srgbClr val="870052"/>
      </a:accent1>
      <a:accent2>
        <a:srgbClr val="9FE6E9"/>
      </a:accent2>
      <a:accent3>
        <a:srgbClr val="FFFFFF"/>
      </a:accent3>
      <a:accent4>
        <a:srgbClr val="000000"/>
      </a:accent4>
      <a:accent5>
        <a:srgbClr val="C3AAB3"/>
      </a:accent5>
      <a:accent6>
        <a:srgbClr val="90D0D3"/>
      </a:accent6>
      <a:hlink>
        <a:srgbClr val="D40963"/>
      </a:hlink>
      <a:folHlink>
        <a:srgbClr val="CBCB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powerpointmall_ki_vit_SVE">
  <a:themeElements>
    <a:clrScheme name="">
      <a:dk1>
        <a:srgbClr val="000000"/>
      </a:dk1>
      <a:lt1>
        <a:srgbClr val="FFFFFF"/>
      </a:lt1>
      <a:dk2>
        <a:srgbClr val="000000"/>
      </a:dk2>
      <a:lt2>
        <a:srgbClr val="808080"/>
      </a:lt2>
      <a:accent1>
        <a:srgbClr val="870052"/>
      </a:accent1>
      <a:accent2>
        <a:srgbClr val="9FE6E9"/>
      </a:accent2>
      <a:accent3>
        <a:srgbClr val="FFFFFF"/>
      </a:accent3>
      <a:accent4>
        <a:srgbClr val="000000"/>
      </a:accent4>
      <a:accent5>
        <a:srgbClr val="C3AAB3"/>
      </a:accent5>
      <a:accent6>
        <a:srgbClr val="90D0D3"/>
      </a:accent6>
      <a:hlink>
        <a:srgbClr val="D40963"/>
      </a:hlink>
      <a:folHlink>
        <a:srgbClr val="CBCB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tema">
  <a:themeElements>
    <a:clrScheme name="ACT_20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8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5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3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4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3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6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8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_Architecture Studio by Slidesgo">
  <a:themeElements>
    <a:clrScheme name="Simple Light">
      <a:dk1>
        <a:srgbClr val="2E1B11"/>
      </a:dk1>
      <a:lt1>
        <a:srgbClr val="F4F4F4"/>
      </a:lt1>
      <a:dk2>
        <a:srgbClr val="595959"/>
      </a:dk2>
      <a:lt2>
        <a:srgbClr val="EEEEEE"/>
      </a:lt2>
      <a:accent1>
        <a:srgbClr val="B3A29A"/>
      </a:accent1>
      <a:accent2>
        <a:srgbClr val="EAE5E1"/>
      </a:accent2>
      <a:accent3>
        <a:srgbClr val="B3A29A"/>
      </a:accent3>
      <a:accent4>
        <a:srgbClr val="E6CEBC"/>
      </a:accent4>
      <a:accent5>
        <a:srgbClr val="AA9185"/>
      </a:accent5>
      <a:accent6>
        <a:srgbClr val="834D31"/>
      </a:accent6>
      <a:hlink>
        <a:srgbClr val="772E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7_Office-tema">
  <a:themeElements>
    <a:clrScheme name="ACT_20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4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7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3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4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4_Simple Light">
  <a:themeElements>
    <a:clrScheme name="Simple Light">
      <a:dk1>
        <a:srgbClr val="000000"/>
      </a:dk1>
      <a:lt1>
        <a:srgbClr val="F9FBFD"/>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9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4_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0.xml><?xml version="1.0" encoding="utf-8"?>
<a:theme xmlns:a="http://schemas.openxmlformats.org/drawingml/2006/main" name="6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2576</TotalTime>
  <Words>12180</Words>
  <Application>Microsoft Macintosh PowerPoint</Application>
  <PresentationFormat>Bredbild</PresentationFormat>
  <Paragraphs>1259</Paragraphs>
  <Slides>126</Slides>
  <Notes>100</Notes>
  <HiddenSlides>7</HiddenSlides>
  <MMClips>2</MMClips>
  <ScaleCrop>false</ScaleCrop>
  <HeadingPairs>
    <vt:vector size="6" baseType="variant">
      <vt:variant>
        <vt:lpstr>Använt teckensnitt</vt:lpstr>
      </vt:variant>
      <vt:variant>
        <vt:i4>39</vt:i4>
      </vt:variant>
      <vt:variant>
        <vt:lpstr>Tema</vt:lpstr>
      </vt:variant>
      <vt:variant>
        <vt:i4>30</vt:i4>
      </vt:variant>
      <vt:variant>
        <vt:lpstr>Bildrubriker</vt:lpstr>
      </vt:variant>
      <vt:variant>
        <vt:i4>126</vt:i4>
      </vt:variant>
    </vt:vector>
  </HeadingPairs>
  <TitlesOfParts>
    <vt:vector size="195" baseType="lpstr">
      <vt:lpstr>ＭＳ Ｐゴシック</vt:lpstr>
      <vt:lpstr>Abel</vt:lpstr>
      <vt:lpstr>Aptos</vt:lpstr>
      <vt:lpstr>Arial</vt:lpstr>
      <vt:lpstr>Avenir</vt:lpstr>
      <vt:lpstr>Avenir Book</vt:lpstr>
      <vt:lpstr>Average</vt:lpstr>
      <vt:lpstr>Bebas Neue</vt:lpstr>
      <vt:lpstr>Bebas Neue Regular</vt:lpstr>
      <vt:lpstr>Calibri</vt:lpstr>
      <vt:lpstr>Calibri Light</vt:lpstr>
      <vt:lpstr>Cambo</vt:lpstr>
      <vt:lpstr>Catamaran Light</vt:lpstr>
      <vt:lpstr>Century Gothic</vt:lpstr>
      <vt:lpstr>Comic Sans MS</vt:lpstr>
      <vt:lpstr>Fira Sans Extra Condensed Medium</vt:lpstr>
      <vt:lpstr>Gill Sans</vt:lpstr>
      <vt:lpstr>Helvetica</vt:lpstr>
      <vt:lpstr>Helvetica Neue</vt:lpstr>
      <vt:lpstr>Helvetica Neue Light</vt:lpstr>
      <vt:lpstr>Helvetica Neue Thin</vt:lpstr>
      <vt:lpstr>Inter</vt:lpstr>
      <vt:lpstr>Josefin Sans Light Roman</vt:lpstr>
      <vt:lpstr>Lexend Light</vt:lpstr>
      <vt:lpstr>Lexend Medium</vt:lpstr>
      <vt:lpstr>Noto Sans Symbols</vt:lpstr>
      <vt:lpstr>Open Sans</vt:lpstr>
      <vt:lpstr>Open Sans Light</vt:lpstr>
      <vt:lpstr>Open Sans SemiBold</vt:lpstr>
      <vt:lpstr>Oswald</vt:lpstr>
      <vt:lpstr>Playfair Display</vt:lpstr>
      <vt:lpstr>Playfair Display Black</vt:lpstr>
      <vt:lpstr>Proxima Nova</vt:lpstr>
      <vt:lpstr>Quicksand SemiBold</vt:lpstr>
      <vt:lpstr>Raleway</vt:lpstr>
      <vt:lpstr>Roboto</vt:lpstr>
      <vt:lpstr>Tahoma</vt:lpstr>
      <vt:lpstr>Times</vt:lpstr>
      <vt:lpstr>Times New Roman</vt:lpstr>
      <vt:lpstr>1_Office-tema</vt:lpstr>
      <vt:lpstr>1_29k</vt:lpstr>
      <vt:lpstr>29k</vt:lpstr>
      <vt:lpstr>powerpointmall_ki_vit_SVE</vt:lpstr>
      <vt:lpstr>1_powerpointmall_ki_vit_SVE</vt:lpstr>
      <vt:lpstr>2_Office-tema</vt:lpstr>
      <vt:lpstr>Simple Light</vt:lpstr>
      <vt:lpstr>28_ColorGradient</vt:lpstr>
      <vt:lpstr>5_Office-tema</vt:lpstr>
      <vt:lpstr>23_BasicBlack</vt:lpstr>
      <vt:lpstr>4_Office-tema</vt:lpstr>
      <vt:lpstr>23_ColorGradient</vt:lpstr>
      <vt:lpstr>6_Office-tema</vt:lpstr>
      <vt:lpstr>1_Simple Light</vt:lpstr>
      <vt:lpstr>2_29k</vt:lpstr>
      <vt:lpstr>Slate</vt:lpstr>
      <vt:lpstr>2_Simple Light</vt:lpstr>
      <vt:lpstr>1_Slate</vt:lpstr>
      <vt:lpstr>8_Simple Light</vt:lpstr>
      <vt:lpstr>1_Architecture Studio by Slidesgo</vt:lpstr>
      <vt:lpstr>7_Office-tema</vt:lpstr>
      <vt:lpstr>24_BasicBlack</vt:lpstr>
      <vt:lpstr>7_Simple Light</vt:lpstr>
      <vt:lpstr>3_29k</vt:lpstr>
      <vt:lpstr>4_29k</vt:lpstr>
      <vt:lpstr>4_Simple Light</vt:lpstr>
      <vt:lpstr>29_ColorGradient</vt:lpstr>
      <vt:lpstr>4_Slate</vt:lpstr>
      <vt:lpstr>Black</vt:lpstr>
      <vt:lpstr>6_29k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Vi står inför nya hot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Vad hindrar oss att ställa om?</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Apropå unga och hopp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Frågan vi ställde: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Sömnvanor </vt:lpstr>
      <vt:lpstr>PowerPoint-presentation</vt:lpstr>
      <vt:lpstr>PowerPoint-presentation</vt:lpstr>
      <vt:lpstr>Slutsats från forskningen</vt:lpstr>
      <vt:lpstr>PowerPoint-presentation</vt:lpstr>
      <vt:lpstr>Direkta effekter - INNEHÅLL PÅ SOCIALA MEDIER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Gruppformat av ”ACT – Att hantera stress och främja hälsa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OM HJÄRNAN, KÄNSLORNA OCH DEN DU VILL VARA</vt:lpstr>
      <vt:lpstr>Tips till vårdnadshavare</vt:lpstr>
      <vt:lpstr>Info om PROGRAMMET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Fredrik Livheim</dc:creator>
  <cp:lastModifiedBy>Fredrik Livheim</cp:lastModifiedBy>
  <cp:revision>88</cp:revision>
  <dcterms:created xsi:type="dcterms:W3CDTF">2024-09-24T13:24:29Z</dcterms:created>
  <dcterms:modified xsi:type="dcterms:W3CDTF">2025-03-07T16:15:10Z</dcterms:modified>
</cp:coreProperties>
</file>